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9.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0.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1.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2.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4.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4" r:id="rId3"/>
    <p:sldMasterId id="2147483728" r:id="rId4"/>
    <p:sldMasterId id="2147483774" r:id="rId5"/>
    <p:sldMasterId id="2147483787" r:id="rId6"/>
    <p:sldMasterId id="2147483792" r:id="rId7"/>
    <p:sldMasterId id="2147483804" r:id="rId8"/>
    <p:sldMasterId id="2147483817" r:id="rId9"/>
    <p:sldMasterId id="2147483841" r:id="rId10"/>
    <p:sldMasterId id="2147483896" r:id="rId11"/>
    <p:sldMasterId id="2147483910" r:id="rId12"/>
    <p:sldMasterId id="2147483950" r:id="rId13"/>
    <p:sldMasterId id="2147483963" r:id="rId14"/>
    <p:sldMasterId id="2147484004" r:id="rId15"/>
  </p:sldMasterIdLst>
  <p:notesMasterIdLst>
    <p:notesMasterId r:id="rId69"/>
  </p:notesMasterIdLst>
  <p:sldIdLst>
    <p:sldId id="256" r:id="rId16"/>
    <p:sldId id="283" r:id="rId17"/>
    <p:sldId id="259" r:id="rId18"/>
    <p:sldId id="320" r:id="rId19"/>
    <p:sldId id="263" r:id="rId20"/>
    <p:sldId id="258" r:id="rId21"/>
    <p:sldId id="264" r:id="rId22"/>
    <p:sldId id="315" r:id="rId23"/>
    <p:sldId id="260" r:id="rId24"/>
    <p:sldId id="262" r:id="rId25"/>
    <p:sldId id="280" r:id="rId26"/>
    <p:sldId id="265" r:id="rId27"/>
    <p:sldId id="278" r:id="rId28"/>
    <p:sldId id="267" r:id="rId29"/>
    <p:sldId id="268" r:id="rId30"/>
    <p:sldId id="272" r:id="rId31"/>
    <p:sldId id="321" r:id="rId32"/>
    <p:sldId id="274" r:id="rId33"/>
    <p:sldId id="257" r:id="rId34"/>
    <p:sldId id="276" r:id="rId35"/>
    <p:sldId id="270" r:id="rId36"/>
    <p:sldId id="293" r:id="rId37"/>
    <p:sldId id="297" r:id="rId38"/>
    <p:sldId id="261" r:id="rId39"/>
    <p:sldId id="273" r:id="rId40"/>
    <p:sldId id="322" r:id="rId41"/>
    <p:sldId id="282" r:id="rId42"/>
    <p:sldId id="307" r:id="rId43"/>
    <p:sldId id="271" r:id="rId44"/>
    <p:sldId id="281" r:id="rId45"/>
    <p:sldId id="286" r:id="rId46"/>
    <p:sldId id="299" r:id="rId47"/>
    <p:sldId id="323" r:id="rId48"/>
    <p:sldId id="287" r:id="rId49"/>
    <p:sldId id="291" r:id="rId50"/>
    <p:sldId id="301" r:id="rId51"/>
    <p:sldId id="279" r:id="rId52"/>
    <p:sldId id="312" r:id="rId53"/>
    <p:sldId id="303" r:id="rId54"/>
    <p:sldId id="309" r:id="rId55"/>
    <p:sldId id="318" r:id="rId56"/>
    <p:sldId id="290" r:id="rId57"/>
    <p:sldId id="292" r:id="rId58"/>
    <p:sldId id="285" r:id="rId59"/>
    <p:sldId id="289" r:id="rId60"/>
    <p:sldId id="305" r:id="rId61"/>
    <p:sldId id="269" r:id="rId62"/>
    <p:sldId id="275" r:id="rId63"/>
    <p:sldId id="310" r:id="rId64"/>
    <p:sldId id="311" r:id="rId65"/>
    <p:sldId id="266" r:id="rId66"/>
    <p:sldId id="316" r:id="rId67"/>
    <p:sldId id="27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7" d="100"/>
          <a:sy n="87" d="100"/>
        </p:scale>
        <p:origin x="40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5" Type="http://schemas.openxmlformats.org/officeDocument/2006/relationships/slideMaster" Target="slideMasters/slideMaster5.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 Type="http://schemas.openxmlformats.org/officeDocument/2006/relationships/slideMaster" Target="slideMasters/slideMaster7.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67472-9391-4E26-9982-72F2F4F03522}" type="datetimeFigureOut">
              <a:rPr lang="en-US" smtClean="0"/>
              <a:t>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DE77D-7D4D-444D-82E5-17505A061D91}" type="slidenum">
              <a:rPr lang="en-US" smtClean="0"/>
              <a:t>‹#›</a:t>
            </a:fld>
            <a:endParaRPr lang="en-US"/>
          </a:p>
        </p:txBody>
      </p:sp>
    </p:spTree>
    <p:extLst>
      <p:ext uri="{BB962C8B-B14F-4D97-AF65-F5344CB8AC3E}">
        <p14:creationId xmlns:p14="http://schemas.microsoft.com/office/powerpoint/2010/main" val="264686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ata.seattle.gov/Community-and-Culture/Checkouts-by-Title/tmmm-ytt6/about_dat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bce0328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3bce0328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33f6a64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33f6a64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Checkouts by Title | City of Seattle Open Data portal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bb264e86b1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bb264e86b1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bf7af9253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3bf7af9253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c2a2b845fa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c2a2b845fa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Submission: </a:t>
            </a:r>
            <a:r>
              <a:rPr lang="en-US" dirty="0" err="1"/>
              <a:t>lubarskyzach</a:t>
            </a:r>
            <a:endParaRPr lang="en-US" dirty="0"/>
          </a:p>
        </p:txBody>
      </p:sp>
      <p:sp>
        <p:nvSpPr>
          <p:cNvPr id="4" name="Slide Number Placeholder 3"/>
          <p:cNvSpPr>
            <a:spLocks noGrp="1"/>
          </p:cNvSpPr>
          <p:nvPr>
            <p:ph type="sldNum" sz="quarter" idx="5"/>
          </p:nvPr>
        </p:nvSpPr>
        <p:spPr/>
        <p:txBody>
          <a:bodyPr/>
          <a:lstStyle/>
          <a:p>
            <a:fld id="{ECBDE77D-7D4D-444D-82E5-17505A061D91}" type="slidenum">
              <a:rPr lang="en-US" smtClean="0"/>
              <a:t>30</a:t>
            </a:fld>
            <a:endParaRPr lang="en-US"/>
          </a:p>
        </p:txBody>
      </p:sp>
    </p:spTree>
    <p:extLst>
      <p:ext uri="{BB962C8B-B14F-4D97-AF65-F5344CB8AC3E}">
        <p14:creationId xmlns:p14="http://schemas.microsoft.com/office/powerpoint/2010/main" val="2890132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c3469d2102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c3469d2102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343586f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343586f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c3469d2102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c3469d2102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3448ba7a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3448ba7a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Submission: </a:t>
            </a:r>
            <a:r>
              <a:rPr lang="en-US" dirty="0" err="1"/>
              <a:t>srinivasanavanthikaa</a:t>
            </a:r>
            <a:endParaRPr lang="en-US" dirty="0"/>
          </a:p>
          <a:p>
            <a:endParaRPr lang="en-US" dirty="0"/>
          </a:p>
        </p:txBody>
      </p:sp>
      <p:sp>
        <p:nvSpPr>
          <p:cNvPr id="4" name="Slide Number Placeholder 3"/>
          <p:cNvSpPr>
            <a:spLocks noGrp="1"/>
          </p:cNvSpPr>
          <p:nvPr>
            <p:ph type="sldNum" sz="quarter" idx="5"/>
          </p:nvPr>
        </p:nvSpPr>
        <p:spPr/>
        <p:txBody>
          <a:bodyPr/>
          <a:lstStyle/>
          <a:p>
            <a:fld id="{ECBDE77D-7D4D-444D-82E5-17505A061D91}" type="slidenum">
              <a:rPr lang="en-US" smtClean="0"/>
              <a:t>36</a:t>
            </a:fld>
            <a:endParaRPr lang="en-US"/>
          </a:p>
        </p:txBody>
      </p:sp>
    </p:spTree>
    <p:extLst>
      <p:ext uri="{BB962C8B-B14F-4D97-AF65-F5344CB8AC3E}">
        <p14:creationId xmlns:p14="http://schemas.microsoft.com/office/powerpoint/2010/main" val="758641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2f11489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2f11489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bcc68a1c0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bcc68a1c0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3448ba7a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3448ba7a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bcc6c6de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bcc6c6de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595959"/>
                </a:solidFill>
              </a:rPr>
              <a:t>Factors considered</a:t>
            </a:r>
            <a:endParaRPr sz="1800">
              <a:solidFill>
                <a:srgbClr val="595959"/>
              </a:solidFill>
            </a:endParaRPr>
          </a:p>
          <a:p>
            <a:pPr marL="457200" lvl="0" indent="-342900" algn="l" rtl="0">
              <a:lnSpc>
                <a:spcPct val="115000"/>
              </a:lnSpc>
              <a:spcBef>
                <a:spcPts val="1200"/>
              </a:spcBef>
              <a:spcAft>
                <a:spcPts val="0"/>
              </a:spcAft>
              <a:buClr>
                <a:srgbClr val="595959"/>
              </a:buClr>
              <a:buSzPts val="1800"/>
              <a:buChar char="●"/>
            </a:pPr>
            <a:r>
              <a:rPr lang="en" sz="1800">
                <a:solidFill>
                  <a:srgbClr val="595959"/>
                </a:solidFill>
              </a:rPr>
              <a:t>Bacteria contamination</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Toxic algae blooms</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Water temperature</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Water body type (saltwater vs freshwater)</a:t>
            </a:r>
            <a:endParaRPr sz="1800">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bf9185781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bf9185781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7E491-9C7E-2B4A-8EE1-8C1917D440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14773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bcd1f673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bcd1f673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of conduct: Data: https://</a:t>
            </a:r>
            <a:r>
              <a:rPr lang="en-US" b="1" dirty="0" err="1"/>
              <a:t>support.researchallofus.org</a:t>
            </a:r>
            <a:r>
              <a:rPr lang="en-US" b="1" dirty="0"/>
              <a:t>/</a:t>
            </a:r>
            <a:r>
              <a:rPr lang="en-US" b="1" dirty="0" err="1"/>
              <a:t>hc</a:t>
            </a:r>
            <a:r>
              <a:rPr lang="en-US" b="1" dirty="0"/>
              <a:t>/</a:t>
            </a:r>
            <a:r>
              <a:rPr lang="en-US" b="1" dirty="0" err="1"/>
              <a:t>en</a:t>
            </a:r>
            <a:r>
              <a:rPr lang="en-US" b="1" dirty="0"/>
              <a:t>-us/articles/360039585391-Understanding-OMOP-Basics</a:t>
            </a:r>
          </a:p>
          <a:p>
            <a:endParaRPr lang="en-US" b="1" dirty="0"/>
          </a:p>
          <a:p>
            <a:r>
              <a:rPr lang="en-US" b="1" dirty="0"/>
              <a:t>Vitals panel (continuous, widely available):</a:t>
            </a:r>
            <a:r>
              <a:rPr lang="en-US" dirty="0"/>
              <a:t> systolic/diastolic BP, BMI, heart rate, temperature (from </a:t>
            </a:r>
            <a:r>
              <a:rPr lang="en-US" sz="1200" kern="1200" dirty="0">
                <a:solidFill>
                  <a:schemeClr val="tx1"/>
                </a:solidFill>
                <a:latin typeface="+mn-lt"/>
                <a:ea typeface="+mn-ea"/>
                <a:cs typeface="+mn-cs"/>
              </a:rPr>
              <a:t>MEASUREMENT</a:t>
            </a:r>
            <a:r>
              <a:rPr lang="en-US" dirty="0"/>
              <a:t>)</a:t>
            </a:r>
          </a:p>
          <a:p>
            <a:r>
              <a:rPr lang="en-US" b="1" dirty="0"/>
              <a:t>Basic labs panel (continuous, common):</a:t>
            </a:r>
            <a:r>
              <a:rPr lang="en-US" dirty="0"/>
              <a:t> glucose, HbA1c (if available), creatinine, sodium, potassium, hemoglobin/hematocrit, WBC, ALT/AST (from </a:t>
            </a:r>
            <a:r>
              <a:rPr lang="en-US" sz="1200" kern="1200" dirty="0">
                <a:solidFill>
                  <a:schemeClr val="tx1"/>
                </a:solidFill>
                <a:latin typeface="+mn-lt"/>
                <a:ea typeface="+mn-ea"/>
                <a:cs typeface="+mn-cs"/>
              </a:rPr>
              <a:t>MEASUREMENT</a:t>
            </a:r>
            <a:r>
              <a:rPr lang="en-US" dirty="0"/>
              <a:t>)</a:t>
            </a:r>
          </a:p>
          <a:p>
            <a:r>
              <a:rPr lang="en-US" b="1" dirty="0"/>
              <a:t>Utilization context (helps interpret “outliers”):</a:t>
            </a:r>
            <a:r>
              <a:rPr lang="en-US" dirty="0"/>
              <a:t> visit counts, inpatient vs outpatient flags (</a:t>
            </a:r>
            <a:r>
              <a:rPr lang="en-US" sz="1200" kern="1200" dirty="0">
                <a:solidFill>
                  <a:schemeClr val="tx1"/>
                </a:solidFill>
                <a:latin typeface="+mn-lt"/>
                <a:ea typeface="+mn-ea"/>
                <a:cs typeface="+mn-cs"/>
              </a:rPr>
              <a:t>VISIT_OCCURRENCE</a:t>
            </a:r>
            <a:r>
              <a:rPr lang="en-US" dirty="0"/>
              <a:t>)</a:t>
            </a:r>
          </a:p>
          <a:p>
            <a:r>
              <a:rPr lang="en-US" b="1" dirty="0"/>
              <a:t>Stratify</a:t>
            </a:r>
            <a:r>
              <a:rPr lang="en-US" dirty="0"/>
              <a:t> by age/sex (and optionally site) to reduce spurious “outliers” driven by mixing populations</a:t>
            </a:r>
          </a:p>
          <a:p>
            <a:endParaRPr lang="en-US" dirty="0"/>
          </a:p>
        </p:txBody>
      </p:sp>
      <p:sp>
        <p:nvSpPr>
          <p:cNvPr id="4" name="Slide Number Placeholder 3"/>
          <p:cNvSpPr>
            <a:spLocks noGrp="1"/>
          </p:cNvSpPr>
          <p:nvPr>
            <p:ph type="sldNum" sz="quarter" idx="5"/>
          </p:nvPr>
        </p:nvSpPr>
        <p:spPr/>
        <p:txBody>
          <a:bodyPr/>
          <a:lstStyle/>
          <a:p>
            <a:fld id="{0404ABBC-493A-6546-8EE1-2C36F022CAB1}" type="slidenum">
              <a:rPr lang="en-US" smtClean="0"/>
              <a:t>49</a:t>
            </a:fld>
            <a:endParaRPr lang="en-US"/>
          </a:p>
        </p:txBody>
      </p:sp>
    </p:spTree>
    <p:extLst>
      <p:ext uri="{BB962C8B-B14F-4D97-AF65-F5344CB8AC3E}">
        <p14:creationId xmlns:p14="http://schemas.microsoft.com/office/powerpoint/2010/main" val="1069947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pitch - We live in an amazing city for coffee! I want to make a tool for people who would like to support their local roasters and are curious which one would be a good match for them. Do they prefer dark roasts? Is fair trade something important to them? Do they have a grinder or do they want to buy pre-ground? Do they only want something they could pick up at the local QFC/Safeway? I think there are a lot of directions we could take this tool and I already have some data about different brands and reviews/prices for products they offer. Tentative additional data could be focused on availability in local stores, information about the roasters (do they have specific missions or ownership), or where they are located.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c348b189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c348b189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290aa8f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290aa8f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Submission </a:t>
            </a:r>
            <a:r>
              <a:rPr lang="en-US" dirty="0" err="1"/>
              <a:t>uw</a:t>
            </a:r>
            <a:r>
              <a:rPr lang="en-US" dirty="0"/>
              <a:t> </a:t>
            </a:r>
            <a:r>
              <a:rPr lang="en-US" dirty="0" err="1"/>
              <a:t>netid</a:t>
            </a:r>
            <a:r>
              <a:rPr lang="en-US" dirty="0"/>
              <a:t>: </a:t>
            </a:r>
            <a:r>
              <a:rPr lang="en-US" dirty="0" err="1"/>
              <a:t>gosaeah</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Submission UW NetID: </a:t>
            </a:r>
            <a:r>
              <a:rPr lang="en-US" dirty="0" err="1"/>
              <a:t>guoowen</a:t>
            </a:r>
            <a:endParaRPr lang="en-US" dirty="0"/>
          </a:p>
        </p:txBody>
      </p:sp>
      <p:sp>
        <p:nvSpPr>
          <p:cNvPr id="4" name="Slide Number Placeholder 3"/>
          <p:cNvSpPr>
            <a:spLocks noGrp="1"/>
          </p:cNvSpPr>
          <p:nvPr>
            <p:ph type="sldNum" sz="quarter" idx="5"/>
          </p:nvPr>
        </p:nvSpPr>
        <p:spPr/>
        <p:txBody>
          <a:bodyPr/>
          <a:lstStyle/>
          <a:p>
            <a:fld id="{ECBDE77D-7D4D-444D-82E5-17505A061D91}" type="slidenum">
              <a:rPr lang="en-US" smtClean="0"/>
              <a:t>15</a:t>
            </a:fld>
            <a:endParaRPr lang="en-US"/>
          </a:p>
        </p:txBody>
      </p:sp>
    </p:spTree>
    <p:extLst>
      <p:ext uri="{BB962C8B-B14F-4D97-AF65-F5344CB8AC3E}">
        <p14:creationId xmlns:p14="http://schemas.microsoft.com/office/powerpoint/2010/main" val="2443306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bc98ac35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bc98ac35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r>
              <a:rPr lang="en-US" dirty="0"/>
              <a:t>CDC Places - https://</a:t>
            </a:r>
            <a:r>
              <a:rPr lang="en-US" dirty="0" err="1"/>
              <a:t>www.cdc.gov</a:t>
            </a:r>
            <a:r>
              <a:rPr lang="en-US" dirty="0"/>
              <a:t>/places/about/</a:t>
            </a:r>
            <a:r>
              <a:rPr lang="en-US" dirty="0" err="1"/>
              <a:t>index.html</a:t>
            </a:r>
            <a:endParaRPr lang="en-US" dirty="0"/>
          </a:p>
          <a:p>
            <a:r>
              <a:rPr lang="en-US" dirty="0"/>
              <a:t>EPA AQS - https://</a:t>
            </a:r>
            <a:r>
              <a:rPr lang="en-US" dirty="0" err="1"/>
              <a:t>www.epa.gov</a:t>
            </a:r>
            <a:r>
              <a:rPr lang="en-US" dirty="0"/>
              <a:t>/</a:t>
            </a:r>
            <a:r>
              <a:rPr lang="en-US" dirty="0" err="1"/>
              <a:t>aqs</a:t>
            </a:r>
            <a:endParaRPr lang="en-US" dirty="0"/>
          </a:p>
          <a:p>
            <a:r>
              <a:rPr lang="en-US" dirty="0"/>
              <a:t>Census ACS - https://</a:t>
            </a:r>
            <a:r>
              <a:rPr lang="en-US" dirty="0" err="1"/>
              <a:t>www.census.gov</a:t>
            </a:r>
            <a:r>
              <a:rPr lang="en-US" dirty="0"/>
              <a:t>/data/developers/data-sets/acs-5year.html</a:t>
            </a:r>
          </a:p>
        </p:txBody>
      </p:sp>
      <p:sp>
        <p:nvSpPr>
          <p:cNvPr id="4" name="Slide Number Placeholder 3"/>
          <p:cNvSpPr>
            <a:spLocks noGrp="1"/>
          </p:cNvSpPr>
          <p:nvPr>
            <p:ph type="sldNum" sz="quarter" idx="5"/>
          </p:nvPr>
        </p:nvSpPr>
        <p:spPr/>
        <p:txBody>
          <a:bodyPr/>
          <a:lstStyle/>
          <a:p>
            <a:fld id="{2122BC8F-758C-C14D-B621-059D1423F44E}" type="slidenum">
              <a:rPr lang="en-US" smtClean="0"/>
              <a:t>19</a:t>
            </a:fld>
            <a:endParaRPr lang="en-US"/>
          </a:p>
        </p:txBody>
      </p:sp>
    </p:spTree>
    <p:extLst>
      <p:ext uri="{BB962C8B-B14F-4D97-AF65-F5344CB8AC3E}">
        <p14:creationId xmlns:p14="http://schemas.microsoft.com/office/powerpoint/2010/main" val="171150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9.xml"/><Relationship Id="rId4" Type="http://schemas.openxmlformats.org/officeDocument/2006/relationships/hyperlink" Target="http://bit.ly/2TtBDfr" TargetMode="Externa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D54E4-94A6-54C8-A19F-54C5D5EFFF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12E3BE-E740-021B-2509-E2A75176E4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4462CA-A591-0EAC-BC52-939869683518}"/>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8F293EA5-F922-0CCE-4F5B-A2486D40F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CDDAC-1C2C-4D8B-1884-2D8CC7700409}"/>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2327442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9F0D-6223-FB21-1E09-681F7EE5B9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F8443-B2BA-F9D7-7822-F8E0BA9560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64749-5B54-2CF7-229B-D2FBFA708413}"/>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525AC0A9-AD3C-A524-9D4B-B99168429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A41D9-7F0C-ABF1-751B-39CAC5539B1E}"/>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31341640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loser 1">
  <p:cSld name="Closer 1">
    <p:bg>
      <p:bgPr>
        <a:solidFill>
          <a:schemeClr val="dk2"/>
        </a:solidFill>
        <a:effectLst/>
      </p:bgPr>
    </p:bg>
    <p:spTree>
      <p:nvGrpSpPr>
        <p:cNvPr id="1" name="Shape 520"/>
        <p:cNvGrpSpPr/>
        <p:nvPr/>
      </p:nvGrpSpPr>
      <p:grpSpPr>
        <a:xfrm>
          <a:off x="0" y="0"/>
          <a:ext cx="0" cy="0"/>
          <a:chOff x="0" y="0"/>
          <a:chExt cx="0" cy="0"/>
        </a:xfrm>
      </p:grpSpPr>
      <p:sp>
        <p:nvSpPr>
          <p:cNvPr id="521" name="Google Shape;521;p36"/>
          <p:cNvSpPr/>
          <p:nvPr/>
        </p:nvSpPr>
        <p:spPr>
          <a:xfrm>
            <a:off x="-3267" y="648800"/>
            <a:ext cx="12192000" cy="6209200"/>
          </a:xfrm>
          <a:prstGeom prst="roundRect">
            <a:avLst>
              <a:gd name="adj" fmla="val 0"/>
            </a:avLst>
          </a:prstGeom>
          <a:solidFill>
            <a:schemeClr val="l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522" name="Google Shape;522;p36"/>
          <p:cNvSpPr txBox="1">
            <a:spLocks noGrp="1"/>
          </p:cNvSpPr>
          <p:nvPr>
            <p:ph type="title"/>
          </p:nvPr>
        </p:nvSpPr>
        <p:spPr>
          <a:xfrm>
            <a:off x="790900" y="648000"/>
            <a:ext cx="10555200" cy="3657600"/>
          </a:xfrm>
          <a:prstGeom prst="rect">
            <a:avLst/>
          </a:prstGeom>
        </p:spPr>
        <p:txBody>
          <a:bodyPr spcFirstLastPara="1" wrap="square" lIns="0" tIns="0" rIns="0" bIns="0" anchor="b" anchorCtr="0">
            <a:noAutofit/>
          </a:bodyPr>
          <a:lstStyle>
            <a:lvl1pPr lvl="0">
              <a:lnSpc>
                <a:spcPct val="80000"/>
              </a:lnSpc>
              <a:spcBef>
                <a:spcPts val="0"/>
              </a:spcBef>
              <a:spcAft>
                <a:spcPts val="0"/>
              </a:spcAft>
              <a:buSzPts val="8000"/>
              <a:buFont typeface="Neuton Light"/>
              <a:buNone/>
              <a:defRPr sz="10666"/>
            </a:lvl1pPr>
            <a:lvl2pPr lvl="1">
              <a:lnSpc>
                <a:spcPct val="80000"/>
              </a:lnSpc>
              <a:spcBef>
                <a:spcPts val="0"/>
              </a:spcBef>
              <a:spcAft>
                <a:spcPts val="0"/>
              </a:spcAft>
              <a:buSzPts val="5000"/>
              <a:buFont typeface="Neuton Light"/>
              <a:buNone/>
              <a:defRPr sz="6667"/>
            </a:lvl2pPr>
            <a:lvl3pPr lvl="2">
              <a:lnSpc>
                <a:spcPct val="80000"/>
              </a:lnSpc>
              <a:spcBef>
                <a:spcPts val="0"/>
              </a:spcBef>
              <a:spcAft>
                <a:spcPts val="0"/>
              </a:spcAft>
              <a:buSzPts val="5000"/>
              <a:buFont typeface="Neuton Light"/>
              <a:buNone/>
              <a:defRPr sz="6667"/>
            </a:lvl3pPr>
            <a:lvl4pPr lvl="3">
              <a:lnSpc>
                <a:spcPct val="80000"/>
              </a:lnSpc>
              <a:spcBef>
                <a:spcPts val="0"/>
              </a:spcBef>
              <a:spcAft>
                <a:spcPts val="0"/>
              </a:spcAft>
              <a:buSzPts val="5000"/>
              <a:buFont typeface="Neuton Light"/>
              <a:buNone/>
              <a:defRPr sz="6667"/>
            </a:lvl4pPr>
            <a:lvl5pPr lvl="4">
              <a:lnSpc>
                <a:spcPct val="80000"/>
              </a:lnSpc>
              <a:spcBef>
                <a:spcPts val="0"/>
              </a:spcBef>
              <a:spcAft>
                <a:spcPts val="0"/>
              </a:spcAft>
              <a:buSzPts val="5000"/>
              <a:buFont typeface="Neuton Light"/>
              <a:buNone/>
              <a:defRPr sz="6667"/>
            </a:lvl5pPr>
            <a:lvl6pPr lvl="5">
              <a:lnSpc>
                <a:spcPct val="80000"/>
              </a:lnSpc>
              <a:spcBef>
                <a:spcPts val="0"/>
              </a:spcBef>
              <a:spcAft>
                <a:spcPts val="0"/>
              </a:spcAft>
              <a:buSzPts val="5000"/>
              <a:buFont typeface="Neuton Light"/>
              <a:buNone/>
              <a:defRPr sz="6667"/>
            </a:lvl6pPr>
            <a:lvl7pPr lvl="6">
              <a:lnSpc>
                <a:spcPct val="80000"/>
              </a:lnSpc>
              <a:spcBef>
                <a:spcPts val="0"/>
              </a:spcBef>
              <a:spcAft>
                <a:spcPts val="0"/>
              </a:spcAft>
              <a:buSzPts val="5000"/>
              <a:buFont typeface="Neuton Light"/>
              <a:buNone/>
              <a:defRPr sz="6667"/>
            </a:lvl7pPr>
            <a:lvl8pPr lvl="7">
              <a:lnSpc>
                <a:spcPct val="80000"/>
              </a:lnSpc>
              <a:spcBef>
                <a:spcPts val="0"/>
              </a:spcBef>
              <a:spcAft>
                <a:spcPts val="0"/>
              </a:spcAft>
              <a:buSzPts val="5000"/>
              <a:buFont typeface="Neuton Light"/>
              <a:buNone/>
              <a:defRPr sz="6667"/>
            </a:lvl8pPr>
            <a:lvl9pPr lvl="8">
              <a:lnSpc>
                <a:spcPct val="80000"/>
              </a:lnSpc>
              <a:spcBef>
                <a:spcPts val="0"/>
              </a:spcBef>
              <a:spcAft>
                <a:spcPts val="0"/>
              </a:spcAft>
              <a:buSzPts val="5000"/>
              <a:buFont typeface="Neuton Light"/>
              <a:buNone/>
              <a:defRPr sz="6667"/>
            </a:lvl9pPr>
          </a:lstStyle>
          <a:p>
            <a:endParaRPr/>
          </a:p>
        </p:txBody>
      </p:sp>
      <p:sp>
        <p:nvSpPr>
          <p:cNvPr id="523" name="Google Shape;523;p36"/>
          <p:cNvSpPr txBox="1">
            <a:spLocks noGrp="1"/>
          </p:cNvSpPr>
          <p:nvPr>
            <p:ph type="body" idx="1"/>
          </p:nvPr>
        </p:nvSpPr>
        <p:spPr>
          <a:xfrm>
            <a:off x="767251" y="5849600"/>
            <a:ext cx="3892800" cy="864000"/>
          </a:xfrm>
          <a:prstGeom prst="rect">
            <a:avLst/>
          </a:prstGeom>
        </p:spPr>
        <p:txBody>
          <a:bodyPr spcFirstLastPara="1" wrap="square" lIns="0" tIns="0" rIns="0" bIns="91425"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
        <p:nvSpPr>
          <p:cNvPr id="524" name="Google Shape;524;p36"/>
          <p:cNvSpPr txBox="1">
            <a:spLocks noGrp="1"/>
          </p:cNvSpPr>
          <p:nvPr>
            <p:ph type="subTitle" idx="2"/>
          </p:nvPr>
        </p:nvSpPr>
        <p:spPr>
          <a:xfrm>
            <a:off x="7386000" y="5849600"/>
            <a:ext cx="4003200" cy="8640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1200"/>
              <a:buFont typeface="Hanken Grotesk"/>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5" name="Google Shape;525;p36"/>
          <p:cNvSpPr txBox="1">
            <a:spLocks noGrp="1"/>
          </p:cNvSpPr>
          <p:nvPr>
            <p:ph type="subTitle" idx="3"/>
          </p:nvPr>
        </p:nvSpPr>
        <p:spPr>
          <a:xfrm>
            <a:off x="1712851" y="286400"/>
            <a:ext cx="2001600" cy="244800"/>
          </a:xfrm>
          <a:prstGeom prst="rect">
            <a:avLst/>
          </a:prstGeom>
        </p:spPr>
        <p:txBody>
          <a:bodyPr spcFirstLastPara="1" wrap="square" lIns="0" tIns="0" rIns="0" bIns="0" anchor="ctr" anchorCtr="0">
            <a:normAutofit/>
          </a:bodyPr>
          <a:lstStyle>
            <a:lvl1pPr lvl="0" algn="ctr">
              <a:spcBef>
                <a:spcPts val="0"/>
              </a:spcBef>
              <a:spcAft>
                <a:spcPts val="0"/>
              </a:spcAft>
              <a:buClr>
                <a:schemeClr val="dk1"/>
              </a:buClr>
              <a:buSzPts val="1200"/>
              <a:buFont typeface="Hanken Grotesk"/>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extLst>
      <p:ext uri="{BB962C8B-B14F-4D97-AF65-F5344CB8AC3E}">
        <p14:creationId xmlns:p14="http://schemas.microsoft.com/office/powerpoint/2010/main" val="35686210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lumns 1 1">
  <p:cSld name="Columns 1 1">
    <p:spTree>
      <p:nvGrpSpPr>
        <p:cNvPr id="1" name="Shape 526"/>
        <p:cNvGrpSpPr/>
        <p:nvPr/>
      </p:nvGrpSpPr>
      <p:grpSpPr>
        <a:xfrm>
          <a:off x="0" y="0"/>
          <a:ext cx="0" cy="0"/>
          <a:chOff x="0" y="0"/>
          <a:chExt cx="0" cy="0"/>
        </a:xfrm>
      </p:grpSpPr>
      <p:sp>
        <p:nvSpPr>
          <p:cNvPr id="527" name="Google Shape;527;p37"/>
          <p:cNvSpPr txBox="1">
            <a:spLocks noGrp="1"/>
          </p:cNvSpPr>
          <p:nvPr>
            <p:ph type="title"/>
          </p:nvPr>
        </p:nvSpPr>
        <p:spPr>
          <a:xfrm>
            <a:off x="2912333" y="2176767"/>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28" name="Google Shape;528;p37"/>
          <p:cNvSpPr txBox="1">
            <a:spLocks noGrp="1"/>
          </p:cNvSpPr>
          <p:nvPr>
            <p:ph type="title" idx="2"/>
          </p:nvPr>
        </p:nvSpPr>
        <p:spPr>
          <a:xfrm>
            <a:off x="5283017" y="2176767"/>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29" name="Google Shape;529;p37"/>
          <p:cNvSpPr txBox="1">
            <a:spLocks noGrp="1"/>
          </p:cNvSpPr>
          <p:nvPr>
            <p:ph type="title" idx="3"/>
          </p:nvPr>
        </p:nvSpPr>
        <p:spPr>
          <a:xfrm>
            <a:off x="542033" y="2176767"/>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0" name="Google Shape;530;p37"/>
          <p:cNvSpPr txBox="1">
            <a:spLocks noGrp="1"/>
          </p:cNvSpPr>
          <p:nvPr>
            <p:ph type="title" idx="4"/>
          </p:nvPr>
        </p:nvSpPr>
        <p:spPr>
          <a:xfrm>
            <a:off x="7639467" y="2176767"/>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1" name="Google Shape;531;p37"/>
          <p:cNvSpPr txBox="1">
            <a:spLocks noGrp="1"/>
          </p:cNvSpPr>
          <p:nvPr>
            <p:ph type="title" idx="5"/>
          </p:nvPr>
        </p:nvSpPr>
        <p:spPr>
          <a:xfrm>
            <a:off x="10024184" y="2176767"/>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2" name="Google Shape;532;p37"/>
          <p:cNvSpPr txBox="1">
            <a:spLocks noGrp="1"/>
          </p:cNvSpPr>
          <p:nvPr>
            <p:ph type="title" idx="6"/>
          </p:nvPr>
        </p:nvSpPr>
        <p:spPr>
          <a:xfrm>
            <a:off x="299669" y="806517"/>
            <a:ext cx="2371600" cy="8692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5600">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3" name="Google Shape;533;p37"/>
          <p:cNvSpPr txBox="1">
            <a:spLocks noGrp="1"/>
          </p:cNvSpPr>
          <p:nvPr>
            <p:ph type="title" idx="7"/>
          </p:nvPr>
        </p:nvSpPr>
        <p:spPr>
          <a:xfrm>
            <a:off x="2671736" y="806517"/>
            <a:ext cx="2371600" cy="8692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5600">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4" name="Google Shape;534;p37"/>
          <p:cNvSpPr txBox="1">
            <a:spLocks noGrp="1"/>
          </p:cNvSpPr>
          <p:nvPr>
            <p:ph type="title" idx="8"/>
          </p:nvPr>
        </p:nvSpPr>
        <p:spPr>
          <a:xfrm>
            <a:off x="5040669" y="806517"/>
            <a:ext cx="2371600" cy="8692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5600">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5" name="Google Shape;535;p37"/>
          <p:cNvSpPr txBox="1">
            <a:spLocks noGrp="1"/>
          </p:cNvSpPr>
          <p:nvPr>
            <p:ph type="title" idx="9"/>
          </p:nvPr>
        </p:nvSpPr>
        <p:spPr>
          <a:xfrm>
            <a:off x="7411536" y="806517"/>
            <a:ext cx="2371600" cy="8692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5600">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6" name="Google Shape;536;p37"/>
          <p:cNvSpPr txBox="1">
            <a:spLocks noGrp="1"/>
          </p:cNvSpPr>
          <p:nvPr>
            <p:ph type="title" idx="13"/>
          </p:nvPr>
        </p:nvSpPr>
        <p:spPr>
          <a:xfrm>
            <a:off x="9781936" y="806517"/>
            <a:ext cx="2371600" cy="8692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5600">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7" name="Google Shape;537;p37"/>
          <p:cNvSpPr txBox="1">
            <a:spLocks noGrp="1"/>
          </p:cNvSpPr>
          <p:nvPr>
            <p:ph type="title" idx="14"/>
          </p:nvPr>
        </p:nvSpPr>
        <p:spPr>
          <a:xfrm>
            <a:off x="9786617" y="3381200"/>
            <a:ext cx="2108000" cy="8692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538" name="Google Shape;538;p37"/>
          <p:cNvSpPr txBox="1">
            <a:spLocks noGrp="1"/>
          </p:cNvSpPr>
          <p:nvPr>
            <p:ph type="title" idx="15"/>
          </p:nvPr>
        </p:nvSpPr>
        <p:spPr>
          <a:xfrm>
            <a:off x="5040084" y="3381200"/>
            <a:ext cx="2108000" cy="8692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539" name="Google Shape;539;p37"/>
          <p:cNvSpPr txBox="1">
            <a:spLocks noGrp="1"/>
          </p:cNvSpPr>
          <p:nvPr>
            <p:ph type="title" idx="16"/>
          </p:nvPr>
        </p:nvSpPr>
        <p:spPr>
          <a:xfrm>
            <a:off x="7409551" y="3381200"/>
            <a:ext cx="2108000" cy="8692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540" name="Google Shape;540;p37"/>
          <p:cNvSpPr txBox="1">
            <a:spLocks noGrp="1"/>
          </p:cNvSpPr>
          <p:nvPr>
            <p:ph type="title" idx="17"/>
          </p:nvPr>
        </p:nvSpPr>
        <p:spPr>
          <a:xfrm>
            <a:off x="303533" y="3381200"/>
            <a:ext cx="2108000" cy="8692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541" name="Google Shape;541;p37"/>
          <p:cNvSpPr txBox="1">
            <a:spLocks noGrp="1"/>
          </p:cNvSpPr>
          <p:nvPr>
            <p:ph type="title" idx="18"/>
          </p:nvPr>
        </p:nvSpPr>
        <p:spPr>
          <a:xfrm>
            <a:off x="2673000" y="3381200"/>
            <a:ext cx="2108000" cy="8692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542" name="Google Shape;542;p37"/>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543" name="Google Shape;543;p37"/>
          <p:cNvSpPr txBox="1">
            <a:spLocks noGrp="1"/>
          </p:cNvSpPr>
          <p:nvPr>
            <p:ph type="body" idx="19"/>
          </p:nvPr>
        </p:nvSpPr>
        <p:spPr>
          <a:xfrm>
            <a:off x="298508" y="59887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4" name="Google Shape;544;p37"/>
          <p:cNvSpPr txBox="1">
            <a:spLocks noGrp="1"/>
          </p:cNvSpPr>
          <p:nvPr>
            <p:ph type="body" idx="20"/>
          </p:nvPr>
        </p:nvSpPr>
        <p:spPr>
          <a:xfrm>
            <a:off x="2672025" y="59887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5" name="Google Shape;545;p37"/>
          <p:cNvSpPr txBox="1">
            <a:spLocks noGrp="1"/>
          </p:cNvSpPr>
          <p:nvPr>
            <p:ph type="body" idx="21"/>
          </p:nvPr>
        </p:nvSpPr>
        <p:spPr>
          <a:xfrm>
            <a:off x="5040084" y="59887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6" name="Google Shape;546;p37"/>
          <p:cNvSpPr txBox="1">
            <a:spLocks noGrp="1"/>
          </p:cNvSpPr>
          <p:nvPr>
            <p:ph type="body" idx="22"/>
          </p:nvPr>
        </p:nvSpPr>
        <p:spPr>
          <a:xfrm>
            <a:off x="7409551" y="59887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7" name="Google Shape;547;p37"/>
          <p:cNvSpPr txBox="1">
            <a:spLocks noGrp="1"/>
          </p:cNvSpPr>
          <p:nvPr>
            <p:ph type="body" idx="23"/>
          </p:nvPr>
        </p:nvSpPr>
        <p:spPr>
          <a:xfrm>
            <a:off x="9779017" y="59887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8" name="Google Shape;548;p37"/>
          <p:cNvSpPr txBox="1">
            <a:spLocks noGrp="1"/>
          </p:cNvSpPr>
          <p:nvPr>
            <p:ph type="body" idx="24"/>
          </p:nvPr>
        </p:nvSpPr>
        <p:spPr>
          <a:xfrm>
            <a:off x="302141" y="51195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9" name="Google Shape;549;p37"/>
          <p:cNvSpPr txBox="1">
            <a:spLocks noGrp="1"/>
          </p:cNvSpPr>
          <p:nvPr>
            <p:ph type="body" idx="25"/>
          </p:nvPr>
        </p:nvSpPr>
        <p:spPr>
          <a:xfrm>
            <a:off x="2675659" y="51195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0" name="Google Shape;550;p37"/>
          <p:cNvSpPr txBox="1">
            <a:spLocks noGrp="1"/>
          </p:cNvSpPr>
          <p:nvPr>
            <p:ph type="body" idx="26"/>
          </p:nvPr>
        </p:nvSpPr>
        <p:spPr>
          <a:xfrm>
            <a:off x="5043717" y="51195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1" name="Google Shape;551;p37"/>
          <p:cNvSpPr txBox="1">
            <a:spLocks noGrp="1"/>
          </p:cNvSpPr>
          <p:nvPr>
            <p:ph type="body" idx="27"/>
          </p:nvPr>
        </p:nvSpPr>
        <p:spPr>
          <a:xfrm>
            <a:off x="7413184" y="51195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2" name="Google Shape;552;p37"/>
          <p:cNvSpPr txBox="1">
            <a:spLocks noGrp="1"/>
          </p:cNvSpPr>
          <p:nvPr>
            <p:ph type="body" idx="28"/>
          </p:nvPr>
        </p:nvSpPr>
        <p:spPr>
          <a:xfrm>
            <a:off x="9786284" y="51195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3" name="Google Shape;553;p37"/>
          <p:cNvSpPr txBox="1">
            <a:spLocks noGrp="1"/>
          </p:cNvSpPr>
          <p:nvPr>
            <p:ph type="body" idx="29"/>
          </p:nvPr>
        </p:nvSpPr>
        <p:spPr>
          <a:xfrm>
            <a:off x="298025" y="4250400"/>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4" name="Google Shape;554;p37"/>
          <p:cNvSpPr txBox="1">
            <a:spLocks noGrp="1"/>
          </p:cNvSpPr>
          <p:nvPr>
            <p:ph type="body" idx="30"/>
          </p:nvPr>
        </p:nvSpPr>
        <p:spPr>
          <a:xfrm>
            <a:off x="2671541" y="4250400"/>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5" name="Google Shape;555;p37"/>
          <p:cNvSpPr txBox="1">
            <a:spLocks noGrp="1"/>
          </p:cNvSpPr>
          <p:nvPr>
            <p:ph type="body" idx="31"/>
          </p:nvPr>
        </p:nvSpPr>
        <p:spPr>
          <a:xfrm>
            <a:off x="5039601" y="4250400"/>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6" name="Google Shape;556;p37"/>
          <p:cNvSpPr txBox="1">
            <a:spLocks noGrp="1"/>
          </p:cNvSpPr>
          <p:nvPr>
            <p:ph type="body" idx="32"/>
          </p:nvPr>
        </p:nvSpPr>
        <p:spPr>
          <a:xfrm>
            <a:off x="7409067" y="4250400"/>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7" name="Google Shape;557;p37"/>
          <p:cNvSpPr txBox="1">
            <a:spLocks noGrp="1"/>
          </p:cNvSpPr>
          <p:nvPr>
            <p:ph type="body" idx="33"/>
          </p:nvPr>
        </p:nvSpPr>
        <p:spPr>
          <a:xfrm>
            <a:off x="9782168" y="4250400"/>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14337128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58"/>
        <p:cNvGrpSpPr/>
        <p:nvPr/>
      </p:nvGrpSpPr>
      <p:grpSpPr>
        <a:xfrm>
          <a:off x="0" y="0"/>
          <a:ext cx="0" cy="0"/>
          <a:chOff x="0" y="0"/>
          <a:chExt cx="0" cy="0"/>
        </a:xfrm>
      </p:grpSpPr>
      <p:sp>
        <p:nvSpPr>
          <p:cNvPr id="559" name="Google Shape;559;p38"/>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560" name="Google Shape;560;p38"/>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187792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61"/>
        <p:cNvGrpSpPr/>
        <p:nvPr/>
      </p:nvGrpSpPr>
      <p:grpSpPr>
        <a:xfrm>
          <a:off x="0" y="0"/>
          <a:ext cx="0" cy="0"/>
          <a:chOff x="0" y="0"/>
          <a:chExt cx="0" cy="0"/>
        </a:xfrm>
      </p:grpSpPr>
      <p:sp>
        <p:nvSpPr>
          <p:cNvPr id="562" name="Google Shape;562;p39"/>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Tree>
    <p:extLst>
      <p:ext uri="{BB962C8B-B14F-4D97-AF65-F5344CB8AC3E}">
        <p14:creationId xmlns:p14="http://schemas.microsoft.com/office/powerpoint/2010/main" val="38471016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563"/>
        <p:cNvGrpSpPr/>
        <p:nvPr/>
      </p:nvGrpSpPr>
      <p:grpSpPr>
        <a:xfrm>
          <a:off x="0" y="0"/>
          <a:ext cx="0" cy="0"/>
          <a:chOff x="0" y="0"/>
          <a:chExt cx="0" cy="0"/>
        </a:xfrm>
      </p:grpSpPr>
      <p:sp>
        <p:nvSpPr>
          <p:cNvPr id="564" name="Google Shape;564;p4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65" name="Google Shape;565;p40"/>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36747425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566"/>
        <p:cNvGrpSpPr/>
        <p:nvPr/>
      </p:nvGrpSpPr>
      <p:grpSpPr>
        <a:xfrm>
          <a:off x="0" y="0"/>
          <a:ext cx="0" cy="0"/>
          <a:chOff x="0" y="0"/>
          <a:chExt cx="0" cy="0"/>
        </a:xfrm>
      </p:grpSpPr>
      <p:sp>
        <p:nvSpPr>
          <p:cNvPr id="567" name="Google Shape;567;p4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68" name="Google Shape;568;p41"/>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569" name="Google Shape;569;p41"/>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Tree>
    <p:extLst>
      <p:ext uri="{BB962C8B-B14F-4D97-AF65-F5344CB8AC3E}">
        <p14:creationId xmlns:p14="http://schemas.microsoft.com/office/powerpoint/2010/main" val="4577058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0"/>
        <p:cNvGrpSpPr/>
        <p:nvPr/>
      </p:nvGrpSpPr>
      <p:grpSpPr>
        <a:xfrm>
          <a:off x="0" y="0"/>
          <a:ext cx="0" cy="0"/>
          <a:chOff x="0" y="0"/>
          <a:chExt cx="0" cy="0"/>
        </a:xfrm>
      </p:grpSpPr>
      <p:sp>
        <p:nvSpPr>
          <p:cNvPr id="571" name="Google Shape;571;p42"/>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Tree>
    <p:extLst>
      <p:ext uri="{BB962C8B-B14F-4D97-AF65-F5344CB8AC3E}">
        <p14:creationId xmlns:p14="http://schemas.microsoft.com/office/powerpoint/2010/main" val="6794405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2"/>
        <p:cNvGrpSpPr/>
        <p:nvPr/>
      </p:nvGrpSpPr>
      <p:grpSpPr>
        <a:xfrm>
          <a:off x="0" y="0"/>
          <a:ext cx="0" cy="0"/>
          <a:chOff x="0" y="0"/>
          <a:chExt cx="0" cy="0"/>
        </a:xfrm>
      </p:grpSpPr>
      <p:sp>
        <p:nvSpPr>
          <p:cNvPr id="573" name="Google Shape;573;p43"/>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74" name="Google Shape;574;p43"/>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Tree>
    <p:extLst>
      <p:ext uri="{BB962C8B-B14F-4D97-AF65-F5344CB8AC3E}">
        <p14:creationId xmlns:p14="http://schemas.microsoft.com/office/powerpoint/2010/main" val="35356571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75"/>
        <p:cNvGrpSpPr/>
        <p:nvPr/>
      </p:nvGrpSpPr>
      <p:grpSpPr>
        <a:xfrm>
          <a:off x="0" y="0"/>
          <a:ext cx="0" cy="0"/>
          <a:chOff x="0" y="0"/>
          <a:chExt cx="0" cy="0"/>
        </a:xfrm>
      </p:grpSpPr>
      <p:sp>
        <p:nvSpPr>
          <p:cNvPr id="576" name="Google Shape;576;p44"/>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78662089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77"/>
        <p:cNvGrpSpPr/>
        <p:nvPr/>
      </p:nvGrpSpPr>
      <p:grpSpPr>
        <a:xfrm>
          <a:off x="0" y="0"/>
          <a:ext cx="0" cy="0"/>
          <a:chOff x="0" y="0"/>
          <a:chExt cx="0" cy="0"/>
        </a:xfrm>
      </p:grpSpPr>
      <p:sp>
        <p:nvSpPr>
          <p:cNvPr id="578" name="Google Shape;578;p45"/>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579" name="Google Shape;579;p45"/>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580" name="Google Shape;580;p45"/>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278474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797891-4125-AA0B-7245-9565D3C7DB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93E876-3B76-A86C-2D9E-9F1413D87A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3144D-7378-A15D-FDEE-C8C35E56D5A3}"/>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BD5970ED-B807-C71A-48A4-97058E050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BB1FF-A555-137A-3E6F-BECAE3E61FA8}"/>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23423715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81"/>
        <p:cNvGrpSpPr/>
        <p:nvPr/>
      </p:nvGrpSpPr>
      <p:grpSpPr>
        <a:xfrm>
          <a:off x="0" y="0"/>
          <a:ext cx="0" cy="0"/>
          <a:chOff x="0" y="0"/>
          <a:chExt cx="0" cy="0"/>
        </a:xfrm>
      </p:grpSpPr>
      <p:sp>
        <p:nvSpPr>
          <p:cNvPr id="582" name="Google Shape;582;p46"/>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000"/>
              <a:buNone/>
              <a:defRPr/>
            </a:lvl1pPr>
          </a:lstStyle>
          <a:p>
            <a:endParaRPr/>
          </a:p>
        </p:txBody>
      </p:sp>
    </p:spTree>
    <p:extLst>
      <p:ext uri="{BB962C8B-B14F-4D97-AF65-F5344CB8AC3E}">
        <p14:creationId xmlns:p14="http://schemas.microsoft.com/office/powerpoint/2010/main" val="35448185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83"/>
        <p:cNvGrpSpPr/>
        <p:nvPr/>
      </p:nvGrpSpPr>
      <p:grpSpPr>
        <a:xfrm>
          <a:off x="0" y="0"/>
          <a:ext cx="0" cy="0"/>
          <a:chOff x="0" y="0"/>
          <a:chExt cx="0" cy="0"/>
        </a:xfrm>
      </p:grpSpPr>
      <p:sp>
        <p:nvSpPr>
          <p:cNvPr id="584" name="Google Shape;584;p47"/>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85" name="Google Shape;585;p47"/>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389457" algn="ctr">
              <a:spcBef>
                <a:spcPts val="0"/>
              </a:spcBef>
              <a:spcAft>
                <a:spcPts val="0"/>
              </a:spcAft>
              <a:buSzPts val="1000"/>
              <a:buChar char="●"/>
              <a:defRPr/>
            </a:lvl1pPr>
            <a:lvl2pPr marL="1219170" lvl="1" indent="-389457" algn="ctr">
              <a:spcBef>
                <a:spcPts val="0"/>
              </a:spcBef>
              <a:spcAft>
                <a:spcPts val="0"/>
              </a:spcAft>
              <a:buSzPts val="1000"/>
              <a:buChar char="○"/>
              <a:defRPr/>
            </a:lvl2pPr>
            <a:lvl3pPr marL="1828754" lvl="2" indent="-389457" algn="ctr">
              <a:spcBef>
                <a:spcPts val="0"/>
              </a:spcBef>
              <a:spcAft>
                <a:spcPts val="0"/>
              </a:spcAft>
              <a:buSzPts val="1000"/>
              <a:buChar char="■"/>
              <a:defRPr/>
            </a:lvl3pPr>
            <a:lvl4pPr marL="2438339" lvl="3" indent="-389457" algn="ctr">
              <a:spcBef>
                <a:spcPts val="0"/>
              </a:spcBef>
              <a:spcAft>
                <a:spcPts val="0"/>
              </a:spcAft>
              <a:buSzPts val="1000"/>
              <a:buChar char="●"/>
              <a:defRPr/>
            </a:lvl4pPr>
            <a:lvl5pPr marL="3047924" lvl="4" indent="-389457" algn="ctr">
              <a:spcBef>
                <a:spcPts val="0"/>
              </a:spcBef>
              <a:spcAft>
                <a:spcPts val="0"/>
              </a:spcAft>
              <a:buSzPts val="1000"/>
              <a:buChar char="○"/>
              <a:defRPr/>
            </a:lvl5pPr>
            <a:lvl6pPr marL="3657509" lvl="5" indent="-389457" algn="ctr">
              <a:spcBef>
                <a:spcPts val="0"/>
              </a:spcBef>
              <a:spcAft>
                <a:spcPts val="0"/>
              </a:spcAft>
              <a:buSzPts val="1000"/>
              <a:buChar char="■"/>
              <a:defRPr/>
            </a:lvl6pPr>
            <a:lvl7pPr marL="4267093" lvl="6" indent="-389457" algn="ctr">
              <a:spcBef>
                <a:spcPts val="0"/>
              </a:spcBef>
              <a:spcAft>
                <a:spcPts val="0"/>
              </a:spcAft>
              <a:buSzPts val="1000"/>
              <a:buChar char="●"/>
              <a:defRPr/>
            </a:lvl7pPr>
            <a:lvl8pPr marL="4876678" lvl="7" indent="-389457" algn="ctr">
              <a:spcBef>
                <a:spcPts val="0"/>
              </a:spcBef>
              <a:spcAft>
                <a:spcPts val="0"/>
              </a:spcAft>
              <a:buSzPts val="1000"/>
              <a:buChar char="○"/>
              <a:defRPr/>
            </a:lvl8pPr>
            <a:lvl9pPr marL="5486263" lvl="8" indent="-389457" algn="ctr">
              <a:spcBef>
                <a:spcPts val="0"/>
              </a:spcBef>
              <a:spcAft>
                <a:spcPts val="0"/>
              </a:spcAft>
              <a:buSzPts val="1000"/>
              <a:buChar char="■"/>
              <a:defRPr/>
            </a:lvl9pPr>
          </a:lstStyle>
          <a:p>
            <a:endParaRPr/>
          </a:p>
        </p:txBody>
      </p:sp>
    </p:spTree>
    <p:extLst>
      <p:ext uri="{BB962C8B-B14F-4D97-AF65-F5344CB8AC3E}">
        <p14:creationId xmlns:p14="http://schemas.microsoft.com/office/powerpoint/2010/main" val="35423848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86"/>
        <p:cNvGrpSpPr/>
        <p:nvPr/>
      </p:nvGrpSpPr>
      <p:grpSpPr>
        <a:xfrm>
          <a:off x="0" y="0"/>
          <a:ext cx="0" cy="0"/>
          <a:chOff x="0" y="0"/>
          <a:chExt cx="0" cy="0"/>
        </a:xfrm>
      </p:grpSpPr>
    </p:spTree>
    <p:extLst>
      <p:ext uri="{BB962C8B-B14F-4D97-AF65-F5344CB8AC3E}">
        <p14:creationId xmlns:p14="http://schemas.microsoft.com/office/powerpoint/2010/main" val="9875890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87"/>
        <p:cNvGrpSpPr/>
        <p:nvPr/>
      </p:nvGrpSpPr>
      <p:grpSpPr>
        <a:xfrm>
          <a:off x="0" y="0"/>
          <a:ext cx="0" cy="0"/>
          <a:chOff x="0" y="0"/>
          <a:chExt cx="0" cy="0"/>
        </a:xfrm>
      </p:grpSpPr>
      <p:sp>
        <p:nvSpPr>
          <p:cNvPr id="588" name="Google Shape;588;p49"/>
          <p:cNvSpPr txBox="1">
            <a:spLocks noGrp="1"/>
          </p:cNvSpPr>
          <p:nvPr>
            <p:ph type="title"/>
          </p:nvPr>
        </p:nvSpPr>
        <p:spPr>
          <a:xfrm>
            <a:off x="903100" y="2443700"/>
            <a:ext cx="4289600" cy="1978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5600"/>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89" name="Google Shape;589;p49"/>
          <p:cNvSpPr txBox="1">
            <a:spLocks noGrp="1"/>
          </p:cNvSpPr>
          <p:nvPr>
            <p:ph type="subTitle" idx="1"/>
          </p:nvPr>
        </p:nvSpPr>
        <p:spPr>
          <a:xfrm>
            <a:off x="5875533" y="525000"/>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590" name="Google Shape;590;p49"/>
          <p:cNvSpPr txBox="1">
            <a:spLocks noGrp="1"/>
          </p:cNvSpPr>
          <p:nvPr>
            <p:ph type="subTitle" idx="2"/>
          </p:nvPr>
        </p:nvSpPr>
        <p:spPr>
          <a:xfrm>
            <a:off x="5875533" y="1535607"/>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591" name="Google Shape;591;p49"/>
          <p:cNvSpPr txBox="1">
            <a:spLocks noGrp="1"/>
          </p:cNvSpPr>
          <p:nvPr>
            <p:ph type="subTitle" idx="3"/>
          </p:nvPr>
        </p:nvSpPr>
        <p:spPr>
          <a:xfrm>
            <a:off x="5875533" y="4567427"/>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592" name="Google Shape;592;p49"/>
          <p:cNvSpPr txBox="1">
            <a:spLocks noGrp="1"/>
          </p:cNvSpPr>
          <p:nvPr>
            <p:ph type="subTitle" idx="4"/>
          </p:nvPr>
        </p:nvSpPr>
        <p:spPr>
          <a:xfrm>
            <a:off x="5875533" y="2546213"/>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593" name="Google Shape;593;p49"/>
          <p:cNvSpPr txBox="1">
            <a:spLocks noGrp="1"/>
          </p:cNvSpPr>
          <p:nvPr>
            <p:ph type="subTitle" idx="5"/>
          </p:nvPr>
        </p:nvSpPr>
        <p:spPr>
          <a:xfrm>
            <a:off x="5875533" y="5578033"/>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594" name="Google Shape;594;p49"/>
          <p:cNvSpPr txBox="1">
            <a:spLocks noGrp="1"/>
          </p:cNvSpPr>
          <p:nvPr>
            <p:ph type="subTitle" idx="6"/>
          </p:nvPr>
        </p:nvSpPr>
        <p:spPr>
          <a:xfrm>
            <a:off x="5875533" y="3556820"/>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Tree>
    <p:extLst>
      <p:ext uri="{BB962C8B-B14F-4D97-AF65-F5344CB8AC3E}">
        <p14:creationId xmlns:p14="http://schemas.microsoft.com/office/powerpoint/2010/main" val="3901103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595"/>
        <p:cNvGrpSpPr/>
        <p:nvPr/>
      </p:nvGrpSpPr>
      <p:grpSpPr>
        <a:xfrm>
          <a:off x="0" y="0"/>
          <a:ext cx="0" cy="0"/>
          <a:chOff x="0" y="0"/>
          <a:chExt cx="0" cy="0"/>
        </a:xfrm>
      </p:grpSpPr>
      <p:sp>
        <p:nvSpPr>
          <p:cNvPr id="596" name="Google Shape;596;p5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97" name="Google Shape;597;p50"/>
          <p:cNvSpPr txBox="1">
            <a:spLocks noGrp="1"/>
          </p:cNvSpPr>
          <p:nvPr>
            <p:ph type="body" idx="1"/>
          </p:nvPr>
        </p:nvSpPr>
        <p:spPr>
          <a:xfrm>
            <a:off x="415600" y="1536633"/>
            <a:ext cx="5965200" cy="45552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98" name="Google Shape;598;p50"/>
          <p:cNvSpPr>
            <a:spLocks noGrp="1"/>
          </p:cNvSpPr>
          <p:nvPr>
            <p:ph type="pic" idx="2"/>
          </p:nvPr>
        </p:nvSpPr>
        <p:spPr>
          <a:xfrm>
            <a:off x="6656032" y="1537033"/>
            <a:ext cx="5120400" cy="4555200"/>
          </a:xfrm>
          <a:prstGeom prst="rect">
            <a:avLst/>
          </a:prstGeom>
          <a:noFill/>
          <a:ln>
            <a:noFill/>
          </a:ln>
        </p:spPr>
      </p:sp>
    </p:spTree>
    <p:extLst>
      <p:ext uri="{BB962C8B-B14F-4D97-AF65-F5344CB8AC3E}">
        <p14:creationId xmlns:p14="http://schemas.microsoft.com/office/powerpoint/2010/main" val="21402550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599"/>
        <p:cNvGrpSpPr/>
        <p:nvPr/>
      </p:nvGrpSpPr>
      <p:grpSpPr>
        <a:xfrm>
          <a:off x="0" y="0"/>
          <a:ext cx="0" cy="0"/>
          <a:chOff x="0" y="0"/>
          <a:chExt cx="0" cy="0"/>
        </a:xfrm>
      </p:grpSpPr>
      <p:sp>
        <p:nvSpPr>
          <p:cNvPr id="600" name="Google Shape;600;p51"/>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601" name="Google Shape;601;p51"/>
          <p:cNvSpPr txBox="1">
            <a:spLocks noGrp="1"/>
          </p:cNvSpPr>
          <p:nvPr>
            <p:ph type="body" idx="1"/>
          </p:nvPr>
        </p:nvSpPr>
        <p:spPr>
          <a:xfrm>
            <a:off x="644200" y="2983717"/>
            <a:ext cx="4826400" cy="31648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02" name="Google Shape;602;p51"/>
          <p:cNvSpPr txBox="1">
            <a:spLocks noGrp="1"/>
          </p:cNvSpPr>
          <p:nvPr>
            <p:ph type="body" idx="2"/>
          </p:nvPr>
        </p:nvSpPr>
        <p:spPr>
          <a:xfrm>
            <a:off x="6730667" y="2983717"/>
            <a:ext cx="4826400" cy="31648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03" name="Google Shape;603;p51"/>
          <p:cNvSpPr txBox="1">
            <a:spLocks noGrp="1"/>
          </p:cNvSpPr>
          <p:nvPr>
            <p:ph type="subTitle" idx="3"/>
          </p:nvPr>
        </p:nvSpPr>
        <p:spPr>
          <a:xfrm>
            <a:off x="644200" y="1781548"/>
            <a:ext cx="48264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04" name="Google Shape;604;p51"/>
          <p:cNvSpPr txBox="1">
            <a:spLocks noGrp="1"/>
          </p:cNvSpPr>
          <p:nvPr>
            <p:ph type="subTitle" idx="4"/>
          </p:nvPr>
        </p:nvSpPr>
        <p:spPr>
          <a:xfrm>
            <a:off x="6730667" y="1781548"/>
            <a:ext cx="48264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Tree>
    <p:extLst>
      <p:ext uri="{BB962C8B-B14F-4D97-AF65-F5344CB8AC3E}">
        <p14:creationId xmlns:p14="http://schemas.microsoft.com/office/powerpoint/2010/main" val="2702555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605"/>
        <p:cNvGrpSpPr/>
        <p:nvPr/>
      </p:nvGrpSpPr>
      <p:grpSpPr>
        <a:xfrm>
          <a:off x="0" y="0"/>
          <a:ext cx="0" cy="0"/>
          <a:chOff x="0" y="0"/>
          <a:chExt cx="0" cy="0"/>
        </a:xfrm>
      </p:grpSpPr>
      <p:sp>
        <p:nvSpPr>
          <p:cNvPr id="606" name="Google Shape;606;p52"/>
          <p:cNvSpPr txBox="1">
            <a:spLocks noGrp="1"/>
          </p:cNvSpPr>
          <p:nvPr>
            <p:ph type="body" idx="1"/>
          </p:nvPr>
        </p:nvSpPr>
        <p:spPr>
          <a:xfrm>
            <a:off x="644233" y="3223333"/>
            <a:ext cx="3274000" cy="31648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07" name="Google Shape;607;p52"/>
          <p:cNvSpPr txBox="1">
            <a:spLocks noGrp="1"/>
          </p:cNvSpPr>
          <p:nvPr>
            <p:ph type="body" idx="2"/>
          </p:nvPr>
        </p:nvSpPr>
        <p:spPr>
          <a:xfrm>
            <a:off x="4463633" y="3223333"/>
            <a:ext cx="3274000" cy="31648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08" name="Google Shape;608;p52"/>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609" name="Google Shape;609;p52"/>
          <p:cNvSpPr txBox="1">
            <a:spLocks noGrp="1"/>
          </p:cNvSpPr>
          <p:nvPr>
            <p:ph type="subTitle" idx="3"/>
          </p:nvPr>
        </p:nvSpPr>
        <p:spPr>
          <a:xfrm>
            <a:off x="644233" y="1781533"/>
            <a:ext cx="3274000" cy="103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10" name="Google Shape;610;p52"/>
          <p:cNvSpPr txBox="1">
            <a:spLocks noGrp="1"/>
          </p:cNvSpPr>
          <p:nvPr>
            <p:ph type="subTitle" idx="4"/>
          </p:nvPr>
        </p:nvSpPr>
        <p:spPr>
          <a:xfrm>
            <a:off x="4463633" y="1781533"/>
            <a:ext cx="3274000" cy="103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11" name="Google Shape;611;p52"/>
          <p:cNvSpPr txBox="1">
            <a:spLocks noGrp="1"/>
          </p:cNvSpPr>
          <p:nvPr>
            <p:ph type="subTitle" idx="5"/>
          </p:nvPr>
        </p:nvSpPr>
        <p:spPr>
          <a:xfrm>
            <a:off x="8283033" y="1781533"/>
            <a:ext cx="3274000" cy="103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12" name="Google Shape;612;p52"/>
          <p:cNvSpPr txBox="1">
            <a:spLocks noGrp="1"/>
          </p:cNvSpPr>
          <p:nvPr>
            <p:ph type="body" idx="6"/>
          </p:nvPr>
        </p:nvSpPr>
        <p:spPr>
          <a:xfrm>
            <a:off x="8283033" y="3223333"/>
            <a:ext cx="3274000" cy="31648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2149247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613"/>
        <p:cNvGrpSpPr/>
        <p:nvPr/>
      </p:nvGrpSpPr>
      <p:grpSpPr>
        <a:xfrm>
          <a:off x="0" y="0"/>
          <a:ext cx="0" cy="0"/>
          <a:chOff x="0" y="0"/>
          <a:chExt cx="0" cy="0"/>
        </a:xfrm>
      </p:grpSpPr>
      <p:sp>
        <p:nvSpPr>
          <p:cNvPr id="614" name="Google Shape;614;p53"/>
          <p:cNvSpPr txBox="1">
            <a:spLocks noGrp="1"/>
          </p:cNvSpPr>
          <p:nvPr>
            <p:ph type="body" idx="1"/>
          </p:nvPr>
        </p:nvSpPr>
        <p:spPr>
          <a:xfrm>
            <a:off x="488967" y="2345457"/>
            <a:ext cx="5118000" cy="15180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15" name="Google Shape;615;p53"/>
          <p:cNvSpPr txBox="1">
            <a:spLocks noGrp="1"/>
          </p:cNvSpPr>
          <p:nvPr>
            <p:ph type="body" idx="2"/>
          </p:nvPr>
        </p:nvSpPr>
        <p:spPr>
          <a:xfrm>
            <a:off x="6584967" y="2345457"/>
            <a:ext cx="5118000" cy="15180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16" name="Google Shape;616;p53"/>
          <p:cNvSpPr txBox="1">
            <a:spLocks noGrp="1"/>
          </p:cNvSpPr>
          <p:nvPr>
            <p:ph type="body" idx="3"/>
          </p:nvPr>
        </p:nvSpPr>
        <p:spPr>
          <a:xfrm>
            <a:off x="489000" y="4864767"/>
            <a:ext cx="5118000" cy="15180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17" name="Google Shape;617;p53"/>
          <p:cNvSpPr txBox="1">
            <a:spLocks noGrp="1"/>
          </p:cNvSpPr>
          <p:nvPr>
            <p:ph type="body" idx="4"/>
          </p:nvPr>
        </p:nvSpPr>
        <p:spPr>
          <a:xfrm>
            <a:off x="6585000" y="4864767"/>
            <a:ext cx="5118000" cy="15180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18" name="Google Shape;618;p53"/>
          <p:cNvSpPr txBox="1">
            <a:spLocks noGrp="1"/>
          </p:cNvSpPr>
          <p:nvPr>
            <p:ph type="title"/>
          </p:nvPr>
        </p:nvSpPr>
        <p:spPr>
          <a:xfrm>
            <a:off x="489000" y="600033"/>
            <a:ext cx="10912800" cy="10108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619" name="Google Shape;619;p53"/>
          <p:cNvSpPr txBox="1">
            <a:spLocks noGrp="1"/>
          </p:cNvSpPr>
          <p:nvPr>
            <p:ph type="subTitle" idx="5"/>
          </p:nvPr>
        </p:nvSpPr>
        <p:spPr>
          <a:xfrm>
            <a:off x="489017" y="1703876"/>
            <a:ext cx="5118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20" name="Google Shape;620;p53"/>
          <p:cNvSpPr txBox="1">
            <a:spLocks noGrp="1"/>
          </p:cNvSpPr>
          <p:nvPr>
            <p:ph type="subTitle" idx="6"/>
          </p:nvPr>
        </p:nvSpPr>
        <p:spPr>
          <a:xfrm>
            <a:off x="6584984" y="1703876"/>
            <a:ext cx="5118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21" name="Google Shape;621;p53"/>
          <p:cNvSpPr txBox="1">
            <a:spLocks noGrp="1"/>
          </p:cNvSpPr>
          <p:nvPr>
            <p:ph type="subTitle" idx="7"/>
          </p:nvPr>
        </p:nvSpPr>
        <p:spPr>
          <a:xfrm>
            <a:off x="6585015" y="4223151"/>
            <a:ext cx="5118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22" name="Google Shape;622;p53"/>
          <p:cNvSpPr txBox="1">
            <a:spLocks noGrp="1"/>
          </p:cNvSpPr>
          <p:nvPr>
            <p:ph type="subTitle" idx="8"/>
          </p:nvPr>
        </p:nvSpPr>
        <p:spPr>
          <a:xfrm>
            <a:off x="489000" y="4223151"/>
            <a:ext cx="5118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Tree>
    <p:extLst>
      <p:ext uri="{BB962C8B-B14F-4D97-AF65-F5344CB8AC3E}">
        <p14:creationId xmlns:p14="http://schemas.microsoft.com/office/powerpoint/2010/main" val="82291729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623"/>
        <p:cNvGrpSpPr/>
        <p:nvPr/>
      </p:nvGrpSpPr>
      <p:grpSpPr>
        <a:xfrm>
          <a:off x="0" y="0"/>
          <a:ext cx="0" cy="0"/>
          <a:chOff x="0" y="0"/>
          <a:chExt cx="0" cy="0"/>
        </a:xfrm>
      </p:grpSpPr>
      <p:sp>
        <p:nvSpPr>
          <p:cNvPr id="624" name="Google Shape;624;p5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25" name="Google Shape;625;p54"/>
          <p:cNvSpPr>
            <a:spLocks noGrp="1"/>
          </p:cNvSpPr>
          <p:nvPr>
            <p:ph type="pic" idx="2"/>
          </p:nvPr>
        </p:nvSpPr>
        <p:spPr>
          <a:xfrm>
            <a:off x="415600" y="1560567"/>
            <a:ext cx="11360800" cy="4657200"/>
          </a:xfrm>
          <a:prstGeom prst="rect">
            <a:avLst/>
          </a:prstGeom>
          <a:noFill/>
          <a:ln>
            <a:noFill/>
          </a:ln>
        </p:spPr>
      </p:sp>
    </p:spTree>
    <p:extLst>
      <p:ext uri="{BB962C8B-B14F-4D97-AF65-F5344CB8AC3E}">
        <p14:creationId xmlns:p14="http://schemas.microsoft.com/office/powerpoint/2010/main" val="110070425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626"/>
        <p:cNvGrpSpPr/>
        <p:nvPr/>
      </p:nvGrpSpPr>
      <p:grpSpPr>
        <a:xfrm>
          <a:off x="0" y="0"/>
          <a:ext cx="0" cy="0"/>
          <a:chOff x="0" y="0"/>
          <a:chExt cx="0" cy="0"/>
        </a:xfrm>
      </p:grpSpPr>
      <p:sp>
        <p:nvSpPr>
          <p:cNvPr id="627" name="Google Shape;627;p55"/>
          <p:cNvSpPr txBox="1">
            <a:spLocks noGrp="1"/>
          </p:cNvSpPr>
          <p:nvPr>
            <p:ph type="body" idx="1"/>
          </p:nvPr>
        </p:nvSpPr>
        <p:spPr>
          <a:xfrm>
            <a:off x="415600" y="5440300"/>
            <a:ext cx="5370000" cy="12348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28" name="Google Shape;628;p55"/>
          <p:cNvSpPr>
            <a:spLocks noGrp="1"/>
          </p:cNvSpPr>
          <p:nvPr>
            <p:ph type="pic" idx="2"/>
          </p:nvPr>
        </p:nvSpPr>
        <p:spPr>
          <a:xfrm>
            <a:off x="6406433" y="1511067"/>
            <a:ext cx="5370000" cy="3190400"/>
          </a:xfrm>
          <a:prstGeom prst="rect">
            <a:avLst/>
          </a:prstGeom>
          <a:noFill/>
          <a:ln>
            <a:noFill/>
          </a:ln>
        </p:spPr>
      </p:sp>
      <p:sp>
        <p:nvSpPr>
          <p:cNvPr id="629" name="Google Shape;629;p55"/>
          <p:cNvSpPr>
            <a:spLocks noGrp="1"/>
          </p:cNvSpPr>
          <p:nvPr>
            <p:ph type="pic" idx="3"/>
          </p:nvPr>
        </p:nvSpPr>
        <p:spPr>
          <a:xfrm>
            <a:off x="415633" y="1511067"/>
            <a:ext cx="5370000" cy="3190400"/>
          </a:xfrm>
          <a:prstGeom prst="rect">
            <a:avLst/>
          </a:prstGeom>
          <a:noFill/>
          <a:ln>
            <a:noFill/>
          </a:ln>
        </p:spPr>
      </p:sp>
      <p:sp>
        <p:nvSpPr>
          <p:cNvPr id="630" name="Google Shape;630;p55"/>
          <p:cNvSpPr txBox="1">
            <a:spLocks noGrp="1"/>
          </p:cNvSpPr>
          <p:nvPr>
            <p:ph type="body" idx="4"/>
          </p:nvPr>
        </p:nvSpPr>
        <p:spPr>
          <a:xfrm>
            <a:off x="6406433" y="5440300"/>
            <a:ext cx="5370000" cy="12348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31" name="Google Shape;631;p5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32" name="Google Shape;632;p55"/>
          <p:cNvSpPr txBox="1">
            <a:spLocks noGrp="1"/>
          </p:cNvSpPr>
          <p:nvPr>
            <p:ph type="subTitle" idx="5"/>
          </p:nvPr>
        </p:nvSpPr>
        <p:spPr>
          <a:xfrm>
            <a:off x="415633" y="4777200"/>
            <a:ext cx="5370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
        <p:nvSpPr>
          <p:cNvPr id="633" name="Google Shape;633;p55"/>
          <p:cNvSpPr txBox="1">
            <a:spLocks noGrp="1"/>
          </p:cNvSpPr>
          <p:nvPr>
            <p:ph type="subTitle" idx="6"/>
          </p:nvPr>
        </p:nvSpPr>
        <p:spPr>
          <a:xfrm>
            <a:off x="6406433" y="4777200"/>
            <a:ext cx="5370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603169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29601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634"/>
        <p:cNvGrpSpPr/>
        <p:nvPr/>
      </p:nvGrpSpPr>
      <p:grpSpPr>
        <a:xfrm>
          <a:off x="0" y="0"/>
          <a:ext cx="0" cy="0"/>
          <a:chOff x="0" y="0"/>
          <a:chExt cx="0" cy="0"/>
        </a:xfrm>
      </p:grpSpPr>
      <p:sp>
        <p:nvSpPr>
          <p:cNvPr id="635" name="Google Shape;635;p56"/>
          <p:cNvSpPr txBox="1">
            <a:spLocks noGrp="1"/>
          </p:cNvSpPr>
          <p:nvPr>
            <p:ph type="body" idx="1"/>
          </p:nvPr>
        </p:nvSpPr>
        <p:spPr>
          <a:xfrm>
            <a:off x="415600" y="5215600"/>
            <a:ext cx="3502800" cy="13580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36" name="Google Shape;636;p56"/>
          <p:cNvSpPr>
            <a:spLocks noGrp="1"/>
          </p:cNvSpPr>
          <p:nvPr>
            <p:ph type="pic" idx="2"/>
          </p:nvPr>
        </p:nvSpPr>
        <p:spPr>
          <a:xfrm>
            <a:off x="8273633" y="1504433"/>
            <a:ext cx="3502800" cy="3030800"/>
          </a:xfrm>
          <a:prstGeom prst="rect">
            <a:avLst/>
          </a:prstGeom>
          <a:noFill/>
          <a:ln>
            <a:noFill/>
          </a:ln>
        </p:spPr>
      </p:sp>
      <p:sp>
        <p:nvSpPr>
          <p:cNvPr id="637" name="Google Shape;637;p56"/>
          <p:cNvSpPr>
            <a:spLocks noGrp="1"/>
          </p:cNvSpPr>
          <p:nvPr>
            <p:ph type="pic" idx="3"/>
          </p:nvPr>
        </p:nvSpPr>
        <p:spPr>
          <a:xfrm>
            <a:off x="415633" y="1504433"/>
            <a:ext cx="3502800" cy="3030800"/>
          </a:xfrm>
          <a:prstGeom prst="rect">
            <a:avLst/>
          </a:prstGeom>
          <a:noFill/>
          <a:ln>
            <a:noFill/>
          </a:ln>
        </p:spPr>
      </p:sp>
      <p:sp>
        <p:nvSpPr>
          <p:cNvPr id="638" name="Google Shape;638;p56"/>
          <p:cNvSpPr txBox="1">
            <a:spLocks noGrp="1"/>
          </p:cNvSpPr>
          <p:nvPr>
            <p:ph type="body" idx="4"/>
          </p:nvPr>
        </p:nvSpPr>
        <p:spPr>
          <a:xfrm>
            <a:off x="8273633" y="5215600"/>
            <a:ext cx="3502800" cy="13580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39" name="Google Shape;639;p56"/>
          <p:cNvSpPr>
            <a:spLocks noGrp="1"/>
          </p:cNvSpPr>
          <p:nvPr>
            <p:ph type="pic" idx="5"/>
          </p:nvPr>
        </p:nvSpPr>
        <p:spPr>
          <a:xfrm>
            <a:off x="4340333" y="1504433"/>
            <a:ext cx="3502800" cy="3030800"/>
          </a:xfrm>
          <a:prstGeom prst="rect">
            <a:avLst/>
          </a:prstGeom>
          <a:noFill/>
          <a:ln>
            <a:noFill/>
          </a:ln>
        </p:spPr>
      </p:sp>
      <p:sp>
        <p:nvSpPr>
          <p:cNvPr id="640" name="Google Shape;640;p56"/>
          <p:cNvSpPr txBox="1">
            <a:spLocks noGrp="1"/>
          </p:cNvSpPr>
          <p:nvPr>
            <p:ph type="body" idx="6"/>
          </p:nvPr>
        </p:nvSpPr>
        <p:spPr>
          <a:xfrm>
            <a:off x="4340333" y="5215600"/>
            <a:ext cx="3502800" cy="13580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41" name="Google Shape;641;p5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42" name="Google Shape;642;p56"/>
          <p:cNvSpPr txBox="1">
            <a:spLocks noGrp="1"/>
          </p:cNvSpPr>
          <p:nvPr>
            <p:ph type="subTitle" idx="7"/>
          </p:nvPr>
        </p:nvSpPr>
        <p:spPr>
          <a:xfrm>
            <a:off x="415633" y="4574000"/>
            <a:ext cx="35028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
        <p:nvSpPr>
          <p:cNvPr id="643" name="Google Shape;643;p56"/>
          <p:cNvSpPr txBox="1">
            <a:spLocks noGrp="1"/>
          </p:cNvSpPr>
          <p:nvPr>
            <p:ph type="subTitle" idx="8"/>
          </p:nvPr>
        </p:nvSpPr>
        <p:spPr>
          <a:xfrm>
            <a:off x="8273633" y="4574000"/>
            <a:ext cx="35028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
        <p:nvSpPr>
          <p:cNvPr id="644" name="Google Shape;644;p56"/>
          <p:cNvSpPr txBox="1">
            <a:spLocks noGrp="1"/>
          </p:cNvSpPr>
          <p:nvPr>
            <p:ph type="subTitle" idx="9"/>
          </p:nvPr>
        </p:nvSpPr>
        <p:spPr>
          <a:xfrm>
            <a:off x="4340333" y="4574000"/>
            <a:ext cx="35028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26026878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645"/>
        <p:cNvGrpSpPr/>
        <p:nvPr/>
      </p:nvGrpSpPr>
      <p:grpSpPr>
        <a:xfrm>
          <a:off x="0" y="0"/>
          <a:ext cx="0" cy="0"/>
          <a:chOff x="0" y="0"/>
          <a:chExt cx="0" cy="0"/>
        </a:xfrm>
      </p:grpSpPr>
      <p:sp>
        <p:nvSpPr>
          <p:cNvPr id="646" name="Google Shape;646;p57"/>
          <p:cNvSpPr>
            <a:spLocks noGrp="1"/>
          </p:cNvSpPr>
          <p:nvPr>
            <p:ph type="pic" idx="2"/>
          </p:nvPr>
        </p:nvSpPr>
        <p:spPr>
          <a:xfrm>
            <a:off x="415600" y="593367"/>
            <a:ext cx="11360800" cy="5624400"/>
          </a:xfrm>
          <a:prstGeom prst="rect">
            <a:avLst/>
          </a:prstGeom>
          <a:noFill/>
          <a:ln>
            <a:noFill/>
          </a:ln>
        </p:spPr>
      </p:sp>
    </p:spTree>
    <p:extLst>
      <p:ext uri="{BB962C8B-B14F-4D97-AF65-F5344CB8AC3E}">
        <p14:creationId xmlns:p14="http://schemas.microsoft.com/office/powerpoint/2010/main" val="1217676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647"/>
        <p:cNvGrpSpPr/>
        <p:nvPr/>
      </p:nvGrpSpPr>
      <p:grpSpPr>
        <a:xfrm>
          <a:off x="0" y="0"/>
          <a:ext cx="0" cy="0"/>
          <a:chOff x="0" y="0"/>
          <a:chExt cx="0" cy="0"/>
        </a:xfrm>
      </p:grpSpPr>
      <p:sp>
        <p:nvSpPr>
          <p:cNvPr id="648" name="Google Shape;648;p58"/>
          <p:cNvSpPr>
            <a:spLocks noGrp="1"/>
          </p:cNvSpPr>
          <p:nvPr>
            <p:ph type="pic" idx="2"/>
          </p:nvPr>
        </p:nvSpPr>
        <p:spPr>
          <a:xfrm>
            <a:off x="4519467" y="158551"/>
            <a:ext cx="2191600" cy="2046800"/>
          </a:xfrm>
          <a:prstGeom prst="rect">
            <a:avLst/>
          </a:prstGeom>
          <a:noFill/>
          <a:ln>
            <a:noFill/>
          </a:ln>
        </p:spPr>
      </p:sp>
      <p:sp>
        <p:nvSpPr>
          <p:cNvPr id="649" name="Google Shape;649;p58"/>
          <p:cNvSpPr>
            <a:spLocks noGrp="1"/>
          </p:cNvSpPr>
          <p:nvPr>
            <p:ph type="pic" idx="3"/>
          </p:nvPr>
        </p:nvSpPr>
        <p:spPr>
          <a:xfrm>
            <a:off x="6927913" y="158551"/>
            <a:ext cx="2191600" cy="2046800"/>
          </a:xfrm>
          <a:prstGeom prst="rect">
            <a:avLst/>
          </a:prstGeom>
          <a:noFill/>
          <a:ln>
            <a:noFill/>
          </a:ln>
        </p:spPr>
      </p:sp>
      <p:sp>
        <p:nvSpPr>
          <p:cNvPr id="650" name="Google Shape;650;p58"/>
          <p:cNvSpPr>
            <a:spLocks noGrp="1"/>
          </p:cNvSpPr>
          <p:nvPr>
            <p:ph type="pic" idx="4"/>
          </p:nvPr>
        </p:nvSpPr>
        <p:spPr>
          <a:xfrm>
            <a:off x="9336360" y="158551"/>
            <a:ext cx="2191600" cy="2046800"/>
          </a:xfrm>
          <a:prstGeom prst="rect">
            <a:avLst/>
          </a:prstGeom>
          <a:noFill/>
          <a:ln>
            <a:noFill/>
          </a:ln>
        </p:spPr>
      </p:sp>
      <p:sp>
        <p:nvSpPr>
          <p:cNvPr id="651" name="Google Shape;651;p58"/>
          <p:cNvSpPr>
            <a:spLocks noGrp="1"/>
          </p:cNvSpPr>
          <p:nvPr>
            <p:ph type="pic" idx="5"/>
          </p:nvPr>
        </p:nvSpPr>
        <p:spPr>
          <a:xfrm>
            <a:off x="4519451" y="2405616"/>
            <a:ext cx="2191600" cy="2046800"/>
          </a:xfrm>
          <a:prstGeom prst="rect">
            <a:avLst/>
          </a:prstGeom>
          <a:noFill/>
          <a:ln>
            <a:noFill/>
          </a:ln>
        </p:spPr>
      </p:sp>
      <p:sp>
        <p:nvSpPr>
          <p:cNvPr id="652" name="Google Shape;652;p58"/>
          <p:cNvSpPr>
            <a:spLocks noGrp="1"/>
          </p:cNvSpPr>
          <p:nvPr>
            <p:ph type="pic" idx="6"/>
          </p:nvPr>
        </p:nvSpPr>
        <p:spPr>
          <a:xfrm>
            <a:off x="6927896" y="2405616"/>
            <a:ext cx="2191600" cy="2046800"/>
          </a:xfrm>
          <a:prstGeom prst="rect">
            <a:avLst/>
          </a:prstGeom>
          <a:noFill/>
          <a:ln>
            <a:noFill/>
          </a:ln>
        </p:spPr>
      </p:sp>
      <p:sp>
        <p:nvSpPr>
          <p:cNvPr id="653" name="Google Shape;653;p58"/>
          <p:cNvSpPr>
            <a:spLocks noGrp="1"/>
          </p:cNvSpPr>
          <p:nvPr>
            <p:ph type="pic" idx="7"/>
          </p:nvPr>
        </p:nvSpPr>
        <p:spPr>
          <a:xfrm>
            <a:off x="9336343" y="2405616"/>
            <a:ext cx="2191600" cy="2046800"/>
          </a:xfrm>
          <a:prstGeom prst="rect">
            <a:avLst/>
          </a:prstGeom>
          <a:noFill/>
          <a:ln>
            <a:noFill/>
          </a:ln>
        </p:spPr>
      </p:sp>
      <p:sp>
        <p:nvSpPr>
          <p:cNvPr id="654" name="Google Shape;654;p58"/>
          <p:cNvSpPr txBox="1">
            <a:spLocks noGrp="1"/>
          </p:cNvSpPr>
          <p:nvPr>
            <p:ph type="title"/>
          </p:nvPr>
        </p:nvSpPr>
        <p:spPr>
          <a:xfrm>
            <a:off x="468733" y="593367"/>
            <a:ext cx="3462400" cy="861744"/>
          </a:xfrm>
          <a:prstGeom prst="rect">
            <a:avLst/>
          </a:prstGeom>
        </p:spPr>
        <p:txBody>
          <a:bodyPr spcFirstLastPara="1" wrap="square" lIns="91425" tIns="91425" rIns="91425" bIns="91425" anchor="t" anchorCtr="0">
            <a:sp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55" name="Google Shape;655;p58"/>
          <p:cNvSpPr>
            <a:spLocks noGrp="1"/>
          </p:cNvSpPr>
          <p:nvPr>
            <p:ph type="pic" idx="8"/>
          </p:nvPr>
        </p:nvSpPr>
        <p:spPr>
          <a:xfrm>
            <a:off x="4519451" y="4652649"/>
            <a:ext cx="2191600" cy="2046800"/>
          </a:xfrm>
          <a:prstGeom prst="rect">
            <a:avLst/>
          </a:prstGeom>
          <a:noFill/>
          <a:ln>
            <a:noFill/>
          </a:ln>
        </p:spPr>
      </p:sp>
      <p:sp>
        <p:nvSpPr>
          <p:cNvPr id="656" name="Google Shape;656;p58"/>
          <p:cNvSpPr>
            <a:spLocks noGrp="1"/>
          </p:cNvSpPr>
          <p:nvPr>
            <p:ph type="pic" idx="9"/>
          </p:nvPr>
        </p:nvSpPr>
        <p:spPr>
          <a:xfrm>
            <a:off x="6927896" y="4652649"/>
            <a:ext cx="2191600" cy="2046800"/>
          </a:xfrm>
          <a:prstGeom prst="rect">
            <a:avLst/>
          </a:prstGeom>
          <a:noFill/>
          <a:ln>
            <a:noFill/>
          </a:ln>
        </p:spPr>
      </p:sp>
      <p:sp>
        <p:nvSpPr>
          <p:cNvPr id="657" name="Google Shape;657;p58"/>
          <p:cNvSpPr>
            <a:spLocks noGrp="1"/>
          </p:cNvSpPr>
          <p:nvPr>
            <p:ph type="pic" idx="13"/>
          </p:nvPr>
        </p:nvSpPr>
        <p:spPr>
          <a:xfrm>
            <a:off x="9336343" y="4652649"/>
            <a:ext cx="2191600" cy="2046800"/>
          </a:xfrm>
          <a:prstGeom prst="rect">
            <a:avLst/>
          </a:prstGeom>
          <a:noFill/>
          <a:ln>
            <a:noFill/>
          </a:ln>
        </p:spPr>
      </p:sp>
    </p:spTree>
    <p:extLst>
      <p:ext uri="{BB962C8B-B14F-4D97-AF65-F5344CB8AC3E}">
        <p14:creationId xmlns:p14="http://schemas.microsoft.com/office/powerpoint/2010/main" val="1568621572"/>
      </p:ext>
    </p:extLst>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5924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84695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26981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51083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77709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784600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7070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05901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298382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233925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43216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939956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body - Alt 8">
  <p:cSld name="Title and body - Alt 8">
    <p:bg>
      <p:bgPr>
        <a:solidFill>
          <a:schemeClr val="dk1"/>
        </a:solidFill>
        <a:effectLst/>
      </p:bgPr>
    </p:bg>
    <p:spTree>
      <p:nvGrpSpPr>
        <p:cNvPr id="1" name="Shape 344"/>
        <p:cNvGrpSpPr/>
        <p:nvPr/>
      </p:nvGrpSpPr>
      <p:grpSpPr>
        <a:xfrm>
          <a:off x="0" y="0"/>
          <a:ext cx="0" cy="0"/>
          <a:chOff x="0" y="0"/>
          <a:chExt cx="0" cy="0"/>
        </a:xfrm>
      </p:grpSpPr>
      <p:cxnSp>
        <p:nvCxnSpPr>
          <p:cNvPr id="345" name="Google Shape;345;p11"/>
          <p:cNvCxnSpPr/>
          <p:nvPr/>
        </p:nvCxnSpPr>
        <p:spPr>
          <a:xfrm>
            <a:off x="642433" y="5770000"/>
            <a:ext cx="10910000" cy="0"/>
          </a:xfrm>
          <a:prstGeom prst="straightConnector1">
            <a:avLst/>
          </a:prstGeom>
          <a:noFill/>
          <a:ln w="19050" cap="flat" cmpd="sng">
            <a:solidFill>
              <a:schemeClr val="lt1"/>
            </a:solidFill>
            <a:prstDash val="solid"/>
            <a:round/>
            <a:headEnd type="none" w="sm" len="sm"/>
            <a:tailEnd type="none" w="sm" len="sm"/>
          </a:ln>
        </p:spPr>
      </p:cxnSp>
      <p:sp>
        <p:nvSpPr>
          <p:cNvPr id="346" name="Google Shape;346;p11"/>
          <p:cNvSpPr txBox="1">
            <a:spLocks noGrp="1"/>
          </p:cNvSpPr>
          <p:nvPr>
            <p:ph type="subTitle" idx="1"/>
          </p:nvPr>
        </p:nvSpPr>
        <p:spPr>
          <a:xfrm>
            <a:off x="633267" y="5992167"/>
            <a:ext cx="3949200" cy="533600"/>
          </a:xfrm>
          <a:prstGeom prst="rect">
            <a:avLst/>
          </a:prstGeom>
        </p:spPr>
        <p:txBody>
          <a:bodyPr spcFirstLastPara="1" wrap="square" lIns="0" tIns="91425" rIns="91425" bIns="91425" anchor="ctr" anchorCtr="0">
            <a:normAutofit/>
          </a:bodyPr>
          <a:lstStyle>
            <a:lvl1pPr lvl="0">
              <a:spcBef>
                <a:spcPts val="0"/>
              </a:spcBef>
              <a:spcAft>
                <a:spcPts val="0"/>
              </a:spcAft>
              <a:buClr>
                <a:schemeClr val="lt1"/>
              </a:buClr>
              <a:buSzPts val="1000"/>
              <a:buFont typeface="Lexend"/>
              <a:buNone/>
              <a:defRPr sz="1333">
                <a:solidFill>
                  <a:schemeClr val="lt1"/>
                </a:solidFill>
              </a:defRPr>
            </a:lvl1pPr>
            <a:lvl2pPr lvl="1">
              <a:spcBef>
                <a:spcPts val="0"/>
              </a:spcBef>
              <a:spcAft>
                <a:spcPts val="0"/>
              </a:spcAft>
              <a:buClr>
                <a:schemeClr val="lt1"/>
              </a:buClr>
              <a:buSzPts val="1000"/>
              <a:buFont typeface="Lexend"/>
              <a:buNone/>
              <a:defRPr sz="1333">
                <a:solidFill>
                  <a:schemeClr val="lt1"/>
                </a:solidFill>
              </a:defRPr>
            </a:lvl2pPr>
            <a:lvl3pPr lvl="2">
              <a:spcBef>
                <a:spcPts val="0"/>
              </a:spcBef>
              <a:spcAft>
                <a:spcPts val="0"/>
              </a:spcAft>
              <a:buClr>
                <a:schemeClr val="lt1"/>
              </a:buClr>
              <a:buSzPts val="1000"/>
              <a:buFont typeface="Lexend"/>
              <a:buNone/>
              <a:defRPr sz="1333">
                <a:solidFill>
                  <a:schemeClr val="lt1"/>
                </a:solidFill>
              </a:defRPr>
            </a:lvl3pPr>
            <a:lvl4pPr lvl="3">
              <a:spcBef>
                <a:spcPts val="0"/>
              </a:spcBef>
              <a:spcAft>
                <a:spcPts val="0"/>
              </a:spcAft>
              <a:buClr>
                <a:schemeClr val="lt1"/>
              </a:buClr>
              <a:buSzPts val="1000"/>
              <a:buFont typeface="Lexend"/>
              <a:buNone/>
              <a:defRPr sz="1333">
                <a:solidFill>
                  <a:schemeClr val="lt1"/>
                </a:solidFill>
              </a:defRPr>
            </a:lvl4pPr>
            <a:lvl5pPr lvl="4">
              <a:spcBef>
                <a:spcPts val="0"/>
              </a:spcBef>
              <a:spcAft>
                <a:spcPts val="0"/>
              </a:spcAft>
              <a:buClr>
                <a:schemeClr val="lt1"/>
              </a:buClr>
              <a:buSzPts val="1000"/>
              <a:buFont typeface="Lexend"/>
              <a:buNone/>
              <a:defRPr sz="1333">
                <a:solidFill>
                  <a:schemeClr val="lt1"/>
                </a:solidFill>
              </a:defRPr>
            </a:lvl5pPr>
            <a:lvl6pPr lvl="5">
              <a:spcBef>
                <a:spcPts val="0"/>
              </a:spcBef>
              <a:spcAft>
                <a:spcPts val="0"/>
              </a:spcAft>
              <a:buClr>
                <a:schemeClr val="lt1"/>
              </a:buClr>
              <a:buSzPts val="1000"/>
              <a:buFont typeface="Lexend"/>
              <a:buNone/>
              <a:defRPr sz="1333">
                <a:solidFill>
                  <a:schemeClr val="lt1"/>
                </a:solidFill>
              </a:defRPr>
            </a:lvl6pPr>
            <a:lvl7pPr lvl="6">
              <a:spcBef>
                <a:spcPts val="0"/>
              </a:spcBef>
              <a:spcAft>
                <a:spcPts val="0"/>
              </a:spcAft>
              <a:buClr>
                <a:schemeClr val="lt1"/>
              </a:buClr>
              <a:buSzPts val="1000"/>
              <a:buFont typeface="Lexend"/>
              <a:buNone/>
              <a:defRPr sz="1333">
                <a:solidFill>
                  <a:schemeClr val="lt1"/>
                </a:solidFill>
              </a:defRPr>
            </a:lvl7pPr>
            <a:lvl8pPr lvl="7">
              <a:spcBef>
                <a:spcPts val="0"/>
              </a:spcBef>
              <a:spcAft>
                <a:spcPts val="0"/>
              </a:spcAft>
              <a:buClr>
                <a:schemeClr val="lt1"/>
              </a:buClr>
              <a:buSzPts val="1000"/>
              <a:buFont typeface="Lexend"/>
              <a:buNone/>
              <a:defRPr sz="1333">
                <a:solidFill>
                  <a:schemeClr val="lt1"/>
                </a:solidFill>
              </a:defRPr>
            </a:lvl8pPr>
            <a:lvl9pPr lvl="8">
              <a:spcBef>
                <a:spcPts val="0"/>
              </a:spcBef>
              <a:spcAft>
                <a:spcPts val="0"/>
              </a:spcAft>
              <a:buClr>
                <a:schemeClr val="lt1"/>
              </a:buClr>
              <a:buSzPts val="1000"/>
              <a:buFont typeface="Lexend"/>
              <a:buNone/>
              <a:defRPr sz="1333">
                <a:solidFill>
                  <a:schemeClr val="lt1"/>
                </a:solidFill>
              </a:defRPr>
            </a:lvl9pPr>
          </a:lstStyle>
          <a:p>
            <a:endParaRPr/>
          </a:p>
        </p:txBody>
      </p:sp>
      <p:sp>
        <p:nvSpPr>
          <p:cNvPr id="347" name="Google Shape;347;p11"/>
          <p:cNvSpPr txBox="1">
            <a:spLocks noGrp="1"/>
          </p:cNvSpPr>
          <p:nvPr>
            <p:ph type="subTitle" idx="2"/>
          </p:nvPr>
        </p:nvSpPr>
        <p:spPr>
          <a:xfrm>
            <a:off x="8609167" y="5992167"/>
            <a:ext cx="2953600" cy="533600"/>
          </a:xfrm>
          <a:prstGeom prst="rect">
            <a:avLst/>
          </a:prstGeom>
        </p:spPr>
        <p:txBody>
          <a:bodyPr spcFirstLastPara="1" wrap="square" lIns="0" tIns="91425" rIns="18000" bIns="91425" anchor="ctr" anchorCtr="0">
            <a:normAutofit/>
          </a:bodyPr>
          <a:lstStyle>
            <a:lvl1pPr lvl="0" algn="r">
              <a:spcBef>
                <a:spcPts val="0"/>
              </a:spcBef>
              <a:spcAft>
                <a:spcPts val="0"/>
              </a:spcAft>
              <a:buClr>
                <a:schemeClr val="lt1"/>
              </a:buClr>
              <a:buSzPts val="1000"/>
              <a:buFont typeface="Lexend"/>
              <a:buNone/>
              <a:defRPr sz="1333">
                <a:solidFill>
                  <a:schemeClr val="lt1"/>
                </a:solidFill>
              </a:defRPr>
            </a:lvl1pPr>
            <a:lvl2pPr lvl="1" algn="r">
              <a:spcBef>
                <a:spcPts val="0"/>
              </a:spcBef>
              <a:spcAft>
                <a:spcPts val="0"/>
              </a:spcAft>
              <a:buClr>
                <a:schemeClr val="lt1"/>
              </a:buClr>
              <a:buSzPts val="1000"/>
              <a:buFont typeface="Lexend"/>
              <a:buNone/>
              <a:defRPr sz="1333">
                <a:solidFill>
                  <a:schemeClr val="lt1"/>
                </a:solidFill>
              </a:defRPr>
            </a:lvl2pPr>
            <a:lvl3pPr lvl="2" algn="r">
              <a:spcBef>
                <a:spcPts val="0"/>
              </a:spcBef>
              <a:spcAft>
                <a:spcPts val="0"/>
              </a:spcAft>
              <a:buClr>
                <a:schemeClr val="lt1"/>
              </a:buClr>
              <a:buSzPts val="1000"/>
              <a:buFont typeface="Lexend"/>
              <a:buNone/>
              <a:defRPr sz="1333">
                <a:solidFill>
                  <a:schemeClr val="lt1"/>
                </a:solidFill>
              </a:defRPr>
            </a:lvl3pPr>
            <a:lvl4pPr lvl="3" algn="r">
              <a:spcBef>
                <a:spcPts val="0"/>
              </a:spcBef>
              <a:spcAft>
                <a:spcPts val="0"/>
              </a:spcAft>
              <a:buClr>
                <a:schemeClr val="lt1"/>
              </a:buClr>
              <a:buSzPts val="1000"/>
              <a:buFont typeface="Lexend"/>
              <a:buNone/>
              <a:defRPr sz="1333">
                <a:solidFill>
                  <a:schemeClr val="lt1"/>
                </a:solidFill>
              </a:defRPr>
            </a:lvl4pPr>
            <a:lvl5pPr lvl="4" algn="r">
              <a:spcBef>
                <a:spcPts val="0"/>
              </a:spcBef>
              <a:spcAft>
                <a:spcPts val="0"/>
              </a:spcAft>
              <a:buClr>
                <a:schemeClr val="lt1"/>
              </a:buClr>
              <a:buSzPts val="1000"/>
              <a:buFont typeface="Lexend"/>
              <a:buNone/>
              <a:defRPr sz="1333">
                <a:solidFill>
                  <a:schemeClr val="lt1"/>
                </a:solidFill>
              </a:defRPr>
            </a:lvl5pPr>
            <a:lvl6pPr lvl="5" algn="r">
              <a:spcBef>
                <a:spcPts val="0"/>
              </a:spcBef>
              <a:spcAft>
                <a:spcPts val="0"/>
              </a:spcAft>
              <a:buClr>
                <a:schemeClr val="lt1"/>
              </a:buClr>
              <a:buSzPts val="1000"/>
              <a:buFont typeface="Lexend"/>
              <a:buNone/>
              <a:defRPr sz="1333">
                <a:solidFill>
                  <a:schemeClr val="lt1"/>
                </a:solidFill>
              </a:defRPr>
            </a:lvl6pPr>
            <a:lvl7pPr lvl="6" algn="r">
              <a:spcBef>
                <a:spcPts val="0"/>
              </a:spcBef>
              <a:spcAft>
                <a:spcPts val="0"/>
              </a:spcAft>
              <a:buClr>
                <a:schemeClr val="lt1"/>
              </a:buClr>
              <a:buSzPts val="1000"/>
              <a:buFont typeface="Lexend"/>
              <a:buNone/>
              <a:defRPr sz="1333">
                <a:solidFill>
                  <a:schemeClr val="lt1"/>
                </a:solidFill>
              </a:defRPr>
            </a:lvl7pPr>
            <a:lvl8pPr lvl="7" algn="r">
              <a:spcBef>
                <a:spcPts val="0"/>
              </a:spcBef>
              <a:spcAft>
                <a:spcPts val="0"/>
              </a:spcAft>
              <a:buClr>
                <a:schemeClr val="lt1"/>
              </a:buClr>
              <a:buSzPts val="1000"/>
              <a:buFont typeface="Lexend"/>
              <a:buNone/>
              <a:defRPr sz="1333">
                <a:solidFill>
                  <a:schemeClr val="lt1"/>
                </a:solidFill>
              </a:defRPr>
            </a:lvl8pPr>
            <a:lvl9pPr lvl="8" algn="r">
              <a:spcBef>
                <a:spcPts val="0"/>
              </a:spcBef>
              <a:spcAft>
                <a:spcPts val="0"/>
              </a:spcAft>
              <a:buClr>
                <a:schemeClr val="lt1"/>
              </a:buClr>
              <a:buSzPts val="1000"/>
              <a:buFont typeface="Lexend"/>
              <a:buNone/>
              <a:defRPr sz="1333">
                <a:solidFill>
                  <a:schemeClr val="lt1"/>
                </a:solidFill>
              </a:defRPr>
            </a:lvl9pPr>
          </a:lstStyle>
          <a:p>
            <a:endParaRPr/>
          </a:p>
        </p:txBody>
      </p:sp>
      <p:sp>
        <p:nvSpPr>
          <p:cNvPr id="348" name="Google Shape;348;p11"/>
          <p:cNvSpPr txBox="1">
            <a:spLocks noGrp="1"/>
          </p:cNvSpPr>
          <p:nvPr>
            <p:ph type="subTitle" idx="3"/>
          </p:nvPr>
        </p:nvSpPr>
        <p:spPr>
          <a:xfrm>
            <a:off x="683467" y="2452000"/>
            <a:ext cx="3949200" cy="406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9pPr>
          </a:lstStyle>
          <a:p>
            <a:endParaRPr/>
          </a:p>
        </p:txBody>
      </p:sp>
      <p:sp>
        <p:nvSpPr>
          <p:cNvPr id="349" name="Google Shape;349;p11"/>
          <p:cNvSpPr txBox="1">
            <a:spLocks noGrp="1"/>
          </p:cNvSpPr>
          <p:nvPr>
            <p:ph type="subTitle" idx="4"/>
          </p:nvPr>
        </p:nvSpPr>
        <p:spPr>
          <a:xfrm>
            <a:off x="8886833" y="394433"/>
            <a:ext cx="2665600" cy="956400"/>
          </a:xfrm>
          <a:prstGeom prst="rect">
            <a:avLst/>
          </a:prstGeom>
        </p:spPr>
        <p:txBody>
          <a:bodyPr spcFirstLastPara="1" wrap="square" lIns="0" tIns="91425" rIns="18000" bIns="91425" anchor="ctr" anchorCtr="0">
            <a:normAutofit/>
          </a:bodyPr>
          <a:lstStyle>
            <a:lvl1pPr lvl="0">
              <a:lnSpc>
                <a:spcPct val="100000"/>
              </a:lnSpc>
              <a:spcBef>
                <a:spcPts val="0"/>
              </a:spcBef>
              <a:spcAft>
                <a:spcPts val="0"/>
              </a:spcAft>
              <a:buClr>
                <a:schemeClr val="lt1"/>
              </a:buClr>
              <a:buSzPts val="1000"/>
              <a:buFont typeface="Lexend"/>
              <a:buNone/>
              <a:defRPr sz="1333">
                <a:solidFill>
                  <a:schemeClr val="lt1"/>
                </a:solidFill>
              </a:defRPr>
            </a:lvl1pPr>
            <a:lvl2pPr lvl="1">
              <a:lnSpc>
                <a:spcPct val="100000"/>
              </a:lnSpc>
              <a:spcBef>
                <a:spcPts val="0"/>
              </a:spcBef>
              <a:spcAft>
                <a:spcPts val="0"/>
              </a:spcAft>
              <a:buClr>
                <a:schemeClr val="lt1"/>
              </a:buClr>
              <a:buSzPts val="1000"/>
              <a:buFont typeface="Lexend"/>
              <a:buNone/>
              <a:defRPr sz="1333">
                <a:solidFill>
                  <a:schemeClr val="lt1"/>
                </a:solidFill>
              </a:defRPr>
            </a:lvl2pPr>
            <a:lvl3pPr lvl="2">
              <a:lnSpc>
                <a:spcPct val="100000"/>
              </a:lnSpc>
              <a:spcBef>
                <a:spcPts val="0"/>
              </a:spcBef>
              <a:spcAft>
                <a:spcPts val="0"/>
              </a:spcAft>
              <a:buClr>
                <a:schemeClr val="lt1"/>
              </a:buClr>
              <a:buSzPts val="1000"/>
              <a:buFont typeface="Lexend"/>
              <a:buNone/>
              <a:defRPr sz="1333">
                <a:solidFill>
                  <a:schemeClr val="lt1"/>
                </a:solidFill>
              </a:defRPr>
            </a:lvl3pPr>
            <a:lvl4pPr lvl="3">
              <a:lnSpc>
                <a:spcPct val="100000"/>
              </a:lnSpc>
              <a:spcBef>
                <a:spcPts val="0"/>
              </a:spcBef>
              <a:spcAft>
                <a:spcPts val="0"/>
              </a:spcAft>
              <a:buClr>
                <a:schemeClr val="lt1"/>
              </a:buClr>
              <a:buSzPts val="1000"/>
              <a:buFont typeface="Lexend"/>
              <a:buNone/>
              <a:defRPr sz="1333">
                <a:solidFill>
                  <a:schemeClr val="lt1"/>
                </a:solidFill>
              </a:defRPr>
            </a:lvl4pPr>
            <a:lvl5pPr lvl="4">
              <a:lnSpc>
                <a:spcPct val="100000"/>
              </a:lnSpc>
              <a:spcBef>
                <a:spcPts val="0"/>
              </a:spcBef>
              <a:spcAft>
                <a:spcPts val="0"/>
              </a:spcAft>
              <a:buClr>
                <a:schemeClr val="lt1"/>
              </a:buClr>
              <a:buSzPts val="1000"/>
              <a:buFont typeface="Lexend"/>
              <a:buNone/>
              <a:defRPr sz="1333">
                <a:solidFill>
                  <a:schemeClr val="lt1"/>
                </a:solidFill>
              </a:defRPr>
            </a:lvl5pPr>
            <a:lvl6pPr lvl="5">
              <a:lnSpc>
                <a:spcPct val="100000"/>
              </a:lnSpc>
              <a:spcBef>
                <a:spcPts val="0"/>
              </a:spcBef>
              <a:spcAft>
                <a:spcPts val="0"/>
              </a:spcAft>
              <a:buClr>
                <a:schemeClr val="lt1"/>
              </a:buClr>
              <a:buSzPts val="1000"/>
              <a:buFont typeface="Lexend"/>
              <a:buNone/>
              <a:defRPr sz="1333">
                <a:solidFill>
                  <a:schemeClr val="lt1"/>
                </a:solidFill>
              </a:defRPr>
            </a:lvl6pPr>
            <a:lvl7pPr lvl="6">
              <a:lnSpc>
                <a:spcPct val="100000"/>
              </a:lnSpc>
              <a:spcBef>
                <a:spcPts val="0"/>
              </a:spcBef>
              <a:spcAft>
                <a:spcPts val="0"/>
              </a:spcAft>
              <a:buClr>
                <a:schemeClr val="lt1"/>
              </a:buClr>
              <a:buSzPts val="1000"/>
              <a:buFont typeface="Lexend"/>
              <a:buNone/>
              <a:defRPr sz="1333">
                <a:solidFill>
                  <a:schemeClr val="lt1"/>
                </a:solidFill>
              </a:defRPr>
            </a:lvl7pPr>
            <a:lvl8pPr lvl="7">
              <a:lnSpc>
                <a:spcPct val="100000"/>
              </a:lnSpc>
              <a:spcBef>
                <a:spcPts val="0"/>
              </a:spcBef>
              <a:spcAft>
                <a:spcPts val="0"/>
              </a:spcAft>
              <a:buClr>
                <a:schemeClr val="lt1"/>
              </a:buClr>
              <a:buSzPts val="1000"/>
              <a:buFont typeface="Lexend"/>
              <a:buNone/>
              <a:defRPr sz="1333">
                <a:solidFill>
                  <a:schemeClr val="lt1"/>
                </a:solidFill>
              </a:defRPr>
            </a:lvl8pPr>
            <a:lvl9pPr lvl="8">
              <a:lnSpc>
                <a:spcPct val="100000"/>
              </a:lnSpc>
              <a:spcBef>
                <a:spcPts val="0"/>
              </a:spcBef>
              <a:spcAft>
                <a:spcPts val="0"/>
              </a:spcAft>
              <a:buClr>
                <a:schemeClr val="lt1"/>
              </a:buClr>
              <a:buSzPts val="1000"/>
              <a:buFont typeface="Lexend"/>
              <a:buNone/>
              <a:defRPr sz="1333">
                <a:solidFill>
                  <a:schemeClr val="lt1"/>
                </a:solidFill>
              </a:defRPr>
            </a:lvl9pPr>
          </a:lstStyle>
          <a:p>
            <a:endParaRPr/>
          </a:p>
        </p:txBody>
      </p:sp>
      <p:sp>
        <p:nvSpPr>
          <p:cNvPr id="350" name="Google Shape;350;p11"/>
          <p:cNvSpPr txBox="1">
            <a:spLocks noGrp="1"/>
          </p:cNvSpPr>
          <p:nvPr>
            <p:ph type="ctrTitle"/>
          </p:nvPr>
        </p:nvSpPr>
        <p:spPr>
          <a:xfrm>
            <a:off x="537700" y="417633"/>
            <a:ext cx="8329600" cy="910000"/>
          </a:xfrm>
          <a:prstGeom prst="rect">
            <a:avLst/>
          </a:prstGeom>
        </p:spPr>
        <p:txBody>
          <a:bodyPr spcFirstLastPara="1" wrap="square" lIns="91425" tIns="91425" rIns="91425" bIns="91425" anchor="ctr" anchorCtr="0">
            <a:normAutofit/>
          </a:bodyPr>
          <a:lstStyle>
            <a:lvl1pPr lvl="0">
              <a:lnSpc>
                <a:spcPct val="87000"/>
              </a:lnSpc>
              <a:spcBef>
                <a:spcPts val="0"/>
              </a:spcBef>
              <a:spcAft>
                <a:spcPts val="0"/>
              </a:spcAft>
              <a:buClr>
                <a:schemeClr val="lt1"/>
              </a:buClr>
              <a:buSzPts val="4000"/>
              <a:buFont typeface="Alexandria Black"/>
              <a:buNone/>
              <a:defRPr sz="5333">
                <a:solidFill>
                  <a:schemeClr val="lt1"/>
                </a:solidFill>
              </a:defRPr>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endParaRPr/>
          </a:p>
        </p:txBody>
      </p:sp>
      <p:sp>
        <p:nvSpPr>
          <p:cNvPr id="351" name="Google Shape;351;p11"/>
          <p:cNvSpPr txBox="1">
            <a:spLocks noGrp="1"/>
          </p:cNvSpPr>
          <p:nvPr>
            <p:ph type="subTitle" idx="5"/>
          </p:nvPr>
        </p:nvSpPr>
        <p:spPr>
          <a:xfrm>
            <a:off x="683467" y="1742800"/>
            <a:ext cx="3924800" cy="656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200"/>
              <a:buFont typeface="Lexend"/>
              <a:buNone/>
              <a:defRPr sz="1600" b="1">
                <a:solidFill>
                  <a:schemeClr val="lt1"/>
                </a:solidFill>
              </a:defRPr>
            </a:lvl1pPr>
            <a:lvl2pPr lvl="1">
              <a:spcBef>
                <a:spcPts val="0"/>
              </a:spcBef>
              <a:spcAft>
                <a:spcPts val="0"/>
              </a:spcAft>
              <a:buClr>
                <a:schemeClr val="lt1"/>
              </a:buClr>
              <a:buSzPts val="1200"/>
              <a:buFont typeface="Lexend"/>
              <a:buNone/>
              <a:defRPr sz="1600" b="1">
                <a:solidFill>
                  <a:schemeClr val="lt1"/>
                </a:solidFill>
              </a:defRPr>
            </a:lvl2pPr>
            <a:lvl3pPr lvl="2">
              <a:spcBef>
                <a:spcPts val="0"/>
              </a:spcBef>
              <a:spcAft>
                <a:spcPts val="0"/>
              </a:spcAft>
              <a:buClr>
                <a:schemeClr val="lt1"/>
              </a:buClr>
              <a:buSzPts val="1200"/>
              <a:buFont typeface="Lexend"/>
              <a:buNone/>
              <a:defRPr sz="1600" b="1">
                <a:solidFill>
                  <a:schemeClr val="lt1"/>
                </a:solidFill>
              </a:defRPr>
            </a:lvl3pPr>
            <a:lvl4pPr lvl="3">
              <a:spcBef>
                <a:spcPts val="0"/>
              </a:spcBef>
              <a:spcAft>
                <a:spcPts val="0"/>
              </a:spcAft>
              <a:buClr>
                <a:schemeClr val="lt1"/>
              </a:buClr>
              <a:buSzPts val="1200"/>
              <a:buFont typeface="Lexend"/>
              <a:buNone/>
              <a:defRPr sz="1600" b="1">
                <a:solidFill>
                  <a:schemeClr val="lt1"/>
                </a:solidFill>
              </a:defRPr>
            </a:lvl4pPr>
            <a:lvl5pPr lvl="4">
              <a:spcBef>
                <a:spcPts val="0"/>
              </a:spcBef>
              <a:spcAft>
                <a:spcPts val="0"/>
              </a:spcAft>
              <a:buClr>
                <a:schemeClr val="lt1"/>
              </a:buClr>
              <a:buSzPts val="1200"/>
              <a:buFont typeface="Lexend"/>
              <a:buNone/>
              <a:defRPr sz="1600" b="1">
                <a:solidFill>
                  <a:schemeClr val="lt1"/>
                </a:solidFill>
              </a:defRPr>
            </a:lvl5pPr>
            <a:lvl6pPr lvl="5">
              <a:spcBef>
                <a:spcPts val="0"/>
              </a:spcBef>
              <a:spcAft>
                <a:spcPts val="0"/>
              </a:spcAft>
              <a:buClr>
                <a:schemeClr val="lt1"/>
              </a:buClr>
              <a:buSzPts val="1200"/>
              <a:buFont typeface="Lexend"/>
              <a:buNone/>
              <a:defRPr sz="1600" b="1">
                <a:solidFill>
                  <a:schemeClr val="lt1"/>
                </a:solidFill>
              </a:defRPr>
            </a:lvl6pPr>
            <a:lvl7pPr lvl="6">
              <a:spcBef>
                <a:spcPts val="0"/>
              </a:spcBef>
              <a:spcAft>
                <a:spcPts val="0"/>
              </a:spcAft>
              <a:buClr>
                <a:schemeClr val="lt1"/>
              </a:buClr>
              <a:buSzPts val="1200"/>
              <a:buFont typeface="Lexend"/>
              <a:buNone/>
              <a:defRPr sz="1600" b="1">
                <a:solidFill>
                  <a:schemeClr val="lt1"/>
                </a:solidFill>
              </a:defRPr>
            </a:lvl7pPr>
            <a:lvl8pPr lvl="7">
              <a:spcBef>
                <a:spcPts val="0"/>
              </a:spcBef>
              <a:spcAft>
                <a:spcPts val="0"/>
              </a:spcAft>
              <a:buClr>
                <a:schemeClr val="lt1"/>
              </a:buClr>
              <a:buSzPts val="1200"/>
              <a:buFont typeface="Lexend"/>
              <a:buNone/>
              <a:defRPr sz="1600" b="1">
                <a:solidFill>
                  <a:schemeClr val="lt1"/>
                </a:solidFill>
              </a:defRPr>
            </a:lvl8pPr>
            <a:lvl9pPr lvl="8">
              <a:spcBef>
                <a:spcPts val="0"/>
              </a:spcBef>
              <a:spcAft>
                <a:spcPts val="0"/>
              </a:spcAft>
              <a:buClr>
                <a:schemeClr val="lt1"/>
              </a:buClr>
              <a:buSzPts val="1200"/>
              <a:buFont typeface="Lexend"/>
              <a:buNone/>
              <a:defRPr sz="1600" b="1">
                <a:solidFill>
                  <a:schemeClr val="lt1"/>
                </a:solidFill>
              </a:defRPr>
            </a:lvl9pPr>
          </a:lstStyle>
          <a:p>
            <a:endParaRPr/>
          </a:p>
        </p:txBody>
      </p:sp>
      <p:sp>
        <p:nvSpPr>
          <p:cNvPr id="352" name="Google Shape;352;p11"/>
          <p:cNvSpPr txBox="1">
            <a:spLocks noGrp="1"/>
          </p:cNvSpPr>
          <p:nvPr>
            <p:ph type="subTitle" idx="6"/>
          </p:nvPr>
        </p:nvSpPr>
        <p:spPr>
          <a:xfrm>
            <a:off x="683467" y="3620393"/>
            <a:ext cx="3949200" cy="450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9pPr>
          </a:lstStyle>
          <a:p>
            <a:endParaRPr/>
          </a:p>
        </p:txBody>
      </p:sp>
      <p:sp>
        <p:nvSpPr>
          <p:cNvPr id="353" name="Google Shape;353;p11"/>
          <p:cNvSpPr txBox="1">
            <a:spLocks noGrp="1"/>
          </p:cNvSpPr>
          <p:nvPr>
            <p:ph type="subTitle" idx="7"/>
          </p:nvPr>
        </p:nvSpPr>
        <p:spPr>
          <a:xfrm>
            <a:off x="683467" y="2911200"/>
            <a:ext cx="3924800" cy="656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200"/>
              <a:buFont typeface="Lexend"/>
              <a:buNone/>
              <a:defRPr sz="1600" b="1">
                <a:solidFill>
                  <a:schemeClr val="lt1"/>
                </a:solidFill>
              </a:defRPr>
            </a:lvl1pPr>
            <a:lvl2pPr lvl="1">
              <a:spcBef>
                <a:spcPts val="0"/>
              </a:spcBef>
              <a:spcAft>
                <a:spcPts val="0"/>
              </a:spcAft>
              <a:buClr>
                <a:schemeClr val="lt1"/>
              </a:buClr>
              <a:buSzPts val="1200"/>
              <a:buFont typeface="Lexend"/>
              <a:buNone/>
              <a:defRPr sz="1600" b="1">
                <a:solidFill>
                  <a:schemeClr val="lt1"/>
                </a:solidFill>
              </a:defRPr>
            </a:lvl2pPr>
            <a:lvl3pPr lvl="2">
              <a:spcBef>
                <a:spcPts val="0"/>
              </a:spcBef>
              <a:spcAft>
                <a:spcPts val="0"/>
              </a:spcAft>
              <a:buClr>
                <a:schemeClr val="lt1"/>
              </a:buClr>
              <a:buSzPts val="1200"/>
              <a:buFont typeface="Lexend"/>
              <a:buNone/>
              <a:defRPr sz="1600" b="1">
                <a:solidFill>
                  <a:schemeClr val="lt1"/>
                </a:solidFill>
              </a:defRPr>
            </a:lvl3pPr>
            <a:lvl4pPr lvl="3">
              <a:spcBef>
                <a:spcPts val="0"/>
              </a:spcBef>
              <a:spcAft>
                <a:spcPts val="0"/>
              </a:spcAft>
              <a:buClr>
                <a:schemeClr val="lt1"/>
              </a:buClr>
              <a:buSzPts val="1200"/>
              <a:buFont typeface="Lexend"/>
              <a:buNone/>
              <a:defRPr sz="1600" b="1">
                <a:solidFill>
                  <a:schemeClr val="lt1"/>
                </a:solidFill>
              </a:defRPr>
            </a:lvl4pPr>
            <a:lvl5pPr lvl="4">
              <a:spcBef>
                <a:spcPts val="0"/>
              </a:spcBef>
              <a:spcAft>
                <a:spcPts val="0"/>
              </a:spcAft>
              <a:buClr>
                <a:schemeClr val="lt1"/>
              </a:buClr>
              <a:buSzPts val="1200"/>
              <a:buFont typeface="Lexend"/>
              <a:buNone/>
              <a:defRPr sz="1600" b="1">
                <a:solidFill>
                  <a:schemeClr val="lt1"/>
                </a:solidFill>
              </a:defRPr>
            </a:lvl5pPr>
            <a:lvl6pPr lvl="5">
              <a:spcBef>
                <a:spcPts val="0"/>
              </a:spcBef>
              <a:spcAft>
                <a:spcPts val="0"/>
              </a:spcAft>
              <a:buClr>
                <a:schemeClr val="lt1"/>
              </a:buClr>
              <a:buSzPts val="1200"/>
              <a:buFont typeface="Lexend"/>
              <a:buNone/>
              <a:defRPr sz="1600" b="1">
                <a:solidFill>
                  <a:schemeClr val="lt1"/>
                </a:solidFill>
              </a:defRPr>
            </a:lvl6pPr>
            <a:lvl7pPr lvl="6">
              <a:spcBef>
                <a:spcPts val="0"/>
              </a:spcBef>
              <a:spcAft>
                <a:spcPts val="0"/>
              </a:spcAft>
              <a:buClr>
                <a:schemeClr val="lt1"/>
              </a:buClr>
              <a:buSzPts val="1200"/>
              <a:buFont typeface="Lexend"/>
              <a:buNone/>
              <a:defRPr sz="1600" b="1">
                <a:solidFill>
                  <a:schemeClr val="lt1"/>
                </a:solidFill>
              </a:defRPr>
            </a:lvl7pPr>
            <a:lvl8pPr lvl="7">
              <a:spcBef>
                <a:spcPts val="0"/>
              </a:spcBef>
              <a:spcAft>
                <a:spcPts val="0"/>
              </a:spcAft>
              <a:buClr>
                <a:schemeClr val="lt1"/>
              </a:buClr>
              <a:buSzPts val="1200"/>
              <a:buFont typeface="Lexend"/>
              <a:buNone/>
              <a:defRPr sz="1600" b="1">
                <a:solidFill>
                  <a:schemeClr val="lt1"/>
                </a:solidFill>
              </a:defRPr>
            </a:lvl8pPr>
            <a:lvl9pPr lvl="8">
              <a:spcBef>
                <a:spcPts val="0"/>
              </a:spcBef>
              <a:spcAft>
                <a:spcPts val="0"/>
              </a:spcAft>
              <a:buClr>
                <a:schemeClr val="lt1"/>
              </a:buClr>
              <a:buSzPts val="1200"/>
              <a:buFont typeface="Lexend"/>
              <a:buNone/>
              <a:defRPr sz="1600" b="1">
                <a:solidFill>
                  <a:schemeClr val="lt1"/>
                </a:solidFill>
              </a:defRPr>
            </a:lvl9pPr>
          </a:lstStyle>
          <a:p>
            <a:endParaRPr/>
          </a:p>
        </p:txBody>
      </p:sp>
      <p:sp>
        <p:nvSpPr>
          <p:cNvPr id="354" name="Google Shape;354;p11"/>
          <p:cNvSpPr txBox="1">
            <a:spLocks noGrp="1"/>
          </p:cNvSpPr>
          <p:nvPr>
            <p:ph type="subTitle" idx="8"/>
          </p:nvPr>
        </p:nvSpPr>
        <p:spPr>
          <a:xfrm>
            <a:off x="683467" y="4807403"/>
            <a:ext cx="3949200" cy="450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9pPr>
          </a:lstStyle>
          <a:p>
            <a:endParaRPr/>
          </a:p>
        </p:txBody>
      </p:sp>
      <p:sp>
        <p:nvSpPr>
          <p:cNvPr id="355" name="Google Shape;355;p11"/>
          <p:cNvSpPr txBox="1">
            <a:spLocks noGrp="1"/>
          </p:cNvSpPr>
          <p:nvPr>
            <p:ph type="subTitle" idx="9"/>
          </p:nvPr>
        </p:nvSpPr>
        <p:spPr>
          <a:xfrm>
            <a:off x="683467" y="4084700"/>
            <a:ext cx="3924800" cy="656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200"/>
              <a:buFont typeface="Lexend"/>
              <a:buNone/>
              <a:defRPr sz="1600" b="1">
                <a:solidFill>
                  <a:schemeClr val="lt1"/>
                </a:solidFill>
              </a:defRPr>
            </a:lvl1pPr>
            <a:lvl2pPr lvl="1">
              <a:spcBef>
                <a:spcPts val="0"/>
              </a:spcBef>
              <a:spcAft>
                <a:spcPts val="0"/>
              </a:spcAft>
              <a:buClr>
                <a:schemeClr val="lt1"/>
              </a:buClr>
              <a:buSzPts val="1200"/>
              <a:buFont typeface="Lexend"/>
              <a:buNone/>
              <a:defRPr sz="1600" b="1">
                <a:solidFill>
                  <a:schemeClr val="lt1"/>
                </a:solidFill>
              </a:defRPr>
            </a:lvl2pPr>
            <a:lvl3pPr lvl="2">
              <a:spcBef>
                <a:spcPts val="0"/>
              </a:spcBef>
              <a:spcAft>
                <a:spcPts val="0"/>
              </a:spcAft>
              <a:buClr>
                <a:schemeClr val="lt1"/>
              </a:buClr>
              <a:buSzPts val="1200"/>
              <a:buFont typeface="Lexend"/>
              <a:buNone/>
              <a:defRPr sz="1600" b="1">
                <a:solidFill>
                  <a:schemeClr val="lt1"/>
                </a:solidFill>
              </a:defRPr>
            </a:lvl3pPr>
            <a:lvl4pPr lvl="3">
              <a:spcBef>
                <a:spcPts val="0"/>
              </a:spcBef>
              <a:spcAft>
                <a:spcPts val="0"/>
              </a:spcAft>
              <a:buClr>
                <a:schemeClr val="lt1"/>
              </a:buClr>
              <a:buSzPts val="1200"/>
              <a:buFont typeface="Lexend"/>
              <a:buNone/>
              <a:defRPr sz="1600" b="1">
                <a:solidFill>
                  <a:schemeClr val="lt1"/>
                </a:solidFill>
              </a:defRPr>
            </a:lvl4pPr>
            <a:lvl5pPr lvl="4">
              <a:spcBef>
                <a:spcPts val="0"/>
              </a:spcBef>
              <a:spcAft>
                <a:spcPts val="0"/>
              </a:spcAft>
              <a:buClr>
                <a:schemeClr val="lt1"/>
              </a:buClr>
              <a:buSzPts val="1200"/>
              <a:buFont typeface="Lexend"/>
              <a:buNone/>
              <a:defRPr sz="1600" b="1">
                <a:solidFill>
                  <a:schemeClr val="lt1"/>
                </a:solidFill>
              </a:defRPr>
            </a:lvl5pPr>
            <a:lvl6pPr lvl="5">
              <a:spcBef>
                <a:spcPts val="0"/>
              </a:spcBef>
              <a:spcAft>
                <a:spcPts val="0"/>
              </a:spcAft>
              <a:buClr>
                <a:schemeClr val="lt1"/>
              </a:buClr>
              <a:buSzPts val="1200"/>
              <a:buFont typeface="Lexend"/>
              <a:buNone/>
              <a:defRPr sz="1600" b="1">
                <a:solidFill>
                  <a:schemeClr val="lt1"/>
                </a:solidFill>
              </a:defRPr>
            </a:lvl6pPr>
            <a:lvl7pPr lvl="6">
              <a:spcBef>
                <a:spcPts val="0"/>
              </a:spcBef>
              <a:spcAft>
                <a:spcPts val="0"/>
              </a:spcAft>
              <a:buClr>
                <a:schemeClr val="lt1"/>
              </a:buClr>
              <a:buSzPts val="1200"/>
              <a:buFont typeface="Lexend"/>
              <a:buNone/>
              <a:defRPr sz="1600" b="1">
                <a:solidFill>
                  <a:schemeClr val="lt1"/>
                </a:solidFill>
              </a:defRPr>
            </a:lvl7pPr>
            <a:lvl8pPr lvl="7">
              <a:spcBef>
                <a:spcPts val="0"/>
              </a:spcBef>
              <a:spcAft>
                <a:spcPts val="0"/>
              </a:spcAft>
              <a:buClr>
                <a:schemeClr val="lt1"/>
              </a:buClr>
              <a:buSzPts val="1200"/>
              <a:buFont typeface="Lexend"/>
              <a:buNone/>
              <a:defRPr sz="1600" b="1">
                <a:solidFill>
                  <a:schemeClr val="lt1"/>
                </a:solidFill>
              </a:defRPr>
            </a:lvl8pPr>
            <a:lvl9pPr lvl="8">
              <a:spcBef>
                <a:spcPts val="0"/>
              </a:spcBef>
              <a:spcAft>
                <a:spcPts val="0"/>
              </a:spcAft>
              <a:buClr>
                <a:schemeClr val="lt1"/>
              </a:buClr>
              <a:buSzPts val="1200"/>
              <a:buFont typeface="Lexend"/>
              <a:buNone/>
              <a:defRPr sz="1600" b="1">
                <a:solidFill>
                  <a:schemeClr val="lt1"/>
                </a:solidFill>
              </a:defRPr>
            </a:lvl9pPr>
          </a:lstStyle>
          <a:p>
            <a:endParaRPr/>
          </a:p>
        </p:txBody>
      </p:sp>
      <p:sp>
        <p:nvSpPr>
          <p:cNvPr id="356" name="Google Shape;356;p1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rmAutofit/>
          </a:bodyPr>
          <a:lstStyle>
            <a:lvl1pPr marL="0" marR="0" lvl="0"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1pPr>
            <a:lvl2pPr marL="0" marR="0" lvl="1"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2pPr>
            <a:lvl3pPr marL="0" marR="0" lvl="2"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3pPr>
            <a:lvl4pPr marL="0" marR="0" lvl="3"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4pPr>
            <a:lvl5pPr marL="0" marR="0" lvl="4"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5pPr>
            <a:lvl6pPr marL="0" marR="0" lvl="5"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6pPr>
            <a:lvl7pPr marL="0" marR="0" lvl="6"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7pPr>
            <a:lvl8pPr marL="0" marR="0" lvl="7"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8pPr>
            <a:lvl9pPr marL="0" marR="0" lvl="8"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258561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EB40FF54-42BA-F6A7-D32A-75F3D51769A2}"/>
              </a:ext>
            </a:extLst>
          </p:cNvPr>
          <p:cNvSpPr>
            <a:spLocks noGrp="1"/>
          </p:cNvSpPr>
          <p:nvPr>
            <p:ph type="pic" sz="quarter" idx="10" hasCustomPrompt="1"/>
          </p:nvPr>
        </p:nvSpPr>
        <p:spPr>
          <a:xfrm>
            <a:off x="-1" y="-1"/>
            <a:ext cx="12192000" cy="6858000"/>
          </a:xfrm>
          <a:custGeom>
            <a:avLst/>
            <a:gdLst>
              <a:gd name="connsiteX0" fmla="*/ 1950338 w 9144000"/>
              <a:gd name="connsiteY0" fmla="*/ 6312915 h 6858000"/>
              <a:gd name="connsiteX1" fmla="*/ 1966975 w 9144000"/>
              <a:gd name="connsiteY1" fmla="*/ 6335902 h 6858000"/>
              <a:gd name="connsiteX2" fmla="*/ 1944242 w 9144000"/>
              <a:gd name="connsiteY2" fmla="*/ 6388353 h 6858000"/>
              <a:gd name="connsiteX3" fmla="*/ 1937638 w 9144000"/>
              <a:gd name="connsiteY3" fmla="*/ 6389750 h 6858000"/>
              <a:gd name="connsiteX4" fmla="*/ 1921001 w 9144000"/>
              <a:gd name="connsiteY4" fmla="*/ 6362826 h 6858000"/>
              <a:gd name="connsiteX5" fmla="*/ 1943226 w 9144000"/>
              <a:gd name="connsiteY5" fmla="*/ 6314566 h 6858000"/>
              <a:gd name="connsiteX6" fmla="*/ 1950084 w 9144000"/>
              <a:gd name="connsiteY6" fmla="*/ 6313042 h 6858000"/>
              <a:gd name="connsiteX7" fmla="*/ 1956816 w 9144000"/>
              <a:gd name="connsiteY7" fmla="*/ 6305550 h 6858000"/>
              <a:gd name="connsiteX8" fmla="*/ 1934083 w 9144000"/>
              <a:gd name="connsiteY8" fmla="*/ 6312789 h 6858000"/>
              <a:gd name="connsiteX9" fmla="*/ 1903857 w 9144000"/>
              <a:gd name="connsiteY9" fmla="*/ 6367653 h 6858000"/>
              <a:gd name="connsiteX10" fmla="*/ 1930400 w 9144000"/>
              <a:gd name="connsiteY10" fmla="*/ 6397371 h 6858000"/>
              <a:gd name="connsiteX11" fmla="*/ 1961642 w 9144000"/>
              <a:gd name="connsiteY11" fmla="*/ 6384036 h 6858000"/>
              <a:gd name="connsiteX12" fmla="*/ 1961769 w 9144000"/>
              <a:gd name="connsiteY12" fmla="*/ 6384036 h 6858000"/>
              <a:gd name="connsiteX13" fmla="*/ 1983740 w 9144000"/>
              <a:gd name="connsiteY13" fmla="*/ 6333617 h 6858000"/>
              <a:gd name="connsiteX14" fmla="*/ 1956816 w 9144000"/>
              <a:gd name="connsiteY14" fmla="*/ 6305550 h 6858000"/>
              <a:gd name="connsiteX15" fmla="*/ 2431414 w 9144000"/>
              <a:gd name="connsiteY15" fmla="*/ 6284976 h 6858000"/>
              <a:gd name="connsiteX16" fmla="*/ 2451861 w 9144000"/>
              <a:gd name="connsiteY16" fmla="*/ 6343904 h 6858000"/>
              <a:gd name="connsiteX17" fmla="*/ 2410205 w 9144000"/>
              <a:gd name="connsiteY17" fmla="*/ 6343904 h 6858000"/>
              <a:gd name="connsiteX18" fmla="*/ 1264158 w 9144000"/>
              <a:gd name="connsiteY18" fmla="*/ 6263894 h 6858000"/>
              <a:gd name="connsiteX19" fmla="*/ 1282319 w 9144000"/>
              <a:gd name="connsiteY19" fmla="*/ 6263894 h 6858000"/>
              <a:gd name="connsiteX20" fmla="*/ 1310894 w 9144000"/>
              <a:gd name="connsiteY20" fmla="*/ 6292342 h 6858000"/>
              <a:gd name="connsiteX21" fmla="*/ 1282319 w 9144000"/>
              <a:gd name="connsiteY21" fmla="*/ 6318631 h 6858000"/>
              <a:gd name="connsiteX22" fmla="*/ 1264158 w 9144000"/>
              <a:gd name="connsiteY22" fmla="*/ 6318631 h 6858000"/>
              <a:gd name="connsiteX23" fmla="*/ 3364103 w 9144000"/>
              <a:gd name="connsiteY23" fmla="*/ 6261100 h 6858000"/>
              <a:gd name="connsiteX24" fmla="*/ 3404489 w 9144000"/>
              <a:gd name="connsiteY24" fmla="*/ 6324473 h 6858000"/>
              <a:gd name="connsiteX25" fmla="*/ 3364103 w 9144000"/>
              <a:gd name="connsiteY25" fmla="*/ 6387846 h 6858000"/>
              <a:gd name="connsiteX26" fmla="*/ 3323844 w 9144000"/>
              <a:gd name="connsiteY26" fmla="*/ 6324473 h 6858000"/>
              <a:gd name="connsiteX27" fmla="*/ 3364103 w 9144000"/>
              <a:gd name="connsiteY27" fmla="*/ 6261100 h 6858000"/>
              <a:gd name="connsiteX28" fmla="*/ 1499108 w 9144000"/>
              <a:gd name="connsiteY28" fmla="*/ 6253480 h 6858000"/>
              <a:gd name="connsiteX29" fmla="*/ 1511046 w 9144000"/>
              <a:gd name="connsiteY29" fmla="*/ 6264783 h 6858000"/>
              <a:gd name="connsiteX30" fmla="*/ 1511046 w 9144000"/>
              <a:gd name="connsiteY30" fmla="*/ 6384290 h 6858000"/>
              <a:gd name="connsiteX31" fmla="*/ 1499108 w 9144000"/>
              <a:gd name="connsiteY31" fmla="*/ 6395593 h 6858000"/>
              <a:gd name="connsiteX32" fmla="*/ 1539367 w 9144000"/>
              <a:gd name="connsiteY32" fmla="*/ 6395593 h 6858000"/>
              <a:gd name="connsiteX33" fmla="*/ 1527429 w 9144000"/>
              <a:gd name="connsiteY33" fmla="*/ 6384290 h 6858000"/>
              <a:gd name="connsiteX34" fmla="*/ 1527429 w 9144000"/>
              <a:gd name="connsiteY34" fmla="*/ 6264783 h 6858000"/>
              <a:gd name="connsiteX35" fmla="*/ 1539367 w 9144000"/>
              <a:gd name="connsiteY35" fmla="*/ 6253480 h 6858000"/>
              <a:gd name="connsiteX36" fmla="*/ 1235964 w 9144000"/>
              <a:gd name="connsiteY36" fmla="*/ 6253480 h 6858000"/>
              <a:gd name="connsiteX37" fmla="*/ 1247648 w 9144000"/>
              <a:gd name="connsiteY37" fmla="*/ 6264783 h 6858000"/>
              <a:gd name="connsiteX38" fmla="*/ 1247648 w 9144000"/>
              <a:gd name="connsiteY38" fmla="*/ 6384290 h 6858000"/>
              <a:gd name="connsiteX39" fmla="*/ 1235964 w 9144000"/>
              <a:gd name="connsiteY39" fmla="*/ 6395593 h 6858000"/>
              <a:gd name="connsiteX40" fmla="*/ 1275969 w 9144000"/>
              <a:gd name="connsiteY40" fmla="*/ 6395593 h 6858000"/>
              <a:gd name="connsiteX41" fmla="*/ 1264031 w 9144000"/>
              <a:gd name="connsiteY41" fmla="*/ 6384290 h 6858000"/>
              <a:gd name="connsiteX42" fmla="*/ 1264031 w 9144000"/>
              <a:gd name="connsiteY42" fmla="*/ 6329426 h 6858000"/>
              <a:gd name="connsiteX43" fmla="*/ 1286510 w 9144000"/>
              <a:gd name="connsiteY43" fmla="*/ 6329426 h 6858000"/>
              <a:gd name="connsiteX44" fmla="*/ 1322705 w 9144000"/>
              <a:gd name="connsiteY44" fmla="*/ 6395720 h 6858000"/>
              <a:gd name="connsiteX45" fmla="*/ 1322705 w 9144000"/>
              <a:gd name="connsiteY45" fmla="*/ 6395847 h 6858000"/>
              <a:gd name="connsiteX46" fmla="*/ 1347470 w 9144000"/>
              <a:gd name="connsiteY46" fmla="*/ 6395847 h 6858000"/>
              <a:gd name="connsiteX47" fmla="*/ 1335786 w 9144000"/>
              <a:gd name="connsiteY47" fmla="*/ 6384544 h 6858000"/>
              <a:gd name="connsiteX48" fmla="*/ 1302385 w 9144000"/>
              <a:gd name="connsiteY48" fmla="*/ 6326124 h 6858000"/>
              <a:gd name="connsiteX49" fmla="*/ 1330452 w 9144000"/>
              <a:gd name="connsiteY49" fmla="*/ 6292850 h 6858000"/>
              <a:gd name="connsiteX50" fmla="*/ 1282192 w 9144000"/>
              <a:gd name="connsiteY50" fmla="*/ 6253480 h 6858000"/>
              <a:gd name="connsiteX51" fmla="*/ 1107821 w 9144000"/>
              <a:gd name="connsiteY51" fmla="*/ 6253480 h 6858000"/>
              <a:gd name="connsiteX52" fmla="*/ 1119505 w 9144000"/>
              <a:gd name="connsiteY52" fmla="*/ 6264783 h 6858000"/>
              <a:gd name="connsiteX53" fmla="*/ 1119505 w 9144000"/>
              <a:gd name="connsiteY53" fmla="*/ 6384290 h 6858000"/>
              <a:gd name="connsiteX54" fmla="*/ 1107821 w 9144000"/>
              <a:gd name="connsiteY54" fmla="*/ 6395593 h 6858000"/>
              <a:gd name="connsiteX55" fmla="*/ 1197102 w 9144000"/>
              <a:gd name="connsiteY55" fmla="*/ 6395593 h 6858000"/>
              <a:gd name="connsiteX56" fmla="*/ 1197102 w 9144000"/>
              <a:gd name="connsiteY56" fmla="*/ 6369558 h 6858000"/>
              <a:gd name="connsiteX57" fmla="*/ 1181100 w 9144000"/>
              <a:gd name="connsiteY57" fmla="*/ 6384925 h 6858000"/>
              <a:gd name="connsiteX58" fmla="*/ 1135761 w 9144000"/>
              <a:gd name="connsiteY58" fmla="*/ 6384925 h 6858000"/>
              <a:gd name="connsiteX59" fmla="*/ 1135761 w 9144000"/>
              <a:gd name="connsiteY59" fmla="*/ 6325235 h 6858000"/>
              <a:gd name="connsiteX60" fmla="*/ 1169416 w 9144000"/>
              <a:gd name="connsiteY60" fmla="*/ 6325235 h 6858000"/>
              <a:gd name="connsiteX61" fmla="*/ 1181354 w 9144000"/>
              <a:gd name="connsiteY61" fmla="*/ 6336538 h 6858000"/>
              <a:gd name="connsiteX62" fmla="*/ 1181354 w 9144000"/>
              <a:gd name="connsiteY62" fmla="*/ 6303264 h 6858000"/>
              <a:gd name="connsiteX63" fmla="*/ 1169416 w 9144000"/>
              <a:gd name="connsiteY63" fmla="*/ 6314567 h 6858000"/>
              <a:gd name="connsiteX64" fmla="*/ 1135761 w 9144000"/>
              <a:gd name="connsiteY64" fmla="*/ 6314567 h 6858000"/>
              <a:gd name="connsiteX65" fmla="*/ 1135761 w 9144000"/>
              <a:gd name="connsiteY65" fmla="*/ 6263894 h 6858000"/>
              <a:gd name="connsiteX66" fmla="*/ 1181100 w 9144000"/>
              <a:gd name="connsiteY66" fmla="*/ 6263894 h 6858000"/>
              <a:gd name="connsiteX67" fmla="*/ 1197102 w 9144000"/>
              <a:gd name="connsiteY67" fmla="*/ 6279134 h 6858000"/>
              <a:gd name="connsiteX68" fmla="*/ 1197102 w 9144000"/>
              <a:gd name="connsiteY68" fmla="*/ 6253480 h 6858000"/>
              <a:gd name="connsiteX69" fmla="*/ 961263 w 9144000"/>
              <a:gd name="connsiteY69" fmla="*/ 6253480 h 6858000"/>
              <a:gd name="connsiteX70" fmla="*/ 973455 w 9144000"/>
              <a:gd name="connsiteY70" fmla="*/ 6264783 h 6858000"/>
              <a:gd name="connsiteX71" fmla="*/ 1015492 w 9144000"/>
              <a:gd name="connsiteY71" fmla="*/ 6395720 h 6858000"/>
              <a:gd name="connsiteX72" fmla="*/ 1023112 w 9144000"/>
              <a:gd name="connsiteY72" fmla="*/ 6395720 h 6858000"/>
              <a:gd name="connsiteX73" fmla="*/ 1066419 w 9144000"/>
              <a:gd name="connsiteY73" fmla="*/ 6264783 h 6858000"/>
              <a:gd name="connsiteX74" fmla="*/ 1066165 w 9144000"/>
              <a:gd name="connsiteY74" fmla="*/ 6264783 h 6858000"/>
              <a:gd name="connsiteX75" fmla="*/ 1078357 w 9144000"/>
              <a:gd name="connsiteY75" fmla="*/ 6253480 h 6858000"/>
              <a:gd name="connsiteX76" fmla="*/ 1042416 w 9144000"/>
              <a:gd name="connsiteY76" fmla="*/ 6253480 h 6858000"/>
              <a:gd name="connsiteX77" fmla="*/ 1054100 w 9144000"/>
              <a:gd name="connsiteY77" fmla="*/ 6264529 h 6858000"/>
              <a:gd name="connsiteX78" fmla="*/ 1022477 w 9144000"/>
              <a:gd name="connsiteY78" fmla="*/ 6362954 h 6858000"/>
              <a:gd name="connsiteX79" fmla="*/ 991870 w 9144000"/>
              <a:gd name="connsiteY79" fmla="*/ 6264529 h 6858000"/>
              <a:gd name="connsiteX80" fmla="*/ 1003554 w 9144000"/>
              <a:gd name="connsiteY80" fmla="*/ 6253480 h 6858000"/>
              <a:gd name="connsiteX81" fmla="*/ 887730 w 9144000"/>
              <a:gd name="connsiteY81" fmla="*/ 6253480 h 6858000"/>
              <a:gd name="connsiteX82" fmla="*/ 899668 w 9144000"/>
              <a:gd name="connsiteY82" fmla="*/ 6264783 h 6858000"/>
              <a:gd name="connsiteX83" fmla="*/ 899668 w 9144000"/>
              <a:gd name="connsiteY83" fmla="*/ 6384290 h 6858000"/>
              <a:gd name="connsiteX84" fmla="*/ 887730 w 9144000"/>
              <a:gd name="connsiteY84" fmla="*/ 6395593 h 6858000"/>
              <a:gd name="connsiteX85" fmla="*/ 927989 w 9144000"/>
              <a:gd name="connsiteY85" fmla="*/ 6395593 h 6858000"/>
              <a:gd name="connsiteX86" fmla="*/ 916051 w 9144000"/>
              <a:gd name="connsiteY86" fmla="*/ 6384290 h 6858000"/>
              <a:gd name="connsiteX87" fmla="*/ 916051 w 9144000"/>
              <a:gd name="connsiteY87" fmla="*/ 6264783 h 6858000"/>
              <a:gd name="connsiteX88" fmla="*/ 927989 w 9144000"/>
              <a:gd name="connsiteY88" fmla="*/ 6253480 h 6858000"/>
              <a:gd name="connsiteX89" fmla="*/ 568071 w 9144000"/>
              <a:gd name="connsiteY89" fmla="*/ 6253480 h 6858000"/>
              <a:gd name="connsiteX90" fmla="*/ 581025 w 9144000"/>
              <a:gd name="connsiteY90" fmla="*/ 6265672 h 6858000"/>
              <a:gd name="connsiteX91" fmla="*/ 581025 w 9144000"/>
              <a:gd name="connsiteY91" fmla="*/ 6357493 h 6858000"/>
              <a:gd name="connsiteX92" fmla="*/ 627253 w 9144000"/>
              <a:gd name="connsiteY92" fmla="*/ 6398768 h 6858000"/>
              <a:gd name="connsiteX93" fmla="*/ 675513 w 9144000"/>
              <a:gd name="connsiteY93" fmla="*/ 6357493 h 6858000"/>
              <a:gd name="connsiteX94" fmla="*/ 675513 w 9144000"/>
              <a:gd name="connsiteY94" fmla="*/ 6265672 h 6858000"/>
              <a:gd name="connsiteX95" fmla="*/ 675767 w 9144000"/>
              <a:gd name="connsiteY95" fmla="*/ 6265672 h 6858000"/>
              <a:gd name="connsiteX96" fmla="*/ 688340 w 9144000"/>
              <a:gd name="connsiteY96" fmla="*/ 6253480 h 6858000"/>
              <a:gd name="connsiteX97" fmla="*/ 649478 w 9144000"/>
              <a:gd name="connsiteY97" fmla="*/ 6253480 h 6858000"/>
              <a:gd name="connsiteX98" fmla="*/ 662305 w 9144000"/>
              <a:gd name="connsiteY98" fmla="*/ 6265672 h 6858000"/>
              <a:gd name="connsiteX99" fmla="*/ 662305 w 9144000"/>
              <a:gd name="connsiteY99" fmla="*/ 6357493 h 6858000"/>
              <a:gd name="connsiteX100" fmla="*/ 631444 w 9144000"/>
              <a:gd name="connsiteY100" fmla="*/ 6386957 h 6858000"/>
              <a:gd name="connsiteX101" fmla="*/ 598551 w 9144000"/>
              <a:gd name="connsiteY101" fmla="*/ 6357493 h 6858000"/>
              <a:gd name="connsiteX102" fmla="*/ 598551 w 9144000"/>
              <a:gd name="connsiteY102" fmla="*/ 6265672 h 6858000"/>
              <a:gd name="connsiteX103" fmla="*/ 611378 w 9144000"/>
              <a:gd name="connsiteY103" fmla="*/ 6253480 h 6858000"/>
              <a:gd name="connsiteX104" fmla="*/ 2797937 w 9144000"/>
              <a:gd name="connsiteY104" fmla="*/ 6253353 h 6858000"/>
              <a:gd name="connsiteX105" fmla="*/ 2809875 w 9144000"/>
              <a:gd name="connsiteY105" fmla="*/ 6264656 h 6858000"/>
              <a:gd name="connsiteX106" fmla="*/ 2809875 w 9144000"/>
              <a:gd name="connsiteY106" fmla="*/ 6384163 h 6858000"/>
              <a:gd name="connsiteX107" fmla="*/ 2797937 w 9144000"/>
              <a:gd name="connsiteY107" fmla="*/ 6395466 h 6858000"/>
              <a:gd name="connsiteX108" fmla="*/ 2838196 w 9144000"/>
              <a:gd name="connsiteY108" fmla="*/ 6395466 h 6858000"/>
              <a:gd name="connsiteX109" fmla="*/ 2826258 w 9144000"/>
              <a:gd name="connsiteY109" fmla="*/ 6384163 h 6858000"/>
              <a:gd name="connsiteX110" fmla="*/ 2826258 w 9144000"/>
              <a:gd name="connsiteY110" fmla="*/ 6264656 h 6858000"/>
              <a:gd name="connsiteX111" fmla="*/ 2838196 w 9144000"/>
              <a:gd name="connsiteY111" fmla="*/ 6253353 h 6858000"/>
              <a:gd name="connsiteX112" fmla="*/ 1701038 w 9144000"/>
              <a:gd name="connsiteY112" fmla="*/ 6253353 h 6858000"/>
              <a:gd name="connsiteX113" fmla="*/ 1713230 w 9144000"/>
              <a:gd name="connsiteY113" fmla="*/ 6264656 h 6858000"/>
              <a:gd name="connsiteX114" fmla="*/ 1713230 w 9144000"/>
              <a:gd name="connsiteY114" fmla="*/ 6264910 h 6858000"/>
              <a:gd name="connsiteX115" fmla="*/ 1750949 w 9144000"/>
              <a:gd name="connsiteY115" fmla="*/ 6329807 h 6858000"/>
              <a:gd name="connsiteX116" fmla="*/ 1750949 w 9144000"/>
              <a:gd name="connsiteY116" fmla="*/ 6384544 h 6858000"/>
              <a:gd name="connsiteX117" fmla="*/ 1739011 w 9144000"/>
              <a:gd name="connsiteY117" fmla="*/ 6395847 h 6858000"/>
              <a:gd name="connsiteX118" fmla="*/ 1779270 w 9144000"/>
              <a:gd name="connsiteY118" fmla="*/ 6395847 h 6858000"/>
              <a:gd name="connsiteX119" fmla="*/ 1767332 w 9144000"/>
              <a:gd name="connsiteY119" fmla="*/ 6384544 h 6858000"/>
              <a:gd name="connsiteX120" fmla="*/ 1767332 w 9144000"/>
              <a:gd name="connsiteY120" fmla="*/ 6329553 h 6858000"/>
              <a:gd name="connsiteX121" fmla="*/ 1805813 w 9144000"/>
              <a:gd name="connsiteY121" fmla="*/ 6264910 h 6858000"/>
              <a:gd name="connsiteX122" fmla="*/ 1805686 w 9144000"/>
              <a:gd name="connsiteY122" fmla="*/ 6264910 h 6858000"/>
              <a:gd name="connsiteX123" fmla="*/ 1818005 w 9144000"/>
              <a:gd name="connsiteY123" fmla="*/ 6253353 h 6858000"/>
              <a:gd name="connsiteX124" fmla="*/ 1781175 w 9144000"/>
              <a:gd name="connsiteY124" fmla="*/ 6253353 h 6858000"/>
              <a:gd name="connsiteX125" fmla="*/ 1792859 w 9144000"/>
              <a:gd name="connsiteY125" fmla="*/ 6264402 h 6858000"/>
              <a:gd name="connsiteX126" fmla="*/ 1761490 w 9144000"/>
              <a:gd name="connsiteY126" fmla="*/ 6317742 h 6858000"/>
              <a:gd name="connsiteX127" fmla="*/ 1731645 w 9144000"/>
              <a:gd name="connsiteY127" fmla="*/ 6264402 h 6858000"/>
              <a:gd name="connsiteX128" fmla="*/ 1743329 w 9144000"/>
              <a:gd name="connsiteY128" fmla="*/ 6253353 h 6858000"/>
              <a:gd name="connsiteX129" fmla="*/ 1573911 w 9144000"/>
              <a:gd name="connsiteY129" fmla="*/ 6253353 h 6858000"/>
              <a:gd name="connsiteX130" fmla="*/ 1573911 w 9144000"/>
              <a:gd name="connsiteY130" fmla="*/ 6279134 h 6858000"/>
              <a:gd name="connsiteX131" fmla="*/ 1590040 w 9144000"/>
              <a:gd name="connsiteY131" fmla="*/ 6263894 h 6858000"/>
              <a:gd name="connsiteX132" fmla="*/ 1618107 w 9144000"/>
              <a:gd name="connsiteY132" fmla="*/ 6263894 h 6858000"/>
              <a:gd name="connsiteX133" fmla="*/ 1618107 w 9144000"/>
              <a:gd name="connsiteY133" fmla="*/ 6384163 h 6858000"/>
              <a:gd name="connsiteX134" fmla="*/ 1606423 w 9144000"/>
              <a:gd name="connsiteY134" fmla="*/ 6395466 h 6858000"/>
              <a:gd name="connsiteX135" fmla="*/ 1646428 w 9144000"/>
              <a:gd name="connsiteY135" fmla="*/ 6395466 h 6858000"/>
              <a:gd name="connsiteX136" fmla="*/ 1634617 w 9144000"/>
              <a:gd name="connsiteY136" fmla="*/ 6384290 h 6858000"/>
              <a:gd name="connsiteX137" fmla="*/ 1634617 w 9144000"/>
              <a:gd name="connsiteY137" fmla="*/ 6263894 h 6858000"/>
              <a:gd name="connsiteX138" fmla="*/ 1662938 w 9144000"/>
              <a:gd name="connsiteY138" fmla="*/ 6263894 h 6858000"/>
              <a:gd name="connsiteX139" fmla="*/ 1678940 w 9144000"/>
              <a:gd name="connsiteY139" fmla="*/ 6279134 h 6858000"/>
              <a:gd name="connsiteX140" fmla="*/ 1678940 w 9144000"/>
              <a:gd name="connsiteY140" fmla="*/ 6253353 h 6858000"/>
              <a:gd name="connsiteX141" fmla="*/ 722884 w 9144000"/>
              <a:gd name="connsiteY141" fmla="*/ 6253353 h 6858000"/>
              <a:gd name="connsiteX142" fmla="*/ 735457 w 9144000"/>
              <a:gd name="connsiteY142" fmla="*/ 6265545 h 6858000"/>
              <a:gd name="connsiteX143" fmla="*/ 735457 w 9144000"/>
              <a:gd name="connsiteY143" fmla="*/ 6383274 h 6858000"/>
              <a:gd name="connsiteX144" fmla="*/ 722884 w 9144000"/>
              <a:gd name="connsiteY144" fmla="*/ 6395466 h 6858000"/>
              <a:gd name="connsiteX145" fmla="*/ 761873 w 9144000"/>
              <a:gd name="connsiteY145" fmla="*/ 6395466 h 6858000"/>
              <a:gd name="connsiteX146" fmla="*/ 749046 w 9144000"/>
              <a:gd name="connsiteY146" fmla="*/ 6383274 h 6858000"/>
              <a:gd name="connsiteX147" fmla="*/ 749046 w 9144000"/>
              <a:gd name="connsiteY147" fmla="*/ 6276721 h 6858000"/>
              <a:gd name="connsiteX148" fmla="*/ 829056 w 9144000"/>
              <a:gd name="connsiteY148" fmla="*/ 6395593 h 6858000"/>
              <a:gd name="connsiteX149" fmla="*/ 834263 w 9144000"/>
              <a:gd name="connsiteY149" fmla="*/ 6395593 h 6858000"/>
              <a:gd name="connsiteX150" fmla="*/ 834263 w 9144000"/>
              <a:gd name="connsiteY150" fmla="*/ 6265672 h 6858000"/>
              <a:gd name="connsiteX151" fmla="*/ 834263 w 9144000"/>
              <a:gd name="connsiteY151" fmla="*/ 6265545 h 6858000"/>
              <a:gd name="connsiteX152" fmla="*/ 847090 w 9144000"/>
              <a:gd name="connsiteY152" fmla="*/ 6253353 h 6858000"/>
              <a:gd name="connsiteX153" fmla="*/ 808101 w 9144000"/>
              <a:gd name="connsiteY153" fmla="*/ 6253353 h 6858000"/>
              <a:gd name="connsiteX154" fmla="*/ 820928 w 9144000"/>
              <a:gd name="connsiteY154" fmla="*/ 6265545 h 6858000"/>
              <a:gd name="connsiteX155" fmla="*/ 820928 w 9144000"/>
              <a:gd name="connsiteY155" fmla="*/ 6355969 h 6858000"/>
              <a:gd name="connsiteX156" fmla="*/ 753745 w 9144000"/>
              <a:gd name="connsiteY156" fmla="*/ 6253353 h 6858000"/>
              <a:gd name="connsiteX157" fmla="*/ 3453003 w 9144000"/>
              <a:gd name="connsiteY157" fmla="*/ 6253226 h 6858000"/>
              <a:gd name="connsiteX158" fmla="*/ 3465576 w 9144000"/>
              <a:gd name="connsiteY158" fmla="*/ 6265418 h 6858000"/>
              <a:gd name="connsiteX159" fmla="*/ 3465576 w 9144000"/>
              <a:gd name="connsiteY159" fmla="*/ 6383147 h 6858000"/>
              <a:gd name="connsiteX160" fmla="*/ 3453003 w 9144000"/>
              <a:gd name="connsiteY160" fmla="*/ 6395339 h 6858000"/>
              <a:gd name="connsiteX161" fmla="*/ 3491992 w 9144000"/>
              <a:gd name="connsiteY161" fmla="*/ 6395339 h 6858000"/>
              <a:gd name="connsiteX162" fmla="*/ 3479165 w 9144000"/>
              <a:gd name="connsiteY162" fmla="*/ 6383147 h 6858000"/>
              <a:gd name="connsiteX163" fmla="*/ 3479165 w 9144000"/>
              <a:gd name="connsiteY163" fmla="*/ 6276594 h 6858000"/>
              <a:gd name="connsiteX164" fmla="*/ 3556889 w 9144000"/>
              <a:gd name="connsiteY164" fmla="*/ 6395466 h 6858000"/>
              <a:gd name="connsiteX165" fmla="*/ 3564509 w 9144000"/>
              <a:gd name="connsiteY165" fmla="*/ 6395466 h 6858000"/>
              <a:gd name="connsiteX166" fmla="*/ 3564509 w 9144000"/>
              <a:gd name="connsiteY166" fmla="*/ 6265545 h 6858000"/>
              <a:gd name="connsiteX167" fmla="*/ 3564382 w 9144000"/>
              <a:gd name="connsiteY167" fmla="*/ 6265418 h 6858000"/>
              <a:gd name="connsiteX168" fmla="*/ 3577209 w 9144000"/>
              <a:gd name="connsiteY168" fmla="*/ 6253226 h 6858000"/>
              <a:gd name="connsiteX169" fmla="*/ 3538220 w 9144000"/>
              <a:gd name="connsiteY169" fmla="*/ 6253226 h 6858000"/>
              <a:gd name="connsiteX170" fmla="*/ 3551047 w 9144000"/>
              <a:gd name="connsiteY170" fmla="*/ 6265418 h 6858000"/>
              <a:gd name="connsiteX171" fmla="*/ 3551047 w 9144000"/>
              <a:gd name="connsiteY171" fmla="*/ 6355842 h 6858000"/>
              <a:gd name="connsiteX172" fmla="*/ 3483991 w 9144000"/>
              <a:gd name="connsiteY172" fmla="*/ 6253226 h 6858000"/>
              <a:gd name="connsiteX173" fmla="*/ 3176143 w 9144000"/>
              <a:gd name="connsiteY173" fmla="*/ 6253226 h 6858000"/>
              <a:gd name="connsiteX174" fmla="*/ 3176143 w 9144000"/>
              <a:gd name="connsiteY174" fmla="*/ 6279007 h 6858000"/>
              <a:gd name="connsiteX175" fmla="*/ 3192272 w 9144000"/>
              <a:gd name="connsiteY175" fmla="*/ 6263767 h 6858000"/>
              <a:gd name="connsiteX176" fmla="*/ 3220339 w 9144000"/>
              <a:gd name="connsiteY176" fmla="*/ 6263767 h 6858000"/>
              <a:gd name="connsiteX177" fmla="*/ 3220339 w 9144000"/>
              <a:gd name="connsiteY177" fmla="*/ 6384036 h 6858000"/>
              <a:gd name="connsiteX178" fmla="*/ 3208655 w 9144000"/>
              <a:gd name="connsiteY178" fmla="*/ 6395339 h 6858000"/>
              <a:gd name="connsiteX179" fmla="*/ 3248660 w 9144000"/>
              <a:gd name="connsiteY179" fmla="*/ 6395339 h 6858000"/>
              <a:gd name="connsiteX180" fmla="*/ 3236722 w 9144000"/>
              <a:gd name="connsiteY180" fmla="*/ 6384036 h 6858000"/>
              <a:gd name="connsiteX181" fmla="*/ 3236722 w 9144000"/>
              <a:gd name="connsiteY181" fmla="*/ 6263767 h 6858000"/>
              <a:gd name="connsiteX182" fmla="*/ 3265043 w 9144000"/>
              <a:gd name="connsiteY182" fmla="*/ 6263767 h 6858000"/>
              <a:gd name="connsiteX183" fmla="*/ 3281045 w 9144000"/>
              <a:gd name="connsiteY183" fmla="*/ 6279007 h 6858000"/>
              <a:gd name="connsiteX184" fmla="*/ 3281172 w 9144000"/>
              <a:gd name="connsiteY184" fmla="*/ 6279007 h 6858000"/>
              <a:gd name="connsiteX185" fmla="*/ 3281172 w 9144000"/>
              <a:gd name="connsiteY185" fmla="*/ 6253226 h 6858000"/>
              <a:gd name="connsiteX186" fmla="*/ 2878963 w 9144000"/>
              <a:gd name="connsiteY186" fmla="*/ 6253226 h 6858000"/>
              <a:gd name="connsiteX187" fmla="*/ 2891536 w 9144000"/>
              <a:gd name="connsiteY187" fmla="*/ 6265418 h 6858000"/>
              <a:gd name="connsiteX188" fmla="*/ 2891536 w 9144000"/>
              <a:gd name="connsiteY188" fmla="*/ 6383147 h 6858000"/>
              <a:gd name="connsiteX189" fmla="*/ 2878963 w 9144000"/>
              <a:gd name="connsiteY189" fmla="*/ 6395339 h 6858000"/>
              <a:gd name="connsiteX190" fmla="*/ 2917952 w 9144000"/>
              <a:gd name="connsiteY190" fmla="*/ 6395339 h 6858000"/>
              <a:gd name="connsiteX191" fmla="*/ 2905125 w 9144000"/>
              <a:gd name="connsiteY191" fmla="*/ 6383020 h 6858000"/>
              <a:gd name="connsiteX192" fmla="*/ 2905125 w 9144000"/>
              <a:gd name="connsiteY192" fmla="*/ 6276594 h 6858000"/>
              <a:gd name="connsiteX193" fmla="*/ 2983611 w 9144000"/>
              <a:gd name="connsiteY193" fmla="*/ 6395593 h 6858000"/>
              <a:gd name="connsiteX194" fmla="*/ 2990342 w 9144000"/>
              <a:gd name="connsiteY194" fmla="*/ 6395593 h 6858000"/>
              <a:gd name="connsiteX195" fmla="*/ 2990342 w 9144000"/>
              <a:gd name="connsiteY195" fmla="*/ 6265545 h 6858000"/>
              <a:gd name="connsiteX196" fmla="*/ 2990342 w 9144000"/>
              <a:gd name="connsiteY196" fmla="*/ 6265418 h 6858000"/>
              <a:gd name="connsiteX197" fmla="*/ 3003169 w 9144000"/>
              <a:gd name="connsiteY197" fmla="*/ 6253226 h 6858000"/>
              <a:gd name="connsiteX198" fmla="*/ 2964180 w 9144000"/>
              <a:gd name="connsiteY198" fmla="*/ 6253226 h 6858000"/>
              <a:gd name="connsiteX199" fmla="*/ 2977007 w 9144000"/>
              <a:gd name="connsiteY199" fmla="*/ 6265418 h 6858000"/>
              <a:gd name="connsiteX200" fmla="*/ 2977007 w 9144000"/>
              <a:gd name="connsiteY200" fmla="*/ 6355842 h 6858000"/>
              <a:gd name="connsiteX201" fmla="*/ 2909824 w 9144000"/>
              <a:gd name="connsiteY201" fmla="*/ 6253226 h 6858000"/>
              <a:gd name="connsiteX202" fmla="*/ 2637409 w 9144000"/>
              <a:gd name="connsiteY202" fmla="*/ 6253226 h 6858000"/>
              <a:gd name="connsiteX203" fmla="*/ 2649093 w 9144000"/>
              <a:gd name="connsiteY203" fmla="*/ 6264529 h 6858000"/>
              <a:gd name="connsiteX204" fmla="*/ 2649093 w 9144000"/>
              <a:gd name="connsiteY204" fmla="*/ 6384036 h 6858000"/>
              <a:gd name="connsiteX205" fmla="*/ 2637409 w 9144000"/>
              <a:gd name="connsiteY205" fmla="*/ 6395339 h 6858000"/>
              <a:gd name="connsiteX206" fmla="*/ 2677414 w 9144000"/>
              <a:gd name="connsiteY206" fmla="*/ 6395339 h 6858000"/>
              <a:gd name="connsiteX207" fmla="*/ 2665476 w 9144000"/>
              <a:gd name="connsiteY207" fmla="*/ 6384036 h 6858000"/>
              <a:gd name="connsiteX208" fmla="*/ 2665476 w 9144000"/>
              <a:gd name="connsiteY208" fmla="*/ 6324092 h 6858000"/>
              <a:gd name="connsiteX209" fmla="*/ 2728214 w 9144000"/>
              <a:gd name="connsiteY209" fmla="*/ 6324092 h 6858000"/>
              <a:gd name="connsiteX210" fmla="*/ 2728214 w 9144000"/>
              <a:gd name="connsiteY210" fmla="*/ 6384163 h 6858000"/>
              <a:gd name="connsiteX211" fmla="*/ 2716276 w 9144000"/>
              <a:gd name="connsiteY211" fmla="*/ 6395466 h 6858000"/>
              <a:gd name="connsiteX212" fmla="*/ 2756535 w 9144000"/>
              <a:gd name="connsiteY212" fmla="*/ 6395466 h 6858000"/>
              <a:gd name="connsiteX213" fmla="*/ 2744597 w 9144000"/>
              <a:gd name="connsiteY213" fmla="*/ 6384163 h 6858000"/>
              <a:gd name="connsiteX214" fmla="*/ 2744597 w 9144000"/>
              <a:gd name="connsiteY214" fmla="*/ 6264529 h 6858000"/>
              <a:gd name="connsiteX215" fmla="*/ 2756535 w 9144000"/>
              <a:gd name="connsiteY215" fmla="*/ 6253226 h 6858000"/>
              <a:gd name="connsiteX216" fmla="*/ 2716276 w 9144000"/>
              <a:gd name="connsiteY216" fmla="*/ 6253226 h 6858000"/>
              <a:gd name="connsiteX217" fmla="*/ 2728214 w 9144000"/>
              <a:gd name="connsiteY217" fmla="*/ 6264529 h 6858000"/>
              <a:gd name="connsiteX218" fmla="*/ 2728214 w 9144000"/>
              <a:gd name="connsiteY218" fmla="*/ 6313424 h 6858000"/>
              <a:gd name="connsiteX219" fmla="*/ 2665476 w 9144000"/>
              <a:gd name="connsiteY219" fmla="*/ 6313424 h 6858000"/>
              <a:gd name="connsiteX220" fmla="*/ 2665476 w 9144000"/>
              <a:gd name="connsiteY220" fmla="*/ 6264529 h 6858000"/>
              <a:gd name="connsiteX221" fmla="*/ 2677414 w 9144000"/>
              <a:gd name="connsiteY221" fmla="*/ 6253226 h 6858000"/>
              <a:gd name="connsiteX222" fmla="*/ 2430907 w 9144000"/>
              <a:gd name="connsiteY222" fmla="*/ 6253226 h 6858000"/>
              <a:gd name="connsiteX223" fmla="*/ 2383536 w 9144000"/>
              <a:gd name="connsiteY223" fmla="*/ 6383909 h 6858000"/>
              <a:gd name="connsiteX224" fmla="*/ 2371344 w 9144000"/>
              <a:gd name="connsiteY224" fmla="*/ 6395466 h 6858000"/>
              <a:gd name="connsiteX225" fmla="*/ 2407285 w 9144000"/>
              <a:gd name="connsiteY225" fmla="*/ 6395466 h 6858000"/>
              <a:gd name="connsiteX226" fmla="*/ 2395601 w 9144000"/>
              <a:gd name="connsiteY226" fmla="*/ 6384417 h 6858000"/>
              <a:gd name="connsiteX227" fmla="*/ 2406396 w 9144000"/>
              <a:gd name="connsiteY227" fmla="*/ 6354318 h 6858000"/>
              <a:gd name="connsiteX228" fmla="*/ 2455799 w 9144000"/>
              <a:gd name="connsiteY228" fmla="*/ 6354318 h 6858000"/>
              <a:gd name="connsiteX229" fmla="*/ 2466086 w 9144000"/>
              <a:gd name="connsiteY229" fmla="*/ 6384417 h 6858000"/>
              <a:gd name="connsiteX230" fmla="*/ 2454402 w 9144000"/>
              <a:gd name="connsiteY230" fmla="*/ 6395466 h 6858000"/>
              <a:gd name="connsiteX231" fmla="*/ 2454656 w 9144000"/>
              <a:gd name="connsiteY231" fmla="*/ 6395466 h 6858000"/>
              <a:gd name="connsiteX232" fmla="*/ 2496947 w 9144000"/>
              <a:gd name="connsiteY232" fmla="*/ 6395466 h 6858000"/>
              <a:gd name="connsiteX233" fmla="*/ 2485009 w 9144000"/>
              <a:gd name="connsiteY233" fmla="*/ 6383909 h 6858000"/>
              <a:gd name="connsiteX234" fmla="*/ 2438527 w 9144000"/>
              <a:gd name="connsiteY234" fmla="*/ 6253226 h 6858000"/>
              <a:gd name="connsiteX235" fmla="*/ 2175256 w 9144000"/>
              <a:gd name="connsiteY235" fmla="*/ 6253226 h 6858000"/>
              <a:gd name="connsiteX236" fmla="*/ 2187448 w 9144000"/>
              <a:gd name="connsiteY236" fmla="*/ 6264529 h 6858000"/>
              <a:gd name="connsiteX237" fmla="*/ 2229485 w 9144000"/>
              <a:gd name="connsiteY237" fmla="*/ 6395466 h 6858000"/>
              <a:gd name="connsiteX238" fmla="*/ 2236851 w 9144000"/>
              <a:gd name="connsiteY238" fmla="*/ 6395466 h 6858000"/>
              <a:gd name="connsiteX239" fmla="*/ 2271014 w 9144000"/>
              <a:gd name="connsiteY239" fmla="*/ 6292469 h 6858000"/>
              <a:gd name="connsiteX240" fmla="*/ 2304161 w 9144000"/>
              <a:gd name="connsiteY240" fmla="*/ 6395466 h 6858000"/>
              <a:gd name="connsiteX241" fmla="*/ 2311781 w 9144000"/>
              <a:gd name="connsiteY241" fmla="*/ 6395466 h 6858000"/>
              <a:gd name="connsiteX242" fmla="*/ 2355088 w 9144000"/>
              <a:gd name="connsiteY242" fmla="*/ 6264529 h 6858000"/>
              <a:gd name="connsiteX243" fmla="*/ 2367280 w 9144000"/>
              <a:gd name="connsiteY243" fmla="*/ 6253226 h 6858000"/>
              <a:gd name="connsiteX244" fmla="*/ 2331339 w 9144000"/>
              <a:gd name="connsiteY244" fmla="*/ 6253226 h 6858000"/>
              <a:gd name="connsiteX245" fmla="*/ 2343023 w 9144000"/>
              <a:gd name="connsiteY245" fmla="*/ 6264275 h 6858000"/>
              <a:gd name="connsiteX246" fmla="*/ 2311400 w 9144000"/>
              <a:gd name="connsiteY246" fmla="*/ 6362700 h 6858000"/>
              <a:gd name="connsiteX247" fmla="*/ 2280793 w 9144000"/>
              <a:gd name="connsiteY247" fmla="*/ 6264275 h 6858000"/>
              <a:gd name="connsiteX248" fmla="*/ 2292477 w 9144000"/>
              <a:gd name="connsiteY248" fmla="*/ 6253226 h 6858000"/>
              <a:gd name="connsiteX249" fmla="*/ 2250186 w 9144000"/>
              <a:gd name="connsiteY249" fmla="*/ 6253226 h 6858000"/>
              <a:gd name="connsiteX250" fmla="*/ 2262124 w 9144000"/>
              <a:gd name="connsiteY250" fmla="*/ 6264529 h 6858000"/>
              <a:gd name="connsiteX251" fmla="*/ 2265045 w 9144000"/>
              <a:gd name="connsiteY251" fmla="*/ 6273927 h 6858000"/>
              <a:gd name="connsiteX252" fmla="*/ 2236470 w 9144000"/>
              <a:gd name="connsiteY252" fmla="*/ 6362700 h 6858000"/>
              <a:gd name="connsiteX253" fmla="*/ 2205863 w 9144000"/>
              <a:gd name="connsiteY253" fmla="*/ 6264275 h 6858000"/>
              <a:gd name="connsiteX254" fmla="*/ 2217547 w 9144000"/>
              <a:gd name="connsiteY254" fmla="*/ 6253226 h 6858000"/>
              <a:gd name="connsiteX255" fmla="*/ 1416685 w 9144000"/>
              <a:gd name="connsiteY255" fmla="*/ 6252845 h 6858000"/>
              <a:gd name="connsiteX256" fmla="*/ 1378712 w 9144000"/>
              <a:gd name="connsiteY256" fmla="*/ 6287770 h 6858000"/>
              <a:gd name="connsiteX257" fmla="*/ 1398016 w 9144000"/>
              <a:gd name="connsiteY257" fmla="*/ 6320282 h 6858000"/>
              <a:gd name="connsiteX258" fmla="*/ 1428623 w 9144000"/>
              <a:gd name="connsiteY258" fmla="*/ 6341237 h 6858000"/>
              <a:gd name="connsiteX259" fmla="*/ 1439164 w 9144000"/>
              <a:gd name="connsiteY259" fmla="*/ 6361938 h 6858000"/>
              <a:gd name="connsiteX260" fmla="*/ 1414399 w 9144000"/>
              <a:gd name="connsiteY260" fmla="*/ 6386957 h 6858000"/>
              <a:gd name="connsiteX261" fmla="*/ 1404112 w 9144000"/>
              <a:gd name="connsiteY261" fmla="*/ 6385052 h 6858000"/>
              <a:gd name="connsiteX262" fmla="*/ 1390015 w 9144000"/>
              <a:gd name="connsiteY262" fmla="*/ 6369177 h 6858000"/>
              <a:gd name="connsiteX263" fmla="*/ 1377188 w 9144000"/>
              <a:gd name="connsiteY263" fmla="*/ 6391402 h 6858000"/>
              <a:gd name="connsiteX264" fmla="*/ 1405763 w 9144000"/>
              <a:gd name="connsiteY264" fmla="*/ 6396736 h 6858000"/>
              <a:gd name="connsiteX265" fmla="*/ 1414484 w 9144000"/>
              <a:gd name="connsiteY265" fmla="*/ 6397621 h 6858000"/>
              <a:gd name="connsiteX266" fmla="*/ 1414145 w 9144000"/>
              <a:gd name="connsiteY266" fmla="*/ 6397752 h 6858000"/>
              <a:gd name="connsiteX267" fmla="*/ 1414526 w 9144000"/>
              <a:gd name="connsiteY267" fmla="*/ 6397625 h 6858000"/>
              <a:gd name="connsiteX268" fmla="*/ 1414484 w 9144000"/>
              <a:gd name="connsiteY268" fmla="*/ 6397621 h 6858000"/>
              <a:gd name="connsiteX269" fmla="*/ 1441672 w 9144000"/>
              <a:gd name="connsiteY269" fmla="*/ 6387084 h 6858000"/>
              <a:gd name="connsiteX270" fmla="*/ 1455674 w 9144000"/>
              <a:gd name="connsiteY270" fmla="*/ 6356223 h 6858000"/>
              <a:gd name="connsiteX271" fmla="*/ 1441704 w 9144000"/>
              <a:gd name="connsiteY271" fmla="*/ 6329045 h 6858000"/>
              <a:gd name="connsiteX272" fmla="*/ 1411351 w 9144000"/>
              <a:gd name="connsiteY272" fmla="*/ 6308090 h 6858000"/>
              <a:gd name="connsiteX273" fmla="*/ 1394968 w 9144000"/>
              <a:gd name="connsiteY273" fmla="*/ 6283706 h 6858000"/>
              <a:gd name="connsiteX274" fmla="*/ 1416558 w 9144000"/>
              <a:gd name="connsiteY274" fmla="*/ 6263386 h 6858000"/>
              <a:gd name="connsiteX275" fmla="*/ 1426210 w 9144000"/>
              <a:gd name="connsiteY275" fmla="*/ 6265037 h 6858000"/>
              <a:gd name="connsiteX276" fmla="*/ 1439418 w 9144000"/>
              <a:gd name="connsiteY276" fmla="*/ 6278499 h 6858000"/>
              <a:gd name="connsiteX277" fmla="*/ 1453388 w 9144000"/>
              <a:gd name="connsiteY277" fmla="*/ 6258814 h 6858000"/>
              <a:gd name="connsiteX278" fmla="*/ 1423797 w 9144000"/>
              <a:gd name="connsiteY278" fmla="*/ 6253480 h 6858000"/>
              <a:gd name="connsiteX279" fmla="*/ 1416685 w 9144000"/>
              <a:gd name="connsiteY279" fmla="*/ 6252845 h 6858000"/>
              <a:gd name="connsiteX280" fmla="*/ 2558923 w 9144000"/>
              <a:gd name="connsiteY280" fmla="*/ 6252591 h 6858000"/>
              <a:gd name="connsiteX281" fmla="*/ 2520950 w 9144000"/>
              <a:gd name="connsiteY281" fmla="*/ 6287516 h 6858000"/>
              <a:gd name="connsiteX282" fmla="*/ 2540254 w 9144000"/>
              <a:gd name="connsiteY282" fmla="*/ 6320028 h 6858000"/>
              <a:gd name="connsiteX283" fmla="*/ 2570861 w 9144000"/>
              <a:gd name="connsiteY283" fmla="*/ 6340983 h 6858000"/>
              <a:gd name="connsiteX284" fmla="*/ 2581402 w 9144000"/>
              <a:gd name="connsiteY284" fmla="*/ 6361684 h 6858000"/>
              <a:gd name="connsiteX285" fmla="*/ 2556637 w 9144000"/>
              <a:gd name="connsiteY285" fmla="*/ 6386703 h 6858000"/>
              <a:gd name="connsiteX286" fmla="*/ 2546350 w 9144000"/>
              <a:gd name="connsiteY286" fmla="*/ 6384798 h 6858000"/>
              <a:gd name="connsiteX287" fmla="*/ 2532253 w 9144000"/>
              <a:gd name="connsiteY287" fmla="*/ 6368923 h 6858000"/>
              <a:gd name="connsiteX288" fmla="*/ 2519426 w 9144000"/>
              <a:gd name="connsiteY288" fmla="*/ 6391148 h 6858000"/>
              <a:gd name="connsiteX289" fmla="*/ 2548001 w 9144000"/>
              <a:gd name="connsiteY289" fmla="*/ 6396482 h 6858000"/>
              <a:gd name="connsiteX290" fmla="*/ 2556891 w 9144000"/>
              <a:gd name="connsiteY290" fmla="*/ 6397371 h 6858000"/>
              <a:gd name="connsiteX291" fmla="*/ 2556637 w 9144000"/>
              <a:gd name="connsiteY291" fmla="*/ 6397498 h 6858000"/>
              <a:gd name="connsiteX292" fmla="*/ 2598166 w 9144000"/>
              <a:gd name="connsiteY292" fmla="*/ 6355969 h 6858000"/>
              <a:gd name="connsiteX293" fmla="*/ 2597912 w 9144000"/>
              <a:gd name="connsiteY293" fmla="*/ 6355969 h 6858000"/>
              <a:gd name="connsiteX294" fmla="*/ 2583942 w 9144000"/>
              <a:gd name="connsiteY294" fmla="*/ 6328791 h 6858000"/>
              <a:gd name="connsiteX295" fmla="*/ 2553589 w 9144000"/>
              <a:gd name="connsiteY295" fmla="*/ 6307836 h 6858000"/>
              <a:gd name="connsiteX296" fmla="*/ 2537206 w 9144000"/>
              <a:gd name="connsiteY296" fmla="*/ 6283452 h 6858000"/>
              <a:gd name="connsiteX297" fmla="*/ 2558796 w 9144000"/>
              <a:gd name="connsiteY297" fmla="*/ 6263132 h 6858000"/>
              <a:gd name="connsiteX298" fmla="*/ 2568448 w 9144000"/>
              <a:gd name="connsiteY298" fmla="*/ 6264783 h 6858000"/>
              <a:gd name="connsiteX299" fmla="*/ 2581656 w 9144000"/>
              <a:gd name="connsiteY299" fmla="*/ 6278245 h 6858000"/>
              <a:gd name="connsiteX300" fmla="*/ 2595626 w 9144000"/>
              <a:gd name="connsiteY300" fmla="*/ 6258560 h 6858000"/>
              <a:gd name="connsiteX301" fmla="*/ 2566035 w 9144000"/>
              <a:gd name="connsiteY301" fmla="*/ 6253226 h 6858000"/>
              <a:gd name="connsiteX302" fmla="*/ 2558923 w 9144000"/>
              <a:gd name="connsiteY302" fmla="*/ 6252591 h 6858000"/>
              <a:gd name="connsiteX303" fmla="*/ 2079371 w 9144000"/>
              <a:gd name="connsiteY303" fmla="*/ 6252464 h 6858000"/>
              <a:gd name="connsiteX304" fmla="*/ 2045589 w 9144000"/>
              <a:gd name="connsiteY304" fmla="*/ 6269228 h 6858000"/>
              <a:gd name="connsiteX305" fmla="*/ 2028952 w 9144000"/>
              <a:gd name="connsiteY305" fmla="*/ 6309995 h 6858000"/>
              <a:gd name="connsiteX306" fmla="*/ 2015363 w 9144000"/>
              <a:gd name="connsiteY306" fmla="*/ 6309995 h 6858000"/>
              <a:gd name="connsiteX307" fmla="*/ 2015363 w 9144000"/>
              <a:gd name="connsiteY307" fmla="*/ 6310249 h 6858000"/>
              <a:gd name="connsiteX308" fmla="*/ 2009648 w 9144000"/>
              <a:gd name="connsiteY308" fmla="*/ 6315456 h 6858000"/>
              <a:gd name="connsiteX309" fmla="*/ 2010283 w 9144000"/>
              <a:gd name="connsiteY309" fmla="*/ 6317488 h 6858000"/>
              <a:gd name="connsiteX310" fmla="*/ 2027809 w 9144000"/>
              <a:gd name="connsiteY310" fmla="*/ 6317488 h 6858000"/>
              <a:gd name="connsiteX311" fmla="*/ 2018538 w 9144000"/>
              <a:gd name="connsiteY311" fmla="*/ 6376289 h 6858000"/>
              <a:gd name="connsiteX312" fmla="*/ 2004060 w 9144000"/>
              <a:gd name="connsiteY312" fmla="*/ 6430137 h 6858000"/>
              <a:gd name="connsiteX313" fmla="*/ 1998853 w 9144000"/>
              <a:gd name="connsiteY313" fmla="*/ 6431915 h 6858000"/>
              <a:gd name="connsiteX314" fmla="*/ 1989582 w 9144000"/>
              <a:gd name="connsiteY314" fmla="*/ 6428994 h 6858000"/>
              <a:gd name="connsiteX315" fmla="*/ 1983740 w 9144000"/>
              <a:gd name="connsiteY315" fmla="*/ 6430391 h 6858000"/>
              <a:gd name="connsiteX316" fmla="*/ 1980184 w 9144000"/>
              <a:gd name="connsiteY316" fmla="*/ 6437249 h 6858000"/>
              <a:gd name="connsiteX317" fmla="*/ 1989201 w 9144000"/>
              <a:gd name="connsiteY317" fmla="*/ 6443218 h 6858000"/>
              <a:gd name="connsiteX318" fmla="*/ 2012315 w 9144000"/>
              <a:gd name="connsiteY318" fmla="*/ 6429375 h 6858000"/>
              <a:gd name="connsiteX319" fmla="*/ 2037334 w 9144000"/>
              <a:gd name="connsiteY319" fmla="*/ 6356223 h 6858000"/>
              <a:gd name="connsiteX320" fmla="*/ 2044065 w 9144000"/>
              <a:gd name="connsiteY320" fmla="*/ 6317361 h 6858000"/>
              <a:gd name="connsiteX321" fmla="*/ 2065528 w 9144000"/>
              <a:gd name="connsiteY321" fmla="*/ 6315329 h 6858000"/>
              <a:gd name="connsiteX322" fmla="*/ 2070227 w 9144000"/>
              <a:gd name="connsiteY322" fmla="*/ 6310122 h 6858000"/>
              <a:gd name="connsiteX323" fmla="*/ 2045462 w 9144000"/>
              <a:gd name="connsiteY323" fmla="*/ 6310122 h 6858000"/>
              <a:gd name="connsiteX324" fmla="*/ 2066036 w 9144000"/>
              <a:gd name="connsiteY324" fmla="*/ 6261862 h 6858000"/>
              <a:gd name="connsiteX325" fmla="*/ 2082165 w 9144000"/>
              <a:gd name="connsiteY325" fmla="*/ 6268466 h 6858000"/>
              <a:gd name="connsiteX326" fmla="*/ 2088007 w 9144000"/>
              <a:gd name="connsiteY326" fmla="*/ 6268212 h 6858000"/>
              <a:gd name="connsiteX327" fmla="*/ 2087753 w 9144000"/>
              <a:gd name="connsiteY327" fmla="*/ 6268212 h 6858000"/>
              <a:gd name="connsiteX328" fmla="*/ 2091944 w 9144000"/>
              <a:gd name="connsiteY328" fmla="*/ 6260846 h 6858000"/>
              <a:gd name="connsiteX329" fmla="*/ 2079371 w 9144000"/>
              <a:gd name="connsiteY329" fmla="*/ 6252464 h 6858000"/>
              <a:gd name="connsiteX330" fmla="*/ 3101848 w 9144000"/>
              <a:gd name="connsiteY330" fmla="*/ 6251321 h 6858000"/>
              <a:gd name="connsiteX331" fmla="*/ 3032506 w 9144000"/>
              <a:gd name="connsiteY331" fmla="*/ 6324346 h 6858000"/>
              <a:gd name="connsiteX332" fmla="*/ 3101848 w 9144000"/>
              <a:gd name="connsiteY332" fmla="*/ 6397371 h 6858000"/>
              <a:gd name="connsiteX333" fmla="*/ 3142869 w 9144000"/>
              <a:gd name="connsiteY333" fmla="*/ 6387084 h 6858000"/>
              <a:gd name="connsiteX334" fmla="*/ 3142869 w 9144000"/>
              <a:gd name="connsiteY334" fmla="*/ 6330823 h 6858000"/>
              <a:gd name="connsiteX335" fmla="*/ 3154553 w 9144000"/>
              <a:gd name="connsiteY335" fmla="*/ 6319520 h 6858000"/>
              <a:gd name="connsiteX336" fmla="*/ 3114548 w 9144000"/>
              <a:gd name="connsiteY336" fmla="*/ 6319520 h 6858000"/>
              <a:gd name="connsiteX337" fmla="*/ 3126486 w 9144000"/>
              <a:gd name="connsiteY337" fmla="*/ 6330823 h 6858000"/>
              <a:gd name="connsiteX338" fmla="*/ 3126486 w 9144000"/>
              <a:gd name="connsiteY338" fmla="*/ 6376670 h 6858000"/>
              <a:gd name="connsiteX339" fmla="*/ 3101975 w 9144000"/>
              <a:gd name="connsiteY339" fmla="*/ 6386703 h 6858000"/>
              <a:gd name="connsiteX340" fmla="*/ 3052191 w 9144000"/>
              <a:gd name="connsiteY340" fmla="*/ 6324219 h 6858000"/>
              <a:gd name="connsiteX341" fmla="*/ 3101975 w 9144000"/>
              <a:gd name="connsiteY341" fmla="*/ 6261735 h 6858000"/>
              <a:gd name="connsiteX342" fmla="*/ 3120136 w 9144000"/>
              <a:gd name="connsiteY342" fmla="*/ 6268593 h 6858000"/>
              <a:gd name="connsiteX343" fmla="*/ 3136519 w 9144000"/>
              <a:gd name="connsiteY343" fmla="*/ 6283960 h 6858000"/>
              <a:gd name="connsiteX344" fmla="*/ 3136519 w 9144000"/>
              <a:gd name="connsiteY344" fmla="*/ 6259449 h 6858000"/>
              <a:gd name="connsiteX345" fmla="*/ 3101848 w 9144000"/>
              <a:gd name="connsiteY345" fmla="*/ 6251321 h 6858000"/>
              <a:gd name="connsiteX346" fmla="*/ 3363976 w 9144000"/>
              <a:gd name="connsiteY346" fmla="*/ 6250051 h 6858000"/>
              <a:gd name="connsiteX347" fmla="*/ 3304286 w 9144000"/>
              <a:gd name="connsiteY347" fmla="*/ 6324346 h 6858000"/>
              <a:gd name="connsiteX348" fmla="*/ 3363976 w 9144000"/>
              <a:gd name="connsiteY348" fmla="*/ 6398641 h 6858000"/>
              <a:gd name="connsiteX349" fmla="*/ 3423920 w 9144000"/>
              <a:gd name="connsiteY349" fmla="*/ 6324346 h 6858000"/>
              <a:gd name="connsiteX350" fmla="*/ 3363976 w 9144000"/>
              <a:gd name="connsiteY350" fmla="*/ 6250051 h 6858000"/>
              <a:gd name="connsiteX351" fmla="*/ 0 w 9144000"/>
              <a:gd name="connsiteY351" fmla="*/ 0 h 6858000"/>
              <a:gd name="connsiteX352" fmla="*/ 9144000 w 9144000"/>
              <a:gd name="connsiteY352" fmla="*/ 0 h 6858000"/>
              <a:gd name="connsiteX353" fmla="*/ 9144000 w 9144000"/>
              <a:gd name="connsiteY353" fmla="*/ 380873 h 6858000"/>
              <a:gd name="connsiteX354" fmla="*/ 8779129 w 9144000"/>
              <a:gd name="connsiteY354" fmla="*/ 380873 h 6858000"/>
              <a:gd name="connsiteX355" fmla="*/ 8779129 w 9144000"/>
              <a:gd name="connsiteY355" fmla="*/ 547243 h 6858000"/>
              <a:gd name="connsiteX356" fmla="*/ 8896096 w 9144000"/>
              <a:gd name="connsiteY356" fmla="*/ 547243 h 6858000"/>
              <a:gd name="connsiteX357" fmla="*/ 8765540 w 9144000"/>
              <a:gd name="connsiteY357" fmla="*/ 1033018 h 6858000"/>
              <a:gd name="connsiteX358" fmla="*/ 8603488 w 9144000"/>
              <a:gd name="connsiteY358" fmla="*/ 380873 h 6858000"/>
              <a:gd name="connsiteX359" fmla="*/ 8434578 w 9144000"/>
              <a:gd name="connsiteY359" fmla="*/ 380873 h 6858000"/>
              <a:gd name="connsiteX360" fmla="*/ 8259319 w 9144000"/>
              <a:gd name="connsiteY360" fmla="*/ 1033018 h 6858000"/>
              <a:gd name="connsiteX361" fmla="*/ 8139049 w 9144000"/>
              <a:gd name="connsiteY361" fmla="*/ 547243 h 6858000"/>
              <a:gd name="connsiteX362" fmla="*/ 8260715 w 9144000"/>
              <a:gd name="connsiteY362" fmla="*/ 547243 h 6858000"/>
              <a:gd name="connsiteX363" fmla="*/ 8260715 w 9144000"/>
              <a:gd name="connsiteY363" fmla="*/ 380873 h 6858000"/>
              <a:gd name="connsiteX364" fmla="*/ 7772400 w 9144000"/>
              <a:gd name="connsiteY364" fmla="*/ 380873 h 6858000"/>
              <a:gd name="connsiteX365" fmla="*/ 7772400 w 9144000"/>
              <a:gd name="connsiteY365" fmla="*/ 547243 h 6858000"/>
              <a:gd name="connsiteX366" fmla="*/ 7880604 w 9144000"/>
              <a:gd name="connsiteY366" fmla="*/ 547243 h 6858000"/>
              <a:gd name="connsiteX367" fmla="*/ 8069581 w 9144000"/>
              <a:gd name="connsiteY367" fmla="*/ 1303147 h 6858000"/>
              <a:gd name="connsiteX368" fmla="*/ 8331708 w 9144000"/>
              <a:gd name="connsiteY368" fmla="*/ 1303147 h 6858000"/>
              <a:gd name="connsiteX369" fmla="*/ 8456803 w 9144000"/>
              <a:gd name="connsiteY369" fmla="*/ 827532 h 6858000"/>
              <a:gd name="connsiteX370" fmla="*/ 8575675 w 9144000"/>
              <a:gd name="connsiteY370" fmla="*/ 1303147 h 6858000"/>
              <a:gd name="connsiteX371" fmla="*/ 8837803 w 9144000"/>
              <a:gd name="connsiteY371" fmla="*/ 1303147 h 6858000"/>
              <a:gd name="connsiteX372" fmla="*/ 9036685 w 9144000"/>
              <a:gd name="connsiteY372" fmla="*/ 547243 h 6858000"/>
              <a:gd name="connsiteX373" fmla="*/ 9144000 w 9144000"/>
              <a:gd name="connsiteY373" fmla="*/ 547243 h 6858000"/>
              <a:gd name="connsiteX374" fmla="*/ 9144000 w 9144000"/>
              <a:gd name="connsiteY374" fmla="*/ 6858000 h 6858000"/>
              <a:gd name="connsiteX375" fmla="*/ 0 w 9144000"/>
              <a:gd name="connsiteY37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9144000" h="6858000">
                <a:moveTo>
                  <a:pt x="1950338" y="6312915"/>
                </a:moveTo>
                <a:cubicBezTo>
                  <a:pt x="1960752" y="6312915"/>
                  <a:pt x="1966975" y="6320535"/>
                  <a:pt x="1966975" y="6335902"/>
                </a:cubicBezTo>
                <a:cubicBezTo>
                  <a:pt x="1967483" y="6361937"/>
                  <a:pt x="1953005" y="6385559"/>
                  <a:pt x="1944242" y="6388353"/>
                </a:cubicBezTo>
                <a:cubicBezTo>
                  <a:pt x="1942464" y="6388988"/>
                  <a:pt x="1939797" y="6389750"/>
                  <a:pt x="1937638" y="6389750"/>
                </a:cubicBezTo>
                <a:cubicBezTo>
                  <a:pt x="1925827" y="6389750"/>
                  <a:pt x="1921001" y="6377812"/>
                  <a:pt x="1921001" y="6362826"/>
                </a:cubicBezTo>
                <a:cubicBezTo>
                  <a:pt x="1921001" y="6333235"/>
                  <a:pt x="1936622" y="6317233"/>
                  <a:pt x="1943226" y="6314566"/>
                </a:cubicBezTo>
                <a:cubicBezTo>
                  <a:pt x="1945131" y="6313804"/>
                  <a:pt x="1948052" y="6313042"/>
                  <a:pt x="1950084" y="6313042"/>
                </a:cubicBezTo>
                <a:close/>
                <a:moveTo>
                  <a:pt x="1956816" y="6305550"/>
                </a:moveTo>
                <a:cubicBezTo>
                  <a:pt x="1951355" y="6305550"/>
                  <a:pt x="1942719" y="6307963"/>
                  <a:pt x="1934083" y="6312789"/>
                </a:cubicBezTo>
                <a:cubicBezTo>
                  <a:pt x="1919605" y="6320917"/>
                  <a:pt x="1903857" y="6339586"/>
                  <a:pt x="1903857" y="6367653"/>
                </a:cubicBezTo>
                <a:cubicBezTo>
                  <a:pt x="1903857" y="6381750"/>
                  <a:pt x="1910715" y="6397371"/>
                  <a:pt x="1930400" y="6397371"/>
                </a:cubicBezTo>
                <a:cubicBezTo>
                  <a:pt x="1939671" y="6397371"/>
                  <a:pt x="1952879" y="6391656"/>
                  <a:pt x="1961642" y="6384036"/>
                </a:cubicBezTo>
                <a:lnTo>
                  <a:pt x="1961769" y="6384036"/>
                </a:lnTo>
                <a:cubicBezTo>
                  <a:pt x="1975612" y="6372098"/>
                  <a:pt x="1983740" y="6351397"/>
                  <a:pt x="1983740" y="6333617"/>
                </a:cubicBezTo>
                <a:cubicBezTo>
                  <a:pt x="1983740" y="6316853"/>
                  <a:pt x="1974469" y="6305550"/>
                  <a:pt x="1956816" y="6305550"/>
                </a:cubicBezTo>
                <a:close/>
                <a:moveTo>
                  <a:pt x="2431414" y="6284976"/>
                </a:moveTo>
                <a:lnTo>
                  <a:pt x="2451861" y="6343904"/>
                </a:lnTo>
                <a:lnTo>
                  <a:pt x="2410205" y="6343904"/>
                </a:lnTo>
                <a:close/>
                <a:moveTo>
                  <a:pt x="1264158" y="6263894"/>
                </a:moveTo>
                <a:lnTo>
                  <a:pt x="1282319" y="6263894"/>
                </a:lnTo>
                <a:cubicBezTo>
                  <a:pt x="1298321" y="6263894"/>
                  <a:pt x="1310894" y="6276975"/>
                  <a:pt x="1310894" y="6292342"/>
                </a:cubicBezTo>
                <a:cubicBezTo>
                  <a:pt x="1310894" y="6307709"/>
                  <a:pt x="1297940" y="6318631"/>
                  <a:pt x="1282319" y="6318631"/>
                </a:cubicBezTo>
                <a:lnTo>
                  <a:pt x="1264158" y="6318631"/>
                </a:lnTo>
                <a:close/>
                <a:moveTo>
                  <a:pt x="3364103" y="6261100"/>
                </a:moveTo>
                <a:cubicBezTo>
                  <a:pt x="3393948" y="6261100"/>
                  <a:pt x="3404489" y="6295136"/>
                  <a:pt x="3404489" y="6324473"/>
                </a:cubicBezTo>
                <a:cubicBezTo>
                  <a:pt x="3404489" y="6353810"/>
                  <a:pt x="3394075" y="6387846"/>
                  <a:pt x="3364103" y="6387846"/>
                </a:cubicBezTo>
                <a:cubicBezTo>
                  <a:pt x="3334131" y="6387846"/>
                  <a:pt x="3323844" y="6353810"/>
                  <a:pt x="3323844" y="6324473"/>
                </a:cubicBezTo>
                <a:cubicBezTo>
                  <a:pt x="3323844" y="6295136"/>
                  <a:pt x="3334258" y="6261100"/>
                  <a:pt x="3364103" y="6261100"/>
                </a:cubicBezTo>
                <a:close/>
                <a:moveTo>
                  <a:pt x="1499108" y="6253480"/>
                </a:moveTo>
                <a:lnTo>
                  <a:pt x="1511046" y="6264783"/>
                </a:lnTo>
                <a:lnTo>
                  <a:pt x="1511046" y="6384290"/>
                </a:lnTo>
                <a:lnTo>
                  <a:pt x="1499108" y="6395593"/>
                </a:lnTo>
                <a:lnTo>
                  <a:pt x="1539367" y="6395593"/>
                </a:lnTo>
                <a:lnTo>
                  <a:pt x="1527429" y="6384290"/>
                </a:lnTo>
                <a:lnTo>
                  <a:pt x="1527429" y="6264783"/>
                </a:lnTo>
                <a:lnTo>
                  <a:pt x="1539367" y="6253480"/>
                </a:lnTo>
                <a:close/>
                <a:moveTo>
                  <a:pt x="1235964" y="6253480"/>
                </a:moveTo>
                <a:lnTo>
                  <a:pt x="1247648" y="6264783"/>
                </a:lnTo>
                <a:lnTo>
                  <a:pt x="1247648" y="6384290"/>
                </a:lnTo>
                <a:lnTo>
                  <a:pt x="1235964" y="6395593"/>
                </a:lnTo>
                <a:lnTo>
                  <a:pt x="1275969" y="6395593"/>
                </a:lnTo>
                <a:lnTo>
                  <a:pt x="1264031" y="6384290"/>
                </a:lnTo>
                <a:lnTo>
                  <a:pt x="1264031" y="6329426"/>
                </a:lnTo>
                <a:lnTo>
                  <a:pt x="1286510" y="6329426"/>
                </a:lnTo>
                <a:lnTo>
                  <a:pt x="1322705" y="6395720"/>
                </a:lnTo>
                <a:lnTo>
                  <a:pt x="1322705" y="6395847"/>
                </a:lnTo>
                <a:lnTo>
                  <a:pt x="1347470" y="6395847"/>
                </a:lnTo>
                <a:lnTo>
                  <a:pt x="1335786" y="6384544"/>
                </a:lnTo>
                <a:lnTo>
                  <a:pt x="1302385" y="6326124"/>
                </a:lnTo>
                <a:cubicBezTo>
                  <a:pt x="1319022" y="6321298"/>
                  <a:pt x="1330452" y="6306312"/>
                  <a:pt x="1330452" y="6292850"/>
                </a:cubicBezTo>
                <a:cubicBezTo>
                  <a:pt x="1330452" y="6268720"/>
                  <a:pt x="1306957" y="6253480"/>
                  <a:pt x="1282192" y="6253480"/>
                </a:cubicBezTo>
                <a:close/>
                <a:moveTo>
                  <a:pt x="1107821" y="6253480"/>
                </a:moveTo>
                <a:lnTo>
                  <a:pt x="1119505" y="6264783"/>
                </a:lnTo>
                <a:lnTo>
                  <a:pt x="1119505" y="6384290"/>
                </a:lnTo>
                <a:lnTo>
                  <a:pt x="1107821" y="6395593"/>
                </a:lnTo>
                <a:lnTo>
                  <a:pt x="1197102" y="6395593"/>
                </a:lnTo>
                <a:lnTo>
                  <a:pt x="1197102" y="6369558"/>
                </a:lnTo>
                <a:lnTo>
                  <a:pt x="1181100" y="6384925"/>
                </a:lnTo>
                <a:lnTo>
                  <a:pt x="1135761" y="6384925"/>
                </a:lnTo>
                <a:lnTo>
                  <a:pt x="1135761" y="6325235"/>
                </a:lnTo>
                <a:lnTo>
                  <a:pt x="1169416" y="6325235"/>
                </a:lnTo>
                <a:lnTo>
                  <a:pt x="1181354" y="6336538"/>
                </a:lnTo>
                <a:lnTo>
                  <a:pt x="1181354" y="6303264"/>
                </a:lnTo>
                <a:lnTo>
                  <a:pt x="1169416" y="6314567"/>
                </a:lnTo>
                <a:lnTo>
                  <a:pt x="1135761" y="6314567"/>
                </a:lnTo>
                <a:lnTo>
                  <a:pt x="1135761" y="6263894"/>
                </a:lnTo>
                <a:lnTo>
                  <a:pt x="1181100" y="6263894"/>
                </a:lnTo>
                <a:lnTo>
                  <a:pt x="1197102" y="6279134"/>
                </a:lnTo>
                <a:lnTo>
                  <a:pt x="1197102" y="6253480"/>
                </a:lnTo>
                <a:close/>
                <a:moveTo>
                  <a:pt x="961263" y="6253480"/>
                </a:moveTo>
                <a:lnTo>
                  <a:pt x="973455" y="6264783"/>
                </a:lnTo>
                <a:lnTo>
                  <a:pt x="1015492" y="6395720"/>
                </a:lnTo>
                <a:lnTo>
                  <a:pt x="1023112" y="6395720"/>
                </a:lnTo>
                <a:lnTo>
                  <a:pt x="1066419" y="6264783"/>
                </a:lnTo>
                <a:lnTo>
                  <a:pt x="1066165" y="6264783"/>
                </a:lnTo>
                <a:lnTo>
                  <a:pt x="1078357" y="6253480"/>
                </a:lnTo>
                <a:lnTo>
                  <a:pt x="1042416" y="6253480"/>
                </a:lnTo>
                <a:lnTo>
                  <a:pt x="1054100" y="6264529"/>
                </a:lnTo>
                <a:lnTo>
                  <a:pt x="1022477" y="6362954"/>
                </a:lnTo>
                <a:lnTo>
                  <a:pt x="991870" y="6264529"/>
                </a:lnTo>
                <a:lnTo>
                  <a:pt x="1003554" y="6253480"/>
                </a:lnTo>
                <a:close/>
                <a:moveTo>
                  <a:pt x="887730" y="6253480"/>
                </a:moveTo>
                <a:lnTo>
                  <a:pt x="899668" y="6264783"/>
                </a:lnTo>
                <a:lnTo>
                  <a:pt x="899668" y="6384290"/>
                </a:lnTo>
                <a:lnTo>
                  <a:pt x="887730" y="6395593"/>
                </a:lnTo>
                <a:lnTo>
                  <a:pt x="927989" y="6395593"/>
                </a:lnTo>
                <a:lnTo>
                  <a:pt x="916051" y="6384290"/>
                </a:lnTo>
                <a:lnTo>
                  <a:pt x="916051" y="6264783"/>
                </a:lnTo>
                <a:lnTo>
                  <a:pt x="927989" y="6253480"/>
                </a:lnTo>
                <a:close/>
                <a:moveTo>
                  <a:pt x="568071" y="6253480"/>
                </a:moveTo>
                <a:lnTo>
                  <a:pt x="581025" y="6265672"/>
                </a:lnTo>
                <a:lnTo>
                  <a:pt x="581025" y="6357493"/>
                </a:lnTo>
                <a:cubicBezTo>
                  <a:pt x="581025" y="6380861"/>
                  <a:pt x="601726" y="6398768"/>
                  <a:pt x="627253" y="6398768"/>
                </a:cubicBezTo>
                <a:cubicBezTo>
                  <a:pt x="652780" y="6398768"/>
                  <a:pt x="675513" y="6381623"/>
                  <a:pt x="675513" y="6357493"/>
                </a:cubicBezTo>
                <a:lnTo>
                  <a:pt x="675513" y="6265672"/>
                </a:lnTo>
                <a:lnTo>
                  <a:pt x="675767" y="6265672"/>
                </a:lnTo>
                <a:lnTo>
                  <a:pt x="688340" y="6253480"/>
                </a:lnTo>
                <a:lnTo>
                  <a:pt x="649478" y="6253480"/>
                </a:lnTo>
                <a:lnTo>
                  <a:pt x="662305" y="6265672"/>
                </a:lnTo>
                <a:lnTo>
                  <a:pt x="662305" y="6357493"/>
                </a:lnTo>
                <a:cubicBezTo>
                  <a:pt x="662305" y="6373876"/>
                  <a:pt x="648589" y="6386957"/>
                  <a:pt x="631444" y="6386957"/>
                </a:cubicBezTo>
                <a:cubicBezTo>
                  <a:pt x="614299" y="6386957"/>
                  <a:pt x="598551" y="6374130"/>
                  <a:pt x="598551" y="6357493"/>
                </a:cubicBezTo>
                <a:lnTo>
                  <a:pt x="598551" y="6265672"/>
                </a:lnTo>
                <a:lnTo>
                  <a:pt x="611378" y="6253480"/>
                </a:lnTo>
                <a:close/>
                <a:moveTo>
                  <a:pt x="2797937" y="6253353"/>
                </a:moveTo>
                <a:lnTo>
                  <a:pt x="2809875" y="6264656"/>
                </a:lnTo>
                <a:lnTo>
                  <a:pt x="2809875" y="6384163"/>
                </a:lnTo>
                <a:lnTo>
                  <a:pt x="2797937" y="6395466"/>
                </a:lnTo>
                <a:lnTo>
                  <a:pt x="2838196" y="6395466"/>
                </a:lnTo>
                <a:lnTo>
                  <a:pt x="2826258" y="6384163"/>
                </a:lnTo>
                <a:lnTo>
                  <a:pt x="2826258" y="6264656"/>
                </a:lnTo>
                <a:lnTo>
                  <a:pt x="2838196" y="6253353"/>
                </a:lnTo>
                <a:close/>
                <a:moveTo>
                  <a:pt x="1701038" y="6253353"/>
                </a:moveTo>
                <a:lnTo>
                  <a:pt x="1713230" y="6264656"/>
                </a:lnTo>
                <a:lnTo>
                  <a:pt x="1713230" y="6264910"/>
                </a:lnTo>
                <a:lnTo>
                  <a:pt x="1750949" y="6329807"/>
                </a:lnTo>
                <a:lnTo>
                  <a:pt x="1750949" y="6384544"/>
                </a:lnTo>
                <a:lnTo>
                  <a:pt x="1739011" y="6395847"/>
                </a:lnTo>
                <a:lnTo>
                  <a:pt x="1779270" y="6395847"/>
                </a:lnTo>
                <a:lnTo>
                  <a:pt x="1767332" y="6384544"/>
                </a:lnTo>
                <a:lnTo>
                  <a:pt x="1767332" y="6329553"/>
                </a:lnTo>
                <a:lnTo>
                  <a:pt x="1805813" y="6264910"/>
                </a:lnTo>
                <a:lnTo>
                  <a:pt x="1805686" y="6264910"/>
                </a:lnTo>
                <a:lnTo>
                  <a:pt x="1818005" y="6253353"/>
                </a:lnTo>
                <a:lnTo>
                  <a:pt x="1781175" y="6253353"/>
                </a:lnTo>
                <a:lnTo>
                  <a:pt x="1792859" y="6264402"/>
                </a:lnTo>
                <a:lnTo>
                  <a:pt x="1761490" y="6317742"/>
                </a:lnTo>
                <a:lnTo>
                  <a:pt x="1731645" y="6264402"/>
                </a:lnTo>
                <a:lnTo>
                  <a:pt x="1743329" y="6253353"/>
                </a:lnTo>
                <a:close/>
                <a:moveTo>
                  <a:pt x="1573911" y="6253353"/>
                </a:moveTo>
                <a:lnTo>
                  <a:pt x="1573911" y="6279134"/>
                </a:lnTo>
                <a:lnTo>
                  <a:pt x="1590040" y="6263894"/>
                </a:lnTo>
                <a:lnTo>
                  <a:pt x="1618107" y="6263894"/>
                </a:lnTo>
                <a:lnTo>
                  <a:pt x="1618107" y="6384163"/>
                </a:lnTo>
                <a:lnTo>
                  <a:pt x="1606423" y="6395466"/>
                </a:lnTo>
                <a:lnTo>
                  <a:pt x="1646428" y="6395466"/>
                </a:lnTo>
                <a:lnTo>
                  <a:pt x="1634617" y="6384290"/>
                </a:lnTo>
                <a:lnTo>
                  <a:pt x="1634617" y="6263894"/>
                </a:lnTo>
                <a:lnTo>
                  <a:pt x="1662938" y="6263894"/>
                </a:lnTo>
                <a:lnTo>
                  <a:pt x="1678940" y="6279134"/>
                </a:lnTo>
                <a:lnTo>
                  <a:pt x="1678940" y="6253353"/>
                </a:lnTo>
                <a:close/>
                <a:moveTo>
                  <a:pt x="722884" y="6253353"/>
                </a:moveTo>
                <a:lnTo>
                  <a:pt x="735457" y="6265545"/>
                </a:lnTo>
                <a:lnTo>
                  <a:pt x="735457" y="6383274"/>
                </a:lnTo>
                <a:lnTo>
                  <a:pt x="722884" y="6395466"/>
                </a:lnTo>
                <a:lnTo>
                  <a:pt x="761873" y="6395466"/>
                </a:lnTo>
                <a:lnTo>
                  <a:pt x="749046" y="6383274"/>
                </a:lnTo>
                <a:lnTo>
                  <a:pt x="749046" y="6276721"/>
                </a:lnTo>
                <a:lnTo>
                  <a:pt x="829056" y="6395593"/>
                </a:lnTo>
                <a:lnTo>
                  <a:pt x="834263" y="6395593"/>
                </a:lnTo>
                <a:lnTo>
                  <a:pt x="834263" y="6265672"/>
                </a:lnTo>
                <a:lnTo>
                  <a:pt x="834263" y="6265545"/>
                </a:lnTo>
                <a:lnTo>
                  <a:pt x="847090" y="6253353"/>
                </a:lnTo>
                <a:lnTo>
                  <a:pt x="808101" y="6253353"/>
                </a:lnTo>
                <a:lnTo>
                  <a:pt x="820928" y="6265545"/>
                </a:lnTo>
                <a:lnTo>
                  <a:pt x="820928" y="6355969"/>
                </a:lnTo>
                <a:lnTo>
                  <a:pt x="753745" y="6253353"/>
                </a:lnTo>
                <a:close/>
                <a:moveTo>
                  <a:pt x="3453003" y="6253226"/>
                </a:moveTo>
                <a:lnTo>
                  <a:pt x="3465576" y="6265418"/>
                </a:lnTo>
                <a:lnTo>
                  <a:pt x="3465576" y="6383147"/>
                </a:lnTo>
                <a:lnTo>
                  <a:pt x="3453003" y="6395339"/>
                </a:lnTo>
                <a:lnTo>
                  <a:pt x="3491992" y="6395339"/>
                </a:lnTo>
                <a:lnTo>
                  <a:pt x="3479165" y="6383147"/>
                </a:lnTo>
                <a:lnTo>
                  <a:pt x="3479165" y="6276594"/>
                </a:lnTo>
                <a:lnTo>
                  <a:pt x="3556889" y="6395466"/>
                </a:lnTo>
                <a:lnTo>
                  <a:pt x="3564509" y="6395466"/>
                </a:lnTo>
                <a:lnTo>
                  <a:pt x="3564509" y="6265545"/>
                </a:lnTo>
                <a:lnTo>
                  <a:pt x="3564382" y="6265418"/>
                </a:lnTo>
                <a:lnTo>
                  <a:pt x="3577209" y="6253226"/>
                </a:lnTo>
                <a:lnTo>
                  <a:pt x="3538220" y="6253226"/>
                </a:lnTo>
                <a:lnTo>
                  <a:pt x="3551047" y="6265418"/>
                </a:lnTo>
                <a:lnTo>
                  <a:pt x="3551047" y="6355842"/>
                </a:lnTo>
                <a:lnTo>
                  <a:pt x="3483991" y="6253226"/>
                </a:lnTo>
                <a:close/>
                <a:moveTo>
                  <a:pt x="3176143" y="6253226"/>
                </a:moveTo>
                <a:lnTo>
                  <a:pt x="3176143" y="6279007"/>
                </a:lnTo>
                <a:lnTo>
                  <a:pt x="3192272" y="6263767"/>
                </a:lnTo>
                <a:lnTo>
                  <a:pt x="3220339" y="6263767"/>
                </a:lnTo>
                <a:lnTo>
                  <a:pt x="3220339" y="6384036"/>
                </a:lnTo>
                <a:lnTo>
                  <a:pt x="3208655" y="6395339"/>
                </a:lnTo>
                <a:lnTo>
                  <a:pt x="3248660" y="6395339"/>
                </a:lnTo>
                <a:lnTo>
                  <a:pt x="3236722" y="6384036"/>
                </a:lnTo>
                <a:lnTo>
                  <a:pt x="3236722" y="6263767"/>
                </a:lnTo>
                <a:lnTo>
                  <a:pt x="3265043" y="6263767"/>
                </a:lnTo>
                <a:lnTo>
                  <a:pt x="3281045" y="6279007"/>
                </a:lnTo>
                <a:lnTo>
                  <a:pt x="3281172" y="6279007"/>
                </a:lnTo>
                <a:lnTo>
                  <a:pt x="3281172" y="6253226"/>
                </a:lnTo>
                <a:close/>
                <a:moveTo>
                  <a:pt x="2878963" y="6253226"/>
                </a:moveTo>
                <a:lnTo>
                  <a:pt x="2891536" y="6265418"/>
                </a:lnTo>
                <a:lnTo>
                  <a:pt x="2891536" y="6383147"/>
                </a:lnTo>
                <a:lnTo>
                  <a:pt x="2878963" y="6395339"/>
                </a:lnTo>
                <a:lnTo>
                  <a:pt x="2917952" y="6395339"/>
                </a:lnTo>
                <a:cubicBezTo>
                  <a:pt x="2917952" y="6395339"/>
                  <a:pt x="2905125" y="6383020"/>
                  <a:pt x="2905125" y="6383020"/>
                </a:cubicBezTo>
                <a:lnTo>
                  <a:pt x="2905125" y="6276594"/>
                </a:lnTo>
                <a:lnTo>
                  <a:pt x="2983611" y="6395593"/>
                </a:lnTo>
                <a:lnTo>
                  <a:pt x="2990342" y="6395593"/>
                </a:lnTo>
                <a:lnTo>
                  <a:pt x="2990342" y="6265545"/>
                </a:lnTo>
                <a:lnTo>
                  <a:pt x="2990342" y="6265418"/>
                </a:lnTo>
                <a:lnTo>
                  <a:pt x="3003169" y="6253226"/>
                </a:lnTo>
                <a:lnTo>
                  <a:pt x="2964180" y="6253226"/>
                </a:lnTo>
                <a:lnTo>
                  <a:pt x="2977007" y="6265418"/>
                </a:lnTo>
                <a:lnTo>
                  <a:pt x="2977007" y="6355842"/>
                </a:lnTo>
                <a:lnTo>
                  <a:pt x="2909824" y="6253226"/>
                </a:lnTo>
                <a:close/>
                <a:moveTo>
                  <a:pt x="2637409" y="6253226"/>
                </a:moveTo>
                <a:lnTo>
                  <a:pt x="2649093" y="6264529"/>
                </a:lnTo>
                <a:lnTo>
                  <a:pt x="2649093" y="6384036"/>
                </a:lnTo>
                <a:lnTo>
                  <a:pt x="2637409" y="6395339"/>
                </a:lnTo>
                <a:lnTo>
                  <a:pt x="2677414" y="6395339"/>
                </a:lnTo>
                <a:lnTo>
                  <a:pt x="2665476" y="6384036"/>
                </a:lnTo>
                <a:lnTo>
                  <a:pt x="2665476" y="6324092"/>
                </a:lnTo>
                <a:lnTo>
                  <a:pt x="2728214" y="6324092"/>
                </a:lnTo>
                <a:lnTo>
                  <a:pt x="2728214" y="6384163"/>
                </a:lnTo>
                <a:lnTo>
                  <a:pt x="2716276" y="6395466"/>
                </a:lnTo>
                <a:lnTo>
                  <a:pt x="2756535" y="6395466"/>
                </a:lnTo>
                <a:lnTo>
                  <a:pt x="2744597" y="6384163"/>
                </a:lnTo>
                <a:lnTo>
                  <a:pt x="2744597" y="6264529"/>
                </a:lnTo>
                <a:lnTo>
                  <a:pt x="2756535" y="6253226"/>
                </a:lnTo>
                <a:lnTo>
                  <a:pt x="2716276" y="6253226"/>
                </a:lnTo>
                <a:lnTo>
                  <a:pt x="2728214" y="6264529"/>
                </a:lnTo>
                <a:lnTo>
                  <a:pt x="2728214" y="6313424"/>
                </a:lnTo>
                <a:lnTo>
                  <a:pt x="2665476" y="6313424"/>
                </a:lnTo>
                <a:lnTo>
                  <a:pt x="2665476" y="6264529"/>
                </a:lnTo>
                <a:lnTo>
                  <a:pt x="2677414" y="6253226"/>
                </a:lnTo>
                <a:close/>
                <a:moveTo>
                  <a:pt x="2430907" y="6253226"/>
                </a:moveTo>
                <a:lnTo>
                  <a:pt x="2383536" y="6383909"/>
                </a:lnTo>
                <a:lnTo>
                  <a:pt x="2371344" y="6395466"/>
                </a:lnTo>
                <a:lnTo>
                  <a:pt x="2407285" y="6395466"/>
                </a:lnTo>
                <a:lnTo>
                  <a:pt x="2395601" y="6384417"/>
                </a:lnTo>
                <a:lnTo>
                  <a:pt x="2406396" y="6354318"/>
                </a:lnTo>
                <a:lnTo>
                  <a:pt x="2455799" y="6354318"/>
                </a:lnTo>
                <a:lnTo>
                  <a:pt x="2466086" y="6384417"/>
                </a:lnTo>
                <a:lnTo>
                  <a:pt x="2454402" y="6395466"/>
                </a:lnTo>
                <a:lnTo>
                  <a:pt x="2454656" y="6395466"/>
                </a:lnTo>
                <a:lnTo>
                  <a:pt x="2496947" y="6395466"/>
                </a:lnTo>
                <a:lnTo>
                  <a:pt x="2485009" y="6383909"/>
                </a:lnTo>
                <a:lnTo>
                  <a:pt x="2438527" y="6253226"/>
                </a:lnTo>
                <a:close/>
                <a:moveTo>
                  <a:pt x="2175256" y="6253226"/>
                </a:moveTo>
                <a:lnTo>
                  <a:pt x="2187448" y="6264529"/>
                </a:lnTo>
                <a:lnTo>
                  <a:pt x="2229485" y="6395466"/>
                </a:lnTo>
                <a:lnTo>
                  <a:pt x="2236851" y="6395466"/>
                </a:lnTo>
                <a:lnTo>
                  <a:pt x="2271014" y="6292469"/>
                </a:lnTo>
                <a:lnTo>
                  <a:pt x="2304161" y="6395466"/>
                </a:lnTo>
                <a:lnTo>
                  <a:pt x="2311781" y="6395466"/>
                </a:lnTo>
                <a:lnTo>
                  <a:pt x="2355088" y="6264529"/>
                </a:lnTo>
                <a:lnTo>
                  <a:pt x="2367280" y="6253226"/>
                </a:lnTo>
                <a:lnTo>
                  <a:pt x="2331339" y="6253226"/>
                </a:lnTo>
                <a:lnTo>
                  <a:pt x="2343023" y="6264275"/>
                </a:lnTo>
                <a:lnTo>
                  <a:pt x="2311400" y="6362700"/>
                </a:lnTo>
                <a:lnTo>
                  <a:pt x="2280793" y="6264275"/>
                </a:lnTo>
                <a:lnTo>
                  <a:pt x="2292477" y="6253226"/>
                </a:lnTo>
                <a:lnTo>
                  <a:pt x="2250186" y="6253226"/>
                </a:lnTo>
                <a:lnTo>
                  <a:pt x="2262124" y="6264529"/>
                </a:lnTo>
                <a:lnTo>
                  <a:pt x="2265045" y="6273927"/>
                </a:lnTo>
                <a:lnTo>
                  <a:pt x="2236470" y="6362700"/>
                </a:lnTo>
                <a:lnTo>
                  <a:pt x="2205863" y="6264275"/>
                </a:lnTo>
                <a:lnTo>
                  <a:pt x="2217547" y="6253226"/>
                </a:lnTo>
                <a:close/>
                <a:moveTo>
                  <a:pt x="1416685" y="6252845"/>
                </a:moveTo>
                <a:cubicBezTo>
                  <a:pt x="1390650" y="6252845"/>
                  <a:pt x="1378712" y="6274054"/>
                  <a:pt x="1378712" y="6287770"/>
                </a:cubicBezTo>
                <a:cubicBezTo>
                  <a:pt x="1378712" y="6298565"/>
                  <a:pt x="1384554" y="6310884"/>
                  <a:pt x="1398016" y="6320282"/>
                </a:cubicBezTo>
                <a:lnTo>
                  <a:pt x="1428623" y="6341237"/>
                </a:lnTo>
                <a:cubicBezTo>
                  <a:pt x="1436878" y="6346698"/>
                  <a:pt x="1439164" y="6354953"/>
                  <a:pt x="1439164" y="6361938"/>
                </a:cubicBezTo>
                <a:cubicBezTo>
                  <a:pt x="1439164" y="6373876"/>
                  <a:pt x="1431290" y="6386957"/>
                  <a:pt x="1414399" y="6386957"/>
                </a:cubicBezTo>
                <a:cubicBezTo>
                  <a:pt x="1410462" y="6386957"/>
                  <a:pt x="1406906" y="6386322"/>
                  <a:pt x="1404112" y="6385052"/>
                </a:cubicBezTo>
                <a:lnTo>
                  <a:pt x="1390015" y="6369177"/>
                </a:lnTo>
                <a:lnTo>
                  <a:pt x="1377188" y="6391402"/>
                </a:lnTo>
                <a:lnTo>
                  <a:pt x="1405763" y="6396736"/>
                </a:lnTo>
                <a:lnTo>
                  <a:pt x="1414484" y="6397621"/>
                </a:lnTo>
                <a:lnTo>
                  <a:pt x="1414145" y="6397752"/>
                </a:lnTo>
                <a:lnTo>
                  <a:pt x="1414526" y="6397625"/>
                </a:lnTo>
                <a:lnTo>
                  <a:pt x="1414484" y="6397621"/>
                </a:lnTo>
                <a:lnTo>
                  <a:pt x="1441672" y="6387084"/>
                </a:lnTo>
                <a:cubicBezTo>
                  <a:pt x="1449800" y="6380068"/>
                  <a:pt x="1455674" y="6369685"/>
                  <a:pt x="1455674" y="6356223"/>
                </a:cubicBezTo>
                <a:cubicBezTo>
                  <a:pt x="1455674" y="6342253"/>
                  <a:pt x="1448689" y="6333617"/>
                  <a:pt x="1441704" y="6329045"/>
                </a:cubicBezTo>
                <a:lnTo>
                  <a:pt x="1411351" y="6308090"/>
                </a:lnTo>
                <a:cubicBezTo>
                  <a:pt x="1400556" y="6300597"/>
                  <a:pt x="1394968" y="6290945"/>
                  <a:pt x="1394968" y="6283706"/>
                </a:cubicBezTo>
                <a:cubicBezTo>
                  <a:pt x="1394968" y="6268720"/>
                  <a:pt x="1408430" y="6263386"/>
                  <a:pt x="1416558" y="6263386"/>
                </a:cubicBezTo>
                <a:cubicBezTo>
                  <a:pt x="1420876" y="6263386"/>
                  <a:pt x="1423924" y="6265037"/>
                  <a:pt x="1426210" y="6265037"/>
                </a:cubicBezTo>
                <a:lnTo>
                  <a:pt x="1439418" y="6278499"/>
                </a:lnTo>
                <a:lnTo>
                  <a:pt x="1453388" y="6258814"/>
                </a:lnTo>
                <a:lnTo>
                  <a:pt x="1423797" y="6253480"/>
                </a:lnTo>
                <a:cubicBezTo>
                  <a:pt x="1421765" y="6253099"/>
                  <a:pt x="1420495" y="6252845"/>
                  <a:pt x="1416685" y="6252845"/>
                </a:cubicBezTo>
                <a:close/>
                <a:moveTo>
                  <a:pt x="2558923" y="6252591"/>
                </a:moveTo>
                <a:cubicBezTo>
                  <a:pt x="2532888" y="6252591"/>
                  <a:pt x="2520950" y="6273800"/>
                  <a:pt x="2520950" y="6287516"/>
                </a:cubicBezTo>
                <a:cubicBezTo>
                  <a:pt x="2520950" y="6298311"/>
                  <a:pt x="2526792" y="6310630"/>
                  <a:pt x="2540254" y="6320028"/>
                </a:cubicBezTo>
                <a:lnTo>
                  <a:pt x="2570861" y="6340983"/>
                </a:lnTo>
                <a:cubicBezTo>
                  <a:pt x="2579116" y="6346444"/>
                  <a:pt x="2581402" y="6354699"/>
                  <a:pt x="2581402" y="6361684"/>
                </a:cubicBezTo>
                <a:cubicBezTo>
                  <a:pt x="2581402" y="6373622"/>
                  <a:pt x="2573528" y="6386703"/>
                  <a:pt x="2556637" y="6386703"/>
                </a:cubicBezTo>
                <a:cubicBezTo>
                  <a:pt x="2552700" y="6386703"/>
                  <a:pt x="2549144" y="6386068"/>
                  <a:pt x="2546350" y="6384798"/>
                </a:cubicBezTo>
                <a:lnTo>
                  <a:pt x="2532253" y="6368923"/>
                </a:lnTo>
                <a:lnTo>
                  <a:pt x="2519426" y="6391148"/>
                </a:lnTo>
                <a:lnTo>
                  <a:pt x="2548001" y="6396482"/>
                </a:lnTo>
                <a:cubicBezTo>
                  <a:pt x="2548001" y="6396482"/>
                  <a:pt x="2552827" y="6397371"/>
                  <a:pt x="2556891" y="6397371"/>
                </a:cubicBezTo>
                <a:lnTo>
                  <a:pt x="2556637" y="6397498"/>
                </a:lnTo>
                <a:cubicBezTo>
                  <a:pt x="2574671" y="6397498"/>
                  <a:pt x="2598166" y="6382893"/>
                  <a:pt x="2598166" y="6355969"/>
                </a:cubicBezTo>
                <a:lnTo>
                  <a:pt x="2597912" y="6355969"/>
                </a:lnTo>
                <a:cubicBezTo>
                  <a:pt x="2597912" y="6341999"/>
                  <a:pt x="2590927" y="6333363"/>
                  <a:pt x="2583942" y="6328791"/>
                </a:cubicBezTo>
                <a:lnTo>
                  <a:pt x="2553589" y="6307836"/>
                </a:lnTo>
                <a:cubicBezTo>
                  <a:pt x="2542794" y="6300343"/>
                  <a:pt x="2537206" y="6290691"/>
                  <a:pt x="2537206" y="6283452"/>
                </a:cubicBezTo>
                <a:cubicBezTo>
                  <a:pt x="2537206" y="6268466"/>
                  <a:pt x="2550668" y="6263132"/>
                  <a:pt x="2558796" y="6263132"/>
                </a:cubicBezTo>
                <a:cubicBezTo>
                  <a:pt x="2563114" y="6263132"/>
                  <a:pt x="2566162" y="6264783"/>
                  <a:pt x="2568448" y="6264783"/>
                </a:cubicBezTo>
                <a:lnTo>
                  <a:pt x="2581656" y="6278245"/>
                </a:lnTo>
                <a:lnTo>
                  <a:pt x="2595626" y="6258560"/>
                </a:lnTo>
                <a:lnTo>
                  <a:pt x="2566035" y="6253226"/>
                </a:lnTo>
                <a:cubicBezTo>
                  <a:pt x="2564003" y="6252845"/>
                  <a:pt x="2562733" y="6252591"/>
                  <a:pt x="2558923" y="6252591"/>
                </a:cubicBezTo>
                <a:close/>
                <a:moveTo>
                  <a:pt x="2079371" y="6252464"/>
                </a:moveTo>
                <a:cubicBezTo>
                  <a:pt x="2067179" y="6252464"/>
                  <a:pt x="2054352" y="6259195"/>
                  <a:pt x="2045589" y="6269228"/>
                </a:cubicBezTo>
                <a:cubicBezTo>
                  <a:pt x="2037461" y="6278626"/>
                  <a:pt x="2031873" y="6293739"/>
                  <a:pt x="2028952" y="6309995"/>
                </a:cubicBezTo>
                <a:cubicBezTo>
                  <a:pt x="2028952" y="6309995"/>
                  <a:pt x="2015363" y="6309995"/>
                  <a:pt x="2015363" y="6309995"/>
                </a:cubicBezTo>
                <a:lnTo>
                  <a:pt x="2015363" y="6310249"/>
                </a:lnTo>
                <a:lnTo>
                  <a:pt x="2009648" y="6315456"/>
                </a:lnTo>
                <a:lnTo>
                  <a:pt x="2010283" y="6317488"/>
                </a:lnTo>
                <a:lnTo>
                  <a:pt x="2027809" y="6317488"/>
                </a:lnTo>
                <a:cubicBezTo>
                  <a:pt x="2025142" y="6335522"/>
                  <a:pt x="2022602" y="6351143"/>
                  <a:pt x="2018538" y="6376289"/>
                </a:cubicBezTo>
                <a:cubicBezTo>
                  <a:pt x="2012823" y="6413754"/>
                  <a:pt x="2008124" y="6426962"/>
                  <a:pt x="2004060" y="6430137"/>
                </a:cubicBezTo>
                <a:cubicBezTo>
                  <a:pt x="2002790" y="6431407"/>
                  <a:pt x="2000758" y="6431915"/>
                  <a:pt x="1998853" y="6431915"/>
                </a:cubicBezTo>
                <a:cubicBezTo>
                  <a:pt x="1996313" y="6431915"/>
                  <a:pt x="1992376" y="6430137"/>
                  <a:pt x="1989582" y="6428994"/>
                </a:cubicBezTo>
                <a:cubicBezTo>
                  <a:pt x="1987042" y="6427724"/>
                  <a:pt x="1984883" y="6429248"/>
                  <a:pt x="1983740" y="6430391"/>
                </a:cubicBezTo>
                <a:cubicBezTo>
                  <a:pt x="1982089" y="6432296"/>
                  <a:pt x="1980184" y="6435090"/>
                  <a:pt x="1980184" y="6437249"/>
                </a:cubicBezTo>
                <a:cubicBezTo>
                  <a:pt x="1980184" y="6441186"/>
                  <a:pt x="1985645" y="6443218"/>
                  <a:pt x="1989201" y="6443218"/>
                </a:cubicBezTo>
                <a:cubicBezTo>
                  <a:pt x="1993265" y="6443218"/>
                  <a:pt x="2003298" y="6440043"/>
                  <a:pt x="2012315" y="6429375"/>
                </a:cubicBezTo>
                <a:cubicBezTo>
                  <a:pt x="2019554" y="6420993"/>
                  <a:pt x="2029079" y="6401562"/>
                  <a:pt x="2037334" y="6356223"/>
                </a:cubicBezTo>
                <a:cubicBezTo>
                  <a:pt x="2038731" y="6347841"/>
                  <a:pt x="2040509" y="6339459"/>
                  <a:pt x="2044065" y="6317361"/>
                </a:cubicBezTo>
                <a:lnTo>
                  <a:pt x="2065528" y="6315329"/>
                </a:lnTo>
                <a:lnTo>
                  <a:pt x="2070227" y="6310122"/>
                </a:lnTo>
                <a:lnTo>
                  <a:pt x="2045462" y="6310122"/>
                </a:lnTo>
                <a:cubicBezTo>
                  <a:pt x="2051812" y="6273038"/>
                  <a:pt x="2057019" y="6261862"/>
                  <a:pt x="2066036" y="6261862"/>
                </a:cubicBezTo>
                <a:cubicBezTo>
                  <a:pt x="2072259" y="6261862"/>
                  <a:pt x="2077466" y="6264275"/>
                  <a:pt x="2082165" y="6268466"/>
                </a:cubicBezTo>
                <a:cubicBezTo>
                  <a:pt x="2083562" y="6269736"/>
                  <a:pt x="2085975" y="6269736"/>
                  <a:pt x="2088007" y="6268212"/>
                </a:cubicBezTo>
                <a:lnTo>
                  <a:pt x="2087753" y="6268212"/>
                </a:lnTo>
                <a:cubicBezTo>
                  <a:pt x="2089404" y="6266815"/>
                  <a:pt x="2091944" y="6263513"/>
                  <a:pt x="2091944" y="6260846"/>
                </a:cubicBezTo>
                <a:cubicBezTo>
                  <a:pt x="2092198" y="6256909"/>
                  <a:pt x="2086483" y="6252464"/>
                  <a:pt x="2079371" y="6252464"/>
                </a:cubicBezTo>
                <a:close/>
                <a:moveTo>
                  <a:pt x="3101848" y="6251321"/>
                </a:moveTo>
                <a:cubicBezTo>
                  <a:pt x="3061208" y="6251321"/>
                  <a:pt x="3032506" y="6285992"/>
                  <a:pt x="3032506" y="6324346"/>
                </a:cubicBezTo>
                <a:cubicBezTo>
                  <a:pt x="3032506" y="6362700"/>
                  <a:pt x="3061081" y="6397371"/>
                  <a:pt x="3101848" y="6397371"/>
                </a:cubicBezTo>
                <a:cubicBezTo>
                  <a:pt x="3124962" y="6397371"/>
                  <a:pt x="3134614" y="6392037"/>
                  <a:pt x="3142869" y="6387084"/>
                </a:cubicBezTo>
                <a:lnTo>
                  <a:pt x="3142869" y="6330823"/>
                </a:lnTo>
                <a:lnTo>
                  <a:pt x="3154553" y="6319520"/>
                </a:lnTo>
                <a:lnTo>
                  <a:pt x="3114548" y="6319520"/>
                </a:lnTo>
                <a:lnTo>
                  <a:pt x="3126486" y="6330823"/>
                </a:lnTo>
                <a:lnTo>
                  <a:pt x="3126486" y="6376670"/>
                </a:lnTo>
                <a:cubicBezTo>
                  <a:pt x="3122930" y="6379972"/>
                  <a:pt x="3115945" y="6386703"/>
                  <a:pt x="3101975" y="6386703"/>
                </a:cubicBezTo>
                <a:cubicBezTo>
                  <a:pt x="3068828" y="6386703"/>
                  <a:pt x="3052191" y="6354826"/>
                  <a:pt x="3052191" y="6324219"/>
                </a:cubicBezTo>
                <a:cubicBezTo>
                  <a:pt x="3052191" y="6293612"/>
                  <a:pt x="3073146" y="6261735"/>
                  <a:pt x="3101975" y="6261735"/>
                </a:cubicBezTo>
                <a:cubicBezTo>
                  <a:pt x="3109595" y="6261735"/>
                  <a:pt x="3115183" y="6263513"/>
                  <a:pt x="3120136" y="6268593"/>
                </a:cubicBezTo>
                <a:lnTo>
                  <a:pt x="3136519" y="6283960"/>
                </a:lnTo>
                <a:lnTo>
                  <a:pt x="3136519" y="6259449"/>
                </a:lnTo>
                <a:cubicBezTo>
                  <a:pt x="3127629" y="6255131"/>
                  <a:pt x="3118739" y="6251321"/>
                  <a:pt x="3101848" y="6251321"/>
                </a:cubicBezTo>
                <a:close/>
                <a:moveTo>
                  <a:pt x="3363976" y="6250051"/>
                </a:moveTo>
                <a:cubicBezTo>
                  <a:pt x="3325622" y="6250051"/>
                  <a:pt x="3304286" y="6288151"/>
                  <a:pt x="3304286" y="6324346"/>
                </a:cubicBezTo>
                <a:cubicBezTo>
                  <a:pt x="3304286" y="6360541"/>
                  <a:pt x="3325749" y="6398641"/>
                  <a:pt x="3363976" y="6398641"/>
                </a:cubicBezTo>
                <a:cubicBezTo>
                  <a:pt x="3402203" y="6398641"/>
                  <a:pt x="3423920" y="6360541"/>
                  <a:pt x="3423920" y="6324346"/>
                </a:cubicBezTo>
                <a:cubicBezTo>
                  <a:pt x="3423920" y="6288151"/>
                  <a:pt x="3402330" y="6250051"/>
                  <a:pt x="3363976" y="6250051"/>
                </a:cubicBezTo>
                <a:close/>
                <a:moveTo>
                  <a:pt x="0" y="0"/>
                </a:moveTo>
                <a:lnTo>
                  <a:pt x="9144000" y="0"/>
                </a:lnTo>
                <a:lnTo>
                  <a:pt x="9144000" y="380873"/>
                </a:lnTo>
                <a:lnTo>
                  <a:pt x="8779129" y="380873"/>
                </a:lnTo>
                <a:lnTo>
                  <a:pt x="8779129" y="547243"/>
                </a:lnTo>
                <a:lnTo>
                  <a:pt x="8896096" y="547243"/>
                </a:lnTo>
                <a:lnTo>
                  <a:pt x="8765540" y="1033018"/>
                </a:lnTo>
                <a:cubicBezTo>
                  <a:pt x="8765540" y="1033018"/>
                  <a:pt x="8605774" y="389890"/>
                  <a:pt x="8603488" y="380873"/>
                </a:cubicBezTo>
                <a:lnTo>
                  <a:pt x="8434578" y="380873"/>
                </a:lnTo>
                <a:cubicBezTo>
                  <a:pt x="8432165" y="389636"/>
                  <a:pt x="8259319" y="1033018"/>
                  <a:pt x="8259319" y="1033018"/>
                </a:cubicBezTo>
                <a:lnTo>
                  <a:pt x="8139049" y="547243"/>
                </a:lnTo>
                <a:lnTo>
                  <a:pt x="8260715" y="547243"/>
                </a:lnTo>
                <a:lnTo>
                  <a:pt x="8260715" y="380873"/>
                </a:lnTo>
                <a:lnTo>
                  <a:pt x="7772400" y="380873"/>
                </a:lnTo>
                <a:lnTo>
                  <a:pt x="7772400" y="547243"/>
                </a:lnTo>
                <a:lnTo>
                  <a:pt x="7880604" y="547243"/>
                </a:lnTo>
                <a:cubicBezTo>
                  <a:pt x="7880604" y="547243"/>
                  <a:pt x="8067294" y="1294130"/>
                  <a:pt x="8069581" y="1303147"/>
                </a:cubicBezTo>
                <a:lnTo>
                  <a:pt x="8331708" y="1303147"/>
                </a:lnTo>
                <a:cubicBezTo>
                  <a:pt x="8333994" y="1294384"/>
                  <a:pt x="8456803" y="827532"/>
                  <a:pt x="8456803" y="827532"/>
                </a:cubicBezTo>
                <a:cubicBezTo>
                  <a:pt x="8456803" y="827532"/>
                  <a:pt x="8573389" y="1294130"/>
                  <a:pt x="8575675" y="1303147"/>
                </a:cubicBezTo>
                <a:lnTo>
                  <a:pt x="8837803" y="1303147"/>
                </a:lnTo>
                <a:cubicBezTo>
                  <a:pt x="8840216" y="1294257"/>
                  <a:pt x="9036685" y="547243"/>
                  <a:pt x="9036685" y="547243"/>
                </a:cubicBezTo>
                <a:lnTo>
                  <a:pt x="9144000" y="547243"/>
                </a:lnTo>
                <a:lnTo>
                  <a:pt x="9144000" y="6858000"/>
                </a:lnTo>
                <a:lnTo>
                  <a:pt x="0" y="6858000"/>
                </a:lnTo>
                <a:close/>
              </a:path>
            </a:pathLst>
          </a:custGeom>
          <a:solidFill>
            <a:schemeClr val="accent4">
              <a:lumMod val="40000"/>
              <a:lumOff val="60000"/>
            </a:schemeClr>
          </a:solidFill>
        </p:spPr>
        <p:txBody>
          <a:bodyPr wrap="square">
            <a:noAutofit/>
          </a:bodyPr>
          <a:lstStyle>
            <a:lvl1pPr>
              <a:defRPr>
                <a:solidFill>
                  <a:schemeClr val="bg1"/>
                </a:solidFill>
              </a:defRPr>
            </a:lvl1pPr>
          </a:lstStyle>
          <a:p>
            <a:r>
              <a:rPr lang="en-US" dirty="0"/>
              <a:t>Insert &gt; Picture to change. Place image here and add alt text under Review &gt; Check Accessibility &gt; Alt Text</a:t>
            </a:r>
          </a:p>
        </p:txBody>
      </p:sp>
      <p:sp>
        <p:nvSpPr>
          <p:cNvPr id="3" name="Title 2"/>
          <p:cNvSpPr>
            <a:spLocks noGrp="1"/>
          </p:cNvSpPr>
          <p:nvPr>
            <p:ph type="title" hasCustomPrompt="1"/>
          </p:nvPr>
        </p:nvSpPr>
        <p:spPr>
          <a:xfrm>
            <a:off x="772577" y="1831426"/>
            <a:ext cx="10646844" cy="3195149"/>
          </a:xfrm>
          <a:prstGeom prst="rect">
            <a:avLst/>
          </a:prstGeom>
        </p:spPr>
        <p:txBody>
          <a:bodyPr anchor="ctr"/>
          <a:lstStyle>
            <a:lvl1pPr algn="ctr">
              <a:defRPr sz="6500" b="1" i="0">
                <a:solidFill>
                  <a:schemeClr val="tx2"/>
                </a:solidFill>
                <a:latin typeface="Encode Sans Normal Black" charset="0"/>
                <a:ea typeface="Encode Sans Normal Black" charset="0"/>
                <a:cs typeface="Encode Sans Normal Black" charset="0"/>
              </a:defRPr>
            </a:lvl1pPr>
          </a:lstStyle>
          <a:p>
            <a:pPr lvl="0"/>
            <a:r>
              <a:rPr lang="en-US" dirty="0"/>
              <a:t>BRAND POWERPOINT TEMPLATE </a:t>
            </a:r>
          </a:p>
        </p:txBody>
      </p:sp>
    </p:spTree>
    <p:extLst>
      <p:ext uri="{BB962C8B-B14F-4D97-AF65-F5344CB8AC3E}">
        <p14:creationId xmlns:p14="http://schemas.microsoft.com/office/powerpoint/2010/main" val="40168564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36">
          <p15:clr>
            <a:srgbClr val="FBAE40"/>
          </p15:clr>
        </p15:guide>
        <p15:guide id="2" pos="288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885" y="365069"/>
            <a:ext cx="6827916" cy="998440"/>
          </a:xfrm>
          <a:prstGeom prst="rect">
            <a:avLst/>
          </a:prstGeom>
        </p:spPr>
        <p:txBody>
          <a:bodyPr anchor="b"/>
          <a:lstStyle>
            <a:lvl1pPr algn="l">
              <a:defRPr sz="2800" b="1" i="0">
                <a:solidFill>
                  <a:schemeClr val="bg2"/>
                </a:solidFill>
                <a:latin typeface="Encode Sans Normal Black" charset="0"/>
                <a:ea typeface="Encode Sans Normal Black" charset="0"/>
                <a:cs typeface="Encode Sans Normal Black" charset="0"/>
              </a:defRPr>
            </a:lvl1pPr>
          </a:lstStyle>
          <a:p>
            <a:pPr lvl="0"/>
            <a:r>
              <a:rPr lang="en-US" dirty="0"/>
              <a:t>HEADER HERE </a:t>
            </a:r>
          </a:p>
        </p:txBody>
      </p:sp>
      <p:pic>
        <p:nvPicPr>
          <p:cNvPr id="8" name="Picture 7">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138" y="1437805"/>
            <a:ext cx="1896108" cy="67050"/>
          </a:xfrm>
          <a:prstGeom prst="rect">
            <a:avLst/>
          </a:prstGeom>
        </p:spPr>
      </p:pic>
      <p:sp>
        <p:nvSpPr>
          <p:cNvPr id="5" name="Text Placeholder 5"/>
          <p:cNvSpPr>
            <a:spLocks noGrp="1"/>
          </p:cNvSpPr>
          <p:nvPr>
            <p:ph type="body" sz="quarter" idx="12" hasCustomPrompt="1"/>
          </p:nvPr>
        </p:nvSpPr>
        <p:spPr>
          <a:xfrm>
            <a:off x="588885" y="1730667"/>
            <a:ext cx="6827916" cy="411171"/>
          </a:xfrm>
          <a:prstGeom prst="rect">
            <a:avLst/>
          </a:prstGeom>
        </p:spPr>
        <p:txBody>
          <a:bodyPr>
            <a:noAutofit/>
          </a:bodyPr>
          <a:lstStyle>
            <a:lvl1pPr marL="0" indent="0">
              <a:lnSpc>
                <a:spcPct val="90000"/>
              </a:lnSpc>
              <a:buNone/>
              <a:defRPr sz="2000" b="0" i="0" baseline="0">
                <a:solidFill>
                  <a:schemeClr val="bg2"/>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a:t>
            </a:r>
          </a:p>
        </p:txBody>
      </p:sp>
      <p:sp>
        <p:nvSpPr>
          <p:cNvPr id="4" name="Text Placeholder 9"/>
          <p:cNvSpPr>
            <a:spLocks noGrp="1"/>
          </p:cNvSpPr>
          <p:nvPr>
            <p:ph type="body" sz="quarter" idx="11" hasCustomPrompt="1"/>
          </p:nvPr>
        </p:nvSpPr>
        <p:spPr>
          <a:xfrm>
            <a:off x="571501" y="2367651"/>
            <a:ext cx="6845300" cy="3452125"/>
          </a:xfrm>
          <a:prstGeom prst="rect">
            <a:avLst/>
          </a:prstGeom>
        </p:spPr>
        <p:txBody>
          <a:bodyPr/>
          <a:lstStyle>
            <a:lvl1pPr marL="342900" indent="-342900">
              <a:buFont typeface="Arial" panose="020B0604020202020204" pitchFamily="34" charset="0"/>
              <a:buChar char="•"/>
              <a:defRPr sz="1800" b="0" i="0" baseline="0">
                <a:solidFill>
                  <a:schemeClr val="bg1"/>
                </a:solidFill>
                <a:latin typeface="Open Sans"/>
                <a:cs typeface="Open Sans"/>
              </a:defRPr>
            </a:lvl1pPr>
            <a:lvl2pPr marL="742950" indent="-285750">
              <a:buFont typeface="Arial" panose="020B0604020202020204" pitchFamily="34" charset="0"/>
              <a:buChar char="˃"/>
              <a:defRPr sz="1800" b="0" i="0" baseline="0">
                <a:solidFill>
                  <a:schemeClr val="bg2"/>
                </a:solidFill>
                <a:latin typeface="Open Sans"/>
                <a:cs typeface="Open Sans"/>
              </a:defRPr>
            </a:lvl2pPr>
            <a:lvl3pPr marL="1143000" indent="-228600">
              <a:buSzPct val="100000"/>
              <a:buFont typeface="Encode Sans Normal Black"/>
              <a:buChar char="&gt;"/>
              <a:defRPr sz="1800" b="0" i="0" baseline="0">
                <a:solidFill>
                  <a:schemeClr val="bg2"/>
                </a:solidFill>
                <a:latin typeface="Open Sans"/>
                <a:cs typeface="Open Sans"/>
              </a:defRPr>
            </a:lvl3pPr>
            <a:lvl4pPr marL="1600200" indent="-228600">
              <a:buFont typeface="Arial" panose="020B0604020202020204" pitchFamily="34" charset="0"/>
              <a:buChar char="˃"/>
              <a:defRPr sz="1800" b="0" i="0" baseline="0">
                <a:solidFill>
                  <a:schemeClr val="bg2"/>
                </a:solidFill>
                <a:latin typeface="Open Sans"/>
                <a:cs typeface="Open Sans"/>
              </a:defRPr>
            </a:lvl4pPr>
            <a:lvl5pPr marL="2057400" indent="-228600">
              <a:buFont typeface="Encode Sans Normal Black"/>
              <a:buChar char="&gt;"/>
              <a:defRPr sz="1800" b="0" i="0" baseline="0">
                <a:solidFill>
                  <a:schemeClr val="bg2"/>
                </a:solidFill>
                <a:latin typeface="Open Sans"/>
                <a:cs typeface="Open Sans"/>
              </a:defRPr>
            </a:lvl5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D8DE3A69-A788-EEEB-260A-44C7F56DCD8B}"/>
              </a:ext>
            </a:extLst>
          </p:cNvPr>
          <p:cNvSpPr>
            <a:spLocks noGrp="1"/>
          </p:cNvSpPr>
          <p:nvPr>
            <p:ph type="pic" sz="quarter" idx="13" hasCustomPrompt="1"/>
          </p:nvPr>
        </p:nvSpPr>
        <p:spPr>
          <a:xfrm>
            <a:off x="8064499" y="0"/>
            <a:ext cx="4127500" cy="6038850"/>
          </a:xfrm>
          <a:prstGeom prst="rect">
            <a:avLst/>
          </a:prstGeom>
          <a:solidFill>
            <a:schemeClr val="accent4">
              <a:lumMod val="40000"/>
              <a:lumOff val="60000"/>
            </a:schemeClr>
          </a:solidFill>
        </p:spPr>
        <p:txBody>
          <a:bodyPr/>
          <a:lstStyle>
            <a:lvl1pPr>
              <a:defRPr>
                <a:solidFill>
                  <a:schemeClr val="bg1"/>
                </a:solidFill>
              </a:defRPr>
            </a:lvl1pPr>
          </a:lstStyle>
          <a:p>
            <a:r>
              <a:rPr lang="en-US" dirty="0"/>
              <a:t>Place image here and add alt text under Review &gt; Check Accessibility &gt; Alt Text</a:t>
            </a:r>
          </a:p>
        </p:txBody>
      </p:sp>
      <p:sp>
        <p:nvSpPr>
          <p:cNvPr id="3" name="Rectangle 2">
            <a:extLst>
              <a:ext uri="{FF2B5EF4-FFF2-40B4-BE49-F238E27FC236}">
                <a16:creationId xmlns:a16="http://schemas.microsoft.com/office/drawing/2014/main" id="{F517FA62-E74C-329E-17EF-91EBF61EF85B}"/>
              </a:ext>
              <a:ext uri="{C183D7F6-B498-43B3-948B-1728B52AA6E4}">
                <adec:decorative xmlns:adec="http://schemas.microsoft.com/office/drawing/2017/decorative" val="1"/>
              </a:ext>
            </a:extLst>
          </p:cNvPr>
          <p:cNvSpPr/>
          <p:nvPr userDrawn="1"/>
        </p:nvSpPr>
        <p:spPr>
          <a:xfrm>
            <a:off x="1" y="6038850"/>
            <a:ext cx="12192001" cy="819150"/>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pic>
        <p:nvPicPr>
          <p:cNvPr id="13" name="Graphic 12">
            <a:extLst>
              <a:ext uri="{FF2B5EF4-FFF2-40B4-BE49-F238E27FC236}">
                <a16:creationId xmlns:a16="http://schemas.microsoft.com/office/drawing/2014/main" id="{16680683-1E15-28F4-7F92-4006D4474A8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333556" y="6242482"/>
            <a:ext cx="858445" cy="435184"/>
          </a:xfrm>
          <a:prstGeom prst="rect">
            <a:avLst/>
          </a:prstGeom>
        </p:spPr>
      </p:pic>
    </p:spTree>
    <p:extLst>
      <p:ext uri="{BB962C8B-B14F-4D97-AF65-F5344CB8AC3E}">
        <p14:creationId xmlns:p14="http://schemas.microsoft.com/office/powerpoint/2010/main" val="7367692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0B6D1C-AD68-9EDE-02F2-6292A447D5B9}"/>
              </a:ext>
            </a:extLst>
          </p:cNvPr>
          <p:cNvSpPr>
            <a:spLocks noGrp="1"/>
          </p:cNvSpPr>
          <p:nvPr>
            <p:ph type="title" hasCustomPrompt="1"/>
          </p:nvPr>
        </p:nvSpPr>
        <p:spPr>
          <a:xfrm>
            <a:off x="588885" y="365069"/>
            <a:ext cx="6827916" cy="998440"/>
          </a:xfrm>
          <a:prstGeom prst="rect">
            <a:avLst/>
          </a:prstGeom>
        </p:spPr>
        <p:txBody>
          <a:bodyPr anchor="b"/>
          <a:lstStyle>
            <a:lvl1pPr algn="l">
              <a:defRPr sz="2800" b="1" i="0">
                <a:solidFill>
                  <a:schemeClr val="bg2"/>
                </a:solidFill>
                <a:latin typeface="Encode Sans Normal Black" charset="0"/>
                <a:ea typeface="Encode Sans Normal Black" charset="0"/>
                <a:cs typeface="Encode Sans Normal Black" charset="0"/>
              </a:defRPr>
            </a:lvl1pPr>
          </a:lstStyle>
          <a:p>
            <a:pPr lvl="0"/>
            <a:r>
              <a:rPr lang="en-US" dirty="0"/>
              <a:t>HEADER HERE </a:t>
            </a:r>
          </a:p>
        </p:txBody>
      </p:sp>
      <p:pic>
        <p:nvPicPr>
          <p:cNvPr id="5" name="Picture 4">
            <a:extLst>
              <a:ext uri="{FF2B5EF4-FFF2-40B4-BE49-F238E27FC236}">
                <a16:creationId xmlns:a16="http://schemas.microsoft.com/office/drawing/2014/main" id="{35DFCDA7-C179-B64B-5780-F5C8AB33267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138" y="1437805"/>
            <a:ext cx="1896108" cy="67050"/>
          </a:xfrm>
          <a:prstGeom prst="rect">
            <a:avLst/>
          </a:prstGeom>
        </p:spPr>
      </p:pic>
      <p:sp>
        <p:nvSpPr>
          <p:cNvPr id="10" name="Text Placeholder 9">
            <a:extLst>
              <a:ext uri="{FF2B5EF4-FFF2-40B4-BE49-F238E27FC236}">
                <a16:creationId xmlns:a16="http://schemas.microsoft.com/office/drawing/2014/main" id="{8919D127-8AD2-566D-BEAB-9C4F484FADE5}"/>
              </a:ext>
            </a:extLst>
          </p:cNvPr>
          <p:cNvSpPr>
            <a:spLocks noGrp="1"/>
          </p:cNvSpPr>
          <p:nvPr>
            <p:ph type="body" sz="quarter" idx="11" hasCustomPrompt="1"/>
          </p:nvPr>
        </p:nvSpPr>
        <p:spPr>
          <a:xfrm>
            <a:off x="571501" y="1742737"/>
            <a:ext cx="6845300" cy="4096089"/>
          </a:xfrm>
          <a:prstGeom prst="rect">
            <a:avLst/>
          </a:prstGeom>
        </p:spPr>
        <p:txBody>
          <a:bodyPr/>
          <a:lstStyle>
            <a:lvl1pPr marL="342900" indent="-342900">
              <a:buFont typeface="Arial" panose="020B0604020202020204" pitchFamily="34" charset="0"/>
              <a:buChar char="•"/>
              <a:defRPr sz="1800" b="0" i="0" baseline="0">
                <a:solidFill>
                  <a:schemeClr val="bg1"/>
                </a:solidFill>
                <a:latin typeface="Open Sans"/>
                <a:cs typeface="Open Sans"/>
              </a:defRPr>
            </a:lvl1pPr>
            <a:lvl2pPr marL="742950" indent="-285750">
              <a:buFont typeface="Arial" panose="020B0604020202020204" pitchFamily="34" charset="0"/>
              <a:buChar char="˃"/>
              <a:defRPr sz="1800" b="0" i="0" baseline="0">
                <a:solidFill>
                  <a:schemeClr val="bg2"/>
                </a:solidFill>
                <a:latin typeface="Open Sans"/>
                <a:cs typeface="Open Sans"/>
              </a:defRPr>
            </a:lvl2pPr>
            <a:lvl3pPr marL="1143000" indent="-228600">
              <a:buSzPct val="100000"/>
              <a:buFont typeface="Encode Sans Normal Black"/>
              <a:buChar char="&gt;"/>
              <a:defRPr sz="1800" b="0" i="0" baseline="0">
                <a:solidFill>
                  <a:schemeClr val="bg2"/>
                </a:solidFill>
                <a:latin typeface="Open Sans"/>
                <a:cs typeface="Open Sans"/>
              </a:defRPr>
            </a:lvl3pPr>
            <a:lvl4pPr marL="1600200" indent="-228600">
              <a:buFont typeface="Arial" panose="020B0604020202020204" pitchFamily="34" charset="0"/>
              <a:buChar char="˃"/>
              <a:defRPr sz="1800" b="0" i="0" baseline="0">
                <a:solidFill>
                  <a:schemeClr val="bg2"/>
                </a:solidFill>
                <a:latin typeface="Open Sans"/>
                <a:cs typeface="Open Sans"/>
              </a:defRPr>
            </a:lvl4pPr>
            <a:lvl5pPr marL="2057400" indent="-228600">
              <a:buFont typeface="Encode Sans Normal Black"/>
              <a:buChar char="&gt;"/>
              <a:defRPr sz="1800" b="0" i="0" baseline="0">
                <a:solidFill>
                  <a:schemeClr val="bg2"/>
                </a:solidFill>
                <a:latin typeface="Open Sans"/>
                <a:cs typeface="Open Sans"/>
              </a:defRPr>
            </a:lvl5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8">
            <a:extLst>
              <a:ext uri="{FF2B5EF4-FFF2-40B4-BE49-F238E27FC236}">
                <a16:creationId xmlns:a16="http://schemas.microsoft.com/office/drawing/2014/main" id="{19837467-A856-43BA-265C-1DDF774D2F8C}"/>
              </a:ext>
            </a:extLst>
          </p:cNvPr>
          <p:cNvSpPr>
            <a:spLocks noGrp="1"/>
          </p:cNvSpPr>
          <p:nvPr>
            <p:ph type="pic" sz="quarter" idx="13" hasCustomPrompt="1"/>
          </p:nvPr>
        </p:nvSpPr>
        <p:spPr>
          <a:xfrm>
            <a:off x="8064499" y="0"/>
            <a:ext cx="4127500" cy="6038850"/>
          </a:xfrm>
          <a:prstGeom prst="rect">
            <a:avLst/>
          </a:prstGeom>
          <a:solidFill>
            <a:schemeClr val="accent4">
              <a:lumMod val="40000"/>
              <a:lumOff val="60000"/>
            </a:schemeClr>
          </a:solidFill>
        </p:spPr>
        <p:txBody>
          <a:bodyPr/>
          <a:lstStyle>
            <a:lvl1pPr>
              <a:defRPr>
                <a:solidFill>
                  <a:schemeClr val="bg1"/>
                </a:solidFill>
              </a:defRPr>
            </a:lvl1pPr>
          </a:lstStyle>
          <a:p>
            <a:r>
              <a:rPr lang="en-US" dirty="0"/>
              <a:t>Place image here and add alt text under Review &gt; Check Accessibility &gt; Alt Text</a:t>
            </a:r>
          </a:p>
        </p:txBody>
      </p:sp>
      <p:sp>
        <p:nvSpPr>
          <p:cNvPr id="2" name="Rectangle 1">
            <a:extLst>
              <a:ext uri="{FF2B5EF4-FFF2-40B4-BE49-F238E27FC236}">
                <a16:creationId xmlns:a16="http://schemas.microsoft.com/office/drawing/2014/main" id="{FF8FF96B-A762-DCF5-EED0-3B9358CC6225}"/>
              </a:ext>
              <a:ext uri="{C183D7F6-B498-43B3-948B-1728B52AA6E4}">
                <adec:decorative xmlns:adec="http://schemas.microsoft.com/office/drawing/2017/decorative" val="1"/>
              </a:ext>
            </a:extLst>
          </p:cNvPr>
          <p:cNvSpPr/>
          <p:nvPr userDrawn="1"/>
        </p:nvSpPr>
        <p:spPr>
          <a:xfrm>
            <a:off x="1" y="6038850"/>
            <a:ext cx="12192001" cy="819150"/>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pic>
        <p:nvPicPr>
          <p:cNvPr id="14" name="Graphic 13">
            <a:extLst>
              <a:ext uri="{FF2B5EF4-FFF2-40B4-BE49-F238E27FC236}">
                <a16:creationId xmlns:a16="http://schemas.microsoft.com/office/drawing/2014/main" id="{E978A495-A28B-A29C-524C-E0C769C7E1F2}"/>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333556" y="6242482"/>
            <a:ext cx="858445" cy="435184"/>
          </a:xfrm>
          <a:prstGeom prst="rect">
            <a:avLst/>
          </a:prstGeom>
        </p:spPr>
      </p:pic>
    </p:spTree>
    <p:extLst>
      <p:ext uri="{BB962C8B-B14F-4D97-AF65-F5344CB8AC3E}">
        <p14:creationId xmlns:p14="http://schemas.microsoft.com/office/powerpoint/2010/main" val="2132687595"/>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45275E-83DD-502B-A1B6-F8E351E6D696}"/>
              </a:ext>
            </a:extLst>
          </p:cNvPr>
          <p:cNvSpPr>
            <a:spLocks noGrp="1"/>
          </p:cNvSpPr>
          <p:nvPr>
            <p:ph type="title" hasCustomPrompt="1"/>
          </p:nvPr>
        </p:nvSpPr>
        <p:spPr>
          <a:xfrm>
            <a:off x="588885" y="365069"/>
            <a:ext cx="10841116" cy="998440"/>
          </a:xfrm>
          <a:prstGeom prst="rect">
            <a:avLst/>
          </a:prstGeom>
        </p:spPr>
        <p:txBody>
          <a:bodyPr anchor="b"/>
          <a:lstStyle>
            <a:lvl1pPr algn="l">
              <a:defRPr sz="2800" b="1" i="0">
                <a:solidFill>
                  <a:schemeClr val="bg2"/>
                </a:solidFill>
                <a:latin typeface="Encode Sans Normal Black" charset="0"/>
                <a:ea typeface="Encode Sans Normal Black" charset="0"/>
                <a:cs typeface="Encode Sans Normal Black" charset="0"/>
              </a:defRPr>
            </a:lvl1pPr>
          </a:lstStyle>
          <a:p>
            <a:pPr lvl="0"/>
            <a:r>
              <a:rPr lang="en-US" dirty="0"/>
              <a:t>HEADER HERE </a:t>
            </a:r>
          </a:p>
        </p:txBody>
      </p:sp>
      <p:pic>
        <p:nvPicPr>
          <p:cNvPr id="10" name="Picture 9">
            <a:extLst>
              <a:ext uri="{FF2B5EF4-FFF2-40B4-BE49-F238E27FC236}">
                <a16:creationId xmlns:a16="http://schemas.microsoft.com/office/drawing/2014/main" id="{26CF2052-6D5F-06DE-6709-A81936378C5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138" y="1437805"/>
            <a:ext cx="1896108" cy="67050"/>
          </a:xfrm>
          <a:prstGeom prst="rect">
            <a:avLst/>
          </a:prstGeom>
        </p:spPr>
      </p:pic>
      <p:sp>
        <p:nvSpPr>
          <p:cNvPr id="11" name="Content Placeholder 10">
            <a:extLst>
              <a:ext uri="{FF2B5EF4-FFF2-40B4-BE49-F238E27FC236}">
                <a16:creationId xmlns:a16="http://schemas.microsoft.com/office/drawing/2014/main" id="{1BE9221D-B410-ECB7-2D3F-C65A453F668E}"/>
              </a:ext>
            </a:extLst>
          </p:cNvPr>
          <p:cNvSpPr>
            <a:spLocks noGrp="1"/>
          </p:cNvSpPr>
          <p:nvPr>
            <p:ph sz="quarter" idx="14" hasCustomPrompt="1"/>
          </p:nvPr>
        </p:nvSpPr>
        <p:spPr>
          <a:xfrm>
            <a:off x="719138" y="1734740"/>
            <a:ext cx="10710863" cy="3808337"/>
          </a:xfrm>
          <a:prstGeom prst="rect">
            <a:avLst/>
          </a:prstGeom>
        </p:spPr>
        <p:txBody>
          <a:bodyPr/>
          <a:lstStyle>
            <a:lvl1pPr marL="0" indent="0">
              <a:buNone/>
              <a:defRPr sz="1800">
                <a:solidFill>
                  <a:schemeClr val="bg1"/>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Replace this with your image or chart</a:t>
            </a:r>
          </a:p>
        </p:txBody>
      </p:sp>
      <p:sp>
        <p:nvSpPr>
          <p:cNvPr id="7" name="Text Placeholder 9">
            <a:extLst>
              <a:ext uri="{FF2B5EF4-FFF2-40B4-BE49-F238E27FC236}">
                <a16:creationId xmlns:a16="http://schemas.microsoft.com/office/drawing/2014/main" id="{FDEEB5EE-C364-610D-B110-75867A265253}"/>
              </a:ext>
            </a:extLst>
          </p:cNvPr>
          <p:cNvSpPr>
            <a:spLocks noGrp="1"/>
          </p:cNvSpPr>
          <p:nvPr>
            <p:ph type="body" sz="quarter" idx="13" hasCustomPrompt="1"/>
          </p:nvPr>
        </p:nvSpPr>
        <p:spPr>
          <a:xfrm>
            <a:off x="719138" y="5658983"/>
            <a:ext cx="10710863" cy="266700"/>
          </a:xfrm>
          <a:prstGeom prst="rect">
            <a:avLst/>
          </a:prstGeom>
        </p:spPr>
        <p:txBody>
          <a:bodyPr/>
          <a:lstStyle>
            <a:lvl1pPr marL="0" indent="0">
              <a:buFont typeface="Arial" panose="020B0604020202020204" pitchFamily="34" charset="0"/>
              <a:buNone/>
              <a:defRPr sz="1400" b="0" i="0" baseline="0">
                <a:solidFill>
                  <a:schemeClr val="bg1">
                    <a:lumMod val="65000"/>
                    <a:lumOff val="35000"/>
                  </a:schemeClr>
                </a:solidFill>
                <a:latin typeface="Open Sans"/>
                <a:cs typeface="Open Sans"/>
              </a:defRPr>
            </a:lvl1pPr>
            <a:lvl2pPr marL="457200" indent="0">
              <a:buFont typeface="Arial" panose="020B0604020202020204" pitchFamily="34" charset="0"/>
              <a:buNone/>
              <a:defRPr sz="1800" b="0" i="0" baseline="0">
                <a:solidFill>
                  <a:schemeClr val="tx1"/>
                </a:solidFill>
                <a:latin typeface="Open Sans"/>
                <a:cs typeface="Open Sans"/>
              </a:defRPr>
            </a:lvl2pPr>
            <a:lvl3pPr marL="914400" indent="0">
              <a:buSzPct val="100000"/>
              <a:buFont typeface="Encode Sans Normal Black"/>
              <a:buNone/>
              <a:defRPr sz="1800" b="0" i="0" baseline="0">
                <a:solidFill>
                  <a:schemeClr val="tx1"/>
                </a:solidFill>
                <a:latin typeface="Open Sans"/>
                <a:cs typeface="Open Sans"/>
              </a:defRPr>
            </a:lvl3pPr>
            <a:lvl4pPr marL="1371600" indent="0">
              <a:buFont typeface="Arial" panose="020B0604020202020204" pitchFamily="34" charset="0"/>
              <a:buNone/>
              <a:defRPr sz="1800" b="0" i="0" baseline="0">
                <a:solidFill>
                  <a:schemeClr val="tx1"/>
                </a:solidFill>
                <a:latin typeface="Open Sans"/>
                <a:cs typeface="Open Sans"/>
              </a:defRPr>
            </a:lvl4pPr>
            <a:lvl5pPr marL="1828800" indent="0">
              <a:buFont typeface="Encode Sans Normal Black"/>
              <a:buNone/>
              <a:defRPr sz="1800" b="0" i="0" baseline="0">
                <a:solidFill>
                  <a:schemeClr val="tx1"/>
                </a:solidFill>
                <a:latin typeface="Open Sans"/>
                <a:cs typeface="Open Sans"/>
              </a:defRPr>
            </a:lvl5pPr>
          </a:lstStyle>
          <a:p>
            <a:pPr lvl="0"/>
            <a:r>
              <a:rPr lang="en-US" dirty="0"/>
              <a:t>Caption</a:t>
            </a:r>
          </a:p>
        </p:txBody>
      </p:sp>
      <p:sp>
        <p:nvSpPr>
          <p:cNvPr id="2" name="Rectangle 1">
            <a:extLst>
              <a:ext uri="{FF2B5EF4-FFF2-40B4-BE49-F238E27FC236}">
                <a16:creationId xmlns:a16="http://schemas.microsoft.com/office/drawing/2014/main" id="{E252A790-CF8B-B900-5138-7F7D00885E3D}"/>
              </a:ext>
              <a:ext uri="{C183D7F6-B498-43B3-948B-1728B52AA6E4}">
                <adec:decorative xmlns:adec="http://schemas.microsoft.com/office/drawing/2017/decorative" val="1"/>
              </a:ext>
            </a:extLst>
          </p:cNvPr>
          <p:cNvSpPr/>
          <p:nvPr userDrawn="1"/>
        </p:nvSpPr>
        <p:spPr>
          <a:xfrm>
            <a:off x="1" y="6038850"/>
            <a:ext cx="12192001" cy="819150"/>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pic>
        <p:nvPicPr>
          <p:cNvPr id="13" name="Graphic 12">
            <a:extLst>
              <a:ext uri="{FF2B5EF4-FFF2-40B4-BE49-F238E27FC236}">
                <a16:creationId xmlns:a16="http://schemas.microsoft.com/office/drawing/2014/main" id="{1CAAEE94-0823-53BA-BA18-54231E943F62}"/>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333556" y="6242482"/>
            <a:ext cx="858445" cy="435184"/>
          </a:xfrm>
          <a:prstGeom prst="rect">
            <a:avLst/>
          </a:prstGeom>
        </p:spPr>
      </p:pic>
    </p:spTree>
    <p:extLst>
      <p:ext uri="{BB962C8B-B14F-4D97-AF65-F5344CB8AC3E}">
        <p14:creationId xmlns:p14="http://schemas.microsoft.com/office/powerpoint/2010/main" val="9905246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16901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41" y="3766000"/>
            <a:ext cx="9827200" cy="30920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flipH="1">
            <a:off x="4776800" y="2067600"/>
            <a:ext cx="7415200" cy="47904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rot="10800000">
            <a:off x="6745207" y="0"/>
            <a:ext cx="5446800" cy="27368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271033"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 name="Google Shape;14;p2"/>
          <p:cNvGrpSpPr/>
          <p:nvPr/>
        </p:nvGrpSpPr>
        <p:grpSpPr>
          <a:xfrm>
            <a:off x="340267" y="789"/>
            <a:ext cx="3000484" cy="13924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oogle Shape;18;p2"/>
          <p:cNvGrpSpPr/>
          <p:nvPr/>
        </p:nvGrpSpPr>
        <p:grpSpPr>
          <a:xfrm>
            <a:off x="1207194" y="789"/>
            <a:ext cx="3000484" cy="13924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 name="Google Shape;22;p2"/>
          <p:cNvGrpSpPr/>
          <p:nvPr/>
        </p:nvGrpSpPr>
        <p:grpSpPr>
          <a:xfrm>
            <a:off x="9409957" y="6784"/>
            <a:ext cx="2468376" cy="1002811"/>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 name="Google Shape;26;p2"/>
          <p:cNvGrpSpPr/>
          <p:nvPr/>
        </p:nvGrpSpPr>
        <p:grpSpPr>
          <a:xfrm>
            <a:off x="8737376" y="5623803"/>
            <a:ext cx="3185424" cy="1234316"/>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265532" y="5407536"/>
            <a:ext cx="3727219" cy="1444411"/>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 name="Google Shape;34;p2"/>
          <p:cNvSpPr txBox="1">
            <a:spLocks noGrp="1"/>
          </p:cNvSpPr>
          <p:nvPr>
            <p:ph type="ctrTitle"/>
          </p:nvPr>
        </p:nvSpPr>
        <p:spPr>
          <a:xfrm>
            <a:off x="2478271" y="2430444"/>
            <a:ext cx="7148400" cy="1930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35" name="Google Shape;35;p2"/>
          <p:cNvSpPr txBox="1">
            <a:spLocks noGrp="1"/>
          </p:cNvSpPr>
          <p:nvPr>
            <p:ph type="subTitle" idx="1"/>
          </p:nvPr>
        </p:nvSpPr>
        <p:spPr>
          <a:xfrm>
            <a:off x="2478267" y="4550877"/>
            <a:ext cx="7148400" cy="69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2133">
                <a:solidFill>
                  <a:schemeClr val="lt1"/>
                </a:solidFill>
              </a:defRPr>
            </a:lvl1pPr>
            <a:lvl2pPr lvl="1" algn="ctr">
              <a:lnSpc>
                <a:spcPct val="100000"/>
              </a:lnSpc>
              <a:spcBef>
                <a:spcPts val="0"/>
              </a:spcBef>
              <a:spcAft>
                <a:spcPts val="0"/>
              </a:spcAft>
              <a:buClr>
                <a:schemeClr val="lt1"/>
              </a:buClr>
              <a:buSzPts val="1600"/>
              <a:buNone/>
              <a:defRPr sz="2133">
                <a:solidFill>
                  <a:schemeClr val="lt1"/>
                </a:solidFill>
              </a:defRPr>
            </a:lvl2pPr>
            <a:lvl3pPr lvl="2" algn="ctr">
              <a:lnSpc>
                <a:spcPct val="100000"/>
              </a:lnSpc>
              <a:spcBef>
                <a:spcPts val="0"/>
              </a:spcBef>
              <a:spcAft>
                <a:spcPts val="0"/>
              </a:spcAft>
              <a:buClr>
                <a:schemeClr val="lt1"/>
              </a:buClr>
              <a:buSzPts val="1600"/>
              <a:buNone/>
              <a:defRPr sz="2133">
                <a:solidFill>
                  <a:schemeClr val="lt1"/>
                </a:solidFill>
              </a:defRPr>
            </a:lvl3pPr>
            <a:lvl4pPr lvl="3" algn="ctr">
              <a:lnSpc>
                <a:spcPct val="100000"/>
              </a:lnSpc>
              <a:spcBef>
                <a:spcPts val="0"/>
              </a:spcBef>
              <a:spcAft>
                <a:spcPts val="0"/>
              </a:spcAft>
              <a:buClr>
                <a:schemeClr val="lt1"/>
              </a:buClr>
              <a:buSzPts val="1600"/>
              <a:buNone/>
              <a:defRPr sz="2133">
                <a:solidFill>
                  <a:schemeClr val="lt1"/>
                </a:solidFill>
              </a:defRPr>
            </a:lvl4pPr>
            <a:lvl5pPr lvl="4" algn="ctr">
              <a:lnSpc>
                <a:spcPct val="100000"/>
              </a:lnSpc>
              <a:spcBef>
                <a:spcPts val="0"/>
              </a:spcBef>
              <a:spcAft>
                <a:spcPts val="0"/>
              </a:spcAft>
              <a:buClr>
                <a:schemeClr val="lt1"/>
              </a:buClr>
              <a:buSzPts val="1600"/>
              <a:buNone/>
              <a:defRPr sz="2133">
                <a:solidFill>
                  <a:schemeClr val="lt1"/>
                </a:solidFill>
              </a:defRPr>
            </a:lvl5pPr>
            <a:lvl6pPr lvl="5" algn="ctr">
              <a:lnSpc>
                <a:spcPct val="100000"/>
              </a:lnSpc>
              <a:spcBef>
                <a:spcPts val="0"/>
              </a:spcBef>
              <a:spcAft>
                <a:spcPts val="0"/>
              </a:spcAft>
              <a:buClr>
                <a:schemeClr val="lt1"/>
              </a:buClr>
              <a:buSzPts val="1600"/>
              <a:buNone/>
              <a:defRPr sz="2133">
                <a:solidFill>
                  <a:schemeClr val="lt1"/>
                </a:solidFill>
              </a:defRPr>
            </a:lvl6pPr>
            <a:lvl7pPr lvl="6" algn="ctr">
              <a:lnSpc>
                <a:spcPct val="100000"/>
              </a:lnSpc>
              <a:spcBef>
                <a:spcPts val="0"/>
              </a:spcBef>
              <a:spcAft>
                <a:spcPts val="0"/>
              </a:spcAft>
              <a:buClr>
                <a:schemeClr val="lt1"/>
              </a:buClr>
              <a:buSzPts val="1600"/>
              <a:buNone/>
              <a:defRPr sz="2133">
                <a:solidFill>
                  <a:schemeClr val="lt1"/>
                </a:solidFill>
              </a:defRPr>
            </a:lvl7pPr>
            <a:lvl8pPr lvl="7" algn="ctr">
              <a:lnSpc>
                <a:spcPct val="100000"/>
              </a:lnSpc>
              <a:spcBef>
                <a:spcPts val="0"/>
              </a:spcBef>
              <a:spcAft>
                <a:spcPts val="0"/>
              </a:spcAft>
              <a:buClr>
                <a:schemeClr val="lt1"/>
              </a:buClr>
              <a:buSzPts val="1600"/>
              <a:buNone/>
              <a:defRPr sz="2133">
                <a:solidFill>
                  <a:schemeClr val="lt1"/>
                </a:solidFill>
              </a:defRPr>
            </a:lvl8pPr>
            <a:lvl9pPr lvl="8" algn="ctr">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36" name="Google Shape;36;p2"/>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757211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74331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400634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60631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36817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935203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922426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389902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779625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169101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9837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6342800" y="3079200"/>
            <a:ext cx="5849200" cy="37788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 name="Google Shape;39;p3"/>
          <p:cNvGrpSpPr/>
          <p:nvPr/>
        </p:nvGrpSpPr>
        <p:grpSpPr>
          <a:xfrm>
            <a:off x="7458922" y="5281487"/>
            <a:ext cx="3880193" cy="1576453"/>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 name="Google Shape;43;p3"/>
          <p:cNvGrpSpPr/>
          <p:nvPr/>
        </p:nvGrpSpPr>
        <p:grpSpPr>
          <a:xfrm>
            <a:off x="265532" y="3"/>
            <a:ext cx="3727219" cy="1444411"/>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3"/>
          <p:cNvSpPr txBox="1">
            <a:spLocks noGrp="1"/>
          </p:cNvSpPr>
          <p:nvPr>
            <p:ph type="title"/>
          </p:nvPr>
        </p:nvSpPr>
        <p:spPr>
          <a:xfrm>
            <a:off x="2518245" y="2328133"/>
            <a:ext cx="7170000" cy="2194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4267">
                <a:solidFill>
                  <a:schemeClr val="dk2"/>
                </a:solidFill>
              </a:defRPr>
            </a:lvl1pPr>
            <a:lvl2pPr lvl="1" algn="ctr">
              <a:spcBef>
                <a:spcPts val="0"/>
              </a:spcBef>
              <a:spcAft>
                <a:spcPts val="0"/>
              </a:spcAft>
              <a:buClr>
                <a:schemeClr val="dk2"/>
              </a:buClr>
              <a:buSzPts val="3200"/>
              <a:buNone/>
              <a:defRPr sz="4267">
                <a:solidFill>
                  <a:schemeClr val="dk2"/>
                </a:solidFill>
              </a:defRPr>
            </a:lvl2pPr>
            <a:lvl3pPr lvl="2" algn="ctr">
              <a:spcBef>
                <a:spcPts val="0"/>
              </a:spcBef>
              <a:spcAft>
                <a:spcPts val="0"/>
              </a:spcAft>
              <a:buClr>
                <a:schemeClr val="dk2"/>
              </a:buClr>
              <a:buSzPts val="3200"/>
              <a:buNone/>
              <a:defRPr sz="4267">
                <a:solidFill>
                  <a:schemeClr val="dk2"/>
                </a:solidFill>
              </a:defRPr>
            </a:lvl3pPr>
            <a:lvl4pPr lvl="3" algn="ctr">
              <a:spcBef>
                <a:spcPts val="0"/>
              </a:spcBef>
              <a:spcAft>
                <a:spcPts val="0"/>
              </a:spcAft>
              <a:buClr>
                <a:schemeClr val="dk2"/>
              </a:buClr>
              <a:buSzPts val="3200"/>
              <a:buNone/>
              <a:defRPr sz="4267">
                <a:solidFill>
                  <a:schemeClr val="dk2"/>
                </a:solidFill>
              </a:defRPr>
            </a:lvl4pPr>
            <a:lvl5pPr lvl="4" algn="ctr">
              <a:spcBef>
                <a:spcPts val="0"/>
              </a:spcBef>
              <a:spcAft>
                <a:spcPts val="0"/>
              </a:spcAft>
              <a:buClr>
                <a:schemeClr val="dk2"/>
              </a:buClr>
              <a:buSzPts val="3200"/>
              <a:buNone/>
              <a:defRPr sz="4267">
                <a:solidFill>
                  <a:schemeClr val="dk2"/>
                </a:solidFill>
              </a:defRPr>
            </a:lvl5pPr>
            <a:lvl6pPr lvl="5" algn="ctr">
              <a:spcBef>
                <a:spcPts val="0"/>
              </a:spcBef>
              <a:spcAft>
                <a:spcPts val="0"/>
              </a:spcAft>
              <a:buClr>
                <a:schemeClr val="dk2"/>
              </a:buClr>
              <a:buSzPts val="3200"/>
              <a:buNone/>
              <a:defRPr sz="4267">
                <a:solidFill>
                  <a:schemeClr val="dk2"/>
                </a:solidFill>
              </a:defRPr>
            </a:lvl6pPr>
            <a:lvl7pPr lvl="6" algn="ctr">
              <a:spcBef>
                <a:spcPts val="0"/>
              </a:spcBef>
              <a:spcAft>
                <a:spcPts val="0"/>
              </a:spcAft>
              <a:buClr>
                <a:schemeClr val="dk2"/>
              </a:buClr>
              <a:buSzPts val="3200"/>
              <a:buNone/>
              <a:defRPr sz="4267">
                <a:solidFill>
                  <a:schemeClr val="dk2"/>
                </a:solidFill>
              </a:defRPr>
            </a:lvl7pPr>
            <a:lvl8pPr lvl="7" algn="ctr">
              <a:spcBef>
                <a:spcPts val="0"/>
              </a:spcBef>
              <a:spcAft>
                <a:spcPts val="0"/>
              </a:spcAft>
              <a:buClr>
                <a:schemeClr val="dk2"/>
              </a:buClr>
              <a:buSzPts val="3200"/>
              <a:buNone/>
              <a:defRPr sz="4267">
                <a:solidFill>
                  <a:schemeClr val="dk2"/>
                </a:solidFill>
              </a:defRPr>
            </a:lvl8pPr>
            <a:lvl9pPr lvl="8" algn="ctr">
              <a:spcBef>
                <a:spcPts val="0"/>
              </a:spcBef>
              <a:spcAft>
                <a:spcPts val="0"/>
              </a:spcAft>
              <a:buClr>
                <a:schemeClr val="dk2"/>
              </a:buClr>
              <a:buSzPts val="3200"/>
              <a:buNone/>
              <a:defRPr sz="4267">
                <a:solidFill>
                  <a:schemeClr val="dk2"/>
                </a:solidFill>
              </a:defRPr>
            </a:lvl9pPr>
          </a:lstStyle>
          <a:p>
            <a:endParaRPr/>
          </a:p>
        </p:txBody>
      </p:sp>
      <p:sp>
        <p:nvSpPr>
          <p:cNvPr id="48" name="Google Shape;48;p3"/>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158928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Four big ideas - Alt 1">
  <p:cSld name="Four big ideas - Alt 1">
    <p:bg>
      <p:bgPr>
        <a:solidFill>
          <a:schemeClr val="lt1"/>
        </a:solidFill>
        <a:effectLst/>
      </p:bgPr>
    </p:bg>
    <p:spTree>
      <p:nvGrpSpPr>
        <p:cNvPr id="1" name="Shape 142"/>
        <p:cNvGrpSpPr/>
        <p:nvPr/>
      </p:nvGrpSpPr>
      <p:grpSpPr>
        <a:xfrm>
          <a:off x="0" y="0"/>
          <a:ext cx="0" cy="0"/>
          <a:chOff x="0" y="0"/>
          <a:chExt cx="0" cy="0"/>
        </a:xfrm>
      </p:grpSpPr>
      <p:sp>
        <p:nvSpPr>
          <p:cNvPr id="143" name="Google Shape;143;p23"/>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44" name="Google Shape;144;p23"/>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5" name="Google Shape;145;p23"/>
          <p:cNvSpPr txBox="1">
            <a:spLocks noGrp="1"/>
          </p:cNvSpPr>
          <p:nvPr>
            <p:ph type="body" idx="2"/>
          </p:nvPr>
        </p:nvSpPr>
        <p:spPr>
          <a:xfrm>
            <a:off x="9507833"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46" name="Google Shape;146;p23"/>
          <p:cNvSpPr txBox="1">
            <a:spLocks noGrp="1"/>
          </p:cNvSpPr>
          <p:nvPr>
            <p:ph type="subTitle" idx="3"/>
          </p:nvPr>
        </p:nvSpPr>
        <p:spPr>
          <a:xfrm>
            <a:off x="9507833"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47" name="Google Shape;147;p23"/>
          <p:cNvSpPr txBox="1">
            <a:spLocks noGrp="1"/>
          </p:cNvSpPr>
          <p:nvPr>
            <p:ph type="subTitle" idx="4"/>
          </p:nvPr>
        </p:nvSpPr>
        <p:spPr>
          <a:xfrm>
            <a:off x="9507833"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48" name="Google Shape;148;p23"/>
          <p:cNvSpPr txBox="1">
            <a:spLocks noGrp="1"/>
          </p:cNvSpPr>
          <p:nvPr>
            <p:ph type="body" idx="5"/>
          </p:nvPr>
        </p:nvSpPr>
        <p:spPr>
          <a:xfrm>
            <a:off x="6522851"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49" name="Google Shape;149;p23"/>
          <p:cNvSpPr txBox="1">
            <a:spLocks noGrp="1"/>
          </p:cNvSpPr>
          <p:nvPr>
            <p:ph type="subTitle" idx="6"/>
          </p:nvPr>
        </p:nvSpPr>
        <p:spPr>
          <a:xfrm>
            <a:off x="6522851"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0" name="Google Shape;150;p23"/>
          <p:cNvSpPr txBox="1">
            <a:spLocks noGrp="1"/>
          </p:cNvSpPr>
          <p:nvPr>
            <p:ph type="subTitle" idx="7"/>
          </p:nvPr>
        </p:nvSpPr>
        <p:spPr>
          <a:xfrm>
            <a:off x="6522851"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1" name="Google Shape;151;p23"/>
          <p:cNvSpPr txBox="1">
            <a:spLocks noGrp="1"/>
          </p:cNvSpPr>
          <p:nvPr>
            <p:ph type="body" idx="8"/>
          </p:nvPr>
        </p:nvSpPr>
        <p:spPr>
          <a:xfrm>
            <a:off x="3476067" y="4838400"/>
            <a:ext cx="2194400" cy="906800"/>
          </a:xfrm>
          <a:prstGeom prst="rect">
            <a:avLst/>
          </a:prstGeom>
        </p:spPr>
        <p:txBody>
          <a:bodyPr spcFirstLastPara="1" wrap="square" lIns="0" tIns="0" rIns="0" bIns="0" anchor="t" anchorCtr="0">
            <a:noAutofit/>
          </a:bodyPr>
          <a:lstStyle>
            <a:lvl1pPr marL="609585" lvl="0" indent="-389457">
              <a:lnSpc>
                <a:spcPct val="100000"/>
              </a:lnSpc>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lnSpc>
                <a:spcPct val="100000"/>
              </a:lnSpc>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52" name="Google Shape;152;p23"/>
          <p:cNvSpPr txBox="1">
            <a:spLocks noGrp="1"/>
          </p:cNvSpPr>
          <p:nvPr>
            <p:ph type="subTitle" idx="9"/>
          </p:nvPr>
        </p:nvSpPr>
        <p:spPr>
          <a:xfrm>
            <a:off x="3476067"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3" name="Google Shape;153;p23"/>
          <p:cNvSpPr txBox="1">
            <a:spLocks noGrp="1"/>
          </p:cNvSpPr>
          <p:nvPr>
            <p:ph type="subTitle" idx="13"/>
          </p:nvPr>
        </p:nvSpPr>
        <p:spPr>
          <a:xfrm>
            <a:off x="3476067"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4" name="Google Shape;154;p23"/>
          <p:cNvSpPr txBox="1">
            <a:spLocks noGrp="1"/>
          </p:cNvSpPr>
          <p:nvPr>
            <p:ph type="body" idx="14"/>
          </p:nvPr>
        </p:nvSpPr>
        <p:spPr>
          <a:xfrm>
            <a:off x="482633"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55" name="Google Shape;155;p23"/>
          <p:cNvSpPr txBox="1">
            <a:spLocks noGrp="1"/>
          </p:cNvSpPr>
          <p:nvPr>
            <p:ph type="subTitle" idx="15"/>
          </p:nvPr>
        </p:nvSpPr>
        <p:spPr>
          <a:xfrm>
            <a:off x="482633"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6" name="Google Shape;156;p23"/>
          <p:cNvSpPr txBox="1">
            <a:spLocks noGrp="1"/>
          </p:cNvSpPr>
          <p:nvPr>
            <p:ph type="subTitle" idx="16"/>
          </p:nvPr>
        </p:nvSpPr>
        <p:spPr>
          <a:xfrm>
            <a:off x="482633"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7" name="Google Shape;157;p23"/>
          <p:cNvSpPr txBox="1">
            <a:spLocks noGrp="1"/>
          </p:cNvSpPr>
          <p:nvPr>
            <p:ph type="subTitle" idx="17"/>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a:endParaRPr/>
          </a:p>
        </p:txBody>
      </p:sp>
      <p:sp>
        <p:nvSpPr>
          <p:cNvPr id="158" name="Google Shape;158;p23"/>
          <p:cNvSpPr txBox="1">
            <a:spLocks noGrp="1"/>
          </p:cNvSpPr>
          <p:nvPr>
            <p:ph type="title"/>
          </p:nvPr>
        </p:nvSpPr>
        <p:spPr>
          <a:xfrm>
            <a:off x="1875467" y="1318076"/>
            <a:ext cx="8441200" cy="783600"/>
          </a:xfrm>
          <a:prstGeom prst="rect">
            <a:avLst/>
          </a:prstGeom>
        </p:spPr>
        <p:txBody>
          <a:bodyPr spcFirstLastPara="1" wrap="square" lIns="0" tIns="0" rIns="0" bIns="0" anchor="t" anchorCtr="0">
            <a:noAutofit/>
          </a:bodyPr>
          <a:lstStyle>
            <a:lvl1pPr lvl="0" algn="ctr">
              <a:lnSpc>
                <a:spcPct val="90000"/>
              </a:lnSpc>
              <a:spcBef>
                <a:spcPts val="0"/>
              </a:spcBef>
              <a:spcAft>
                <a:spcPts val="0"/>
              </a:spcAft>
              <a:buNone/>
              <a:defRPr sz="2933">
                <a:solidFill>
                  <a:schemeClr val="dk1"/>
                </a:solidFill>
              </a:defRPr>
            </a:lvl1pPr>
            <a:lvl2pPr lvl="1" algn="ctr">
              <a:lnSpc>
                <a:spcPct val="90000"/>
              </a:lnSpc>
              <a:spcBef>
                <a:spcPts val="0"/>
              </a:spcBef>
              <a:spcAft>
                <a:spcPts val="0"/>
              </a:spcAft>
              <a:buNone/>
              <a:defRPr sz="2933">
                <a:solidFill>
                  <a:schemeClr val="dk1"/>
                </a:solidFill>
              </a:defRPr>
            </a:lvl2pPr>
            <a:lvl3pPr lvl="2" algn="ctr">
              <a:lnSpc>
                <a:spcPct val="90000"/>
              </a:lnSpc>
              <a:spcBef>
                <a:spcPts val="0"/>
              </a:spcBef>
              <a:spcAft>
                <a:spcPts val="0"/>
              </a:spcAft>
              <a:buNone/>
              <a:defRPr sz="2933">
                <a:solidFill>
                  <a:schemeClr val="dk1"/>
                </a:solidFill>
              </a:defRPr>
            </a:lvl3pPr>
            <a:lvl4pPr lvl="3" algn="ctr">
              <a:lnSpc>
                <a:spcPct val="90000"/>
              </a:lnSpc>
              <a:spcBef>
                <a:spcPts val="0"/>
              </a:spcBef>
              <a:spcAft>
                <a:spcPts val="0"/>
              </a:spcAft>
              <a:buNone/>
              <a:defRPr sz="2933">
                <a:solidFill>
                  <a:schemeClr val="dk1"/>
                </a:solidFill>
              </a:defRPr>
            </a:lvl4pPr>
            <a:lvl5pPr lvl="4" algn="ctr">
              <a:lnSpc>
                <a:spcPct val="90000"/>
              </a:lnSpc>
              <a:spcBef>
                <a:spcPts val="0"/>
              </a:spcBef>
              <a:spcAft>
                <a:spcPts val="0"/>
              </a:spcAft>
              <a:buNone/>
              <a:defRPr sz="2933">
                <a:solidFill>
                  <a:schemeClr val="dk1"/>
                </a:solidFill>
              </a:defRPr>
            </a:lvl5pPr>
            <a:lvl6pPr lvl="5" algn="ctr">
              <a:lnSpc>
                <a:spcPct val="90000"/>
              </a:lnSpc>
              <a:spcBef>
                <a:spcPts val="0"/>
              </a:spcBef>
              <a:spcAft>
                <a:spcPts val="0"/>
              </a:spcAft>
              <a:buNone/>
              <a:defRPr sz="2933">
                <a:solidFill>
                  <a:schemeClr val="dk1"/>
                </a:solidFill>
              </a:defRPr>
            </a:lvl6pPr>
            <a:lvl7pPr lvl="6" algn="ctr">
              <a:lnSpc>
                <a:spcPct val="90000"/>
              </a:lnSpc>
              <a:spcBef>
                <a:spcPts val="0"/>
              </a:spcBef>
              <a:spcAft>
                <a:spcPts val="0"/>
              </a:spcAft>
              <a:buNone/>
              <a:defRPr sz="2933">
                <a:solidFill>
                  <a:schemeClr val="dk1"/>
                </a:solidFill>
              </a:defRPr>
            </a:lvl7pPr>
            <a:lvl8pPr lvl="7" algn="ctr">
              <a:lnSpc>
                <a:spcPct val="90000"/>
              </a:lnSpc>
              <a:spcBef>
                <a:spcPts val="0"/>
              </a:spcBef>
              <a:spcAft>
                <a:spcPts val="0"/>
              </a:spcAft>
              <a:buNone/>
              <a:defRPr sz="2933">
                <a:solidFill>
                  <a:schemeClr val="dk1"/>
                </a:solidFill>
              </a:defRPr>
            </a:lvl8pPr>
            <a:lvl9pPr lvl="8" algn="ctr">
              <a:lnSpc>
                <a:spcPct val="90000"/>
              </a:lnSpc>
              <a:spcBef>
                <a:spcPts val="0"/>
              </a:spcBef>
              <a:spcAft>
                <a:spcPts val="0"/>
              </a:spcAft>
              <a:buNone/>
              <a:defRPr sz="2933">
                <a:solidFill>
                  <a:schemeClr val="dk1"/>
                </a:solidFill>
              </a:defRPr>
            </a:lvl9pPr>
          </a:lstStyle>
          <a:p>
            <a:endParaRPr/>
          </a:p>
        </p:txBody>
      </p:sp>
    </p:spTree>
    <p:extLst>
      <p:ext uri="{BB962C8B-B14F-4D97-AF65-F5344CB8AC3E}">
        <p14:creationId xmlns:p14="http://schemas.microsoft.com/office/powerpoint/2010/main" val="177961366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19A7-B77E-BB38-699E-A2FEB2489D4A}"/>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p>
        </p:txBody>
      </p:sp>
      <p:sp>
        <p:nvSpPr>
          <p:cNvPr id="3" name="Subtitle 2">
            <a:extLst>
              <a:ext uri="{FF2B5EF4-FFF2-40B4-BE49-F238E27FC236}">
                <a16:creationId xmlns:a16="http://schemas.microsoft.com/office/drawing/2014/main" id="{E76A27F3-8A42-130F-AFE9-AE693028D3CD}"/>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74369153-F4D1-3454-CA0D-29F2DA855FE9}"/>
              </a:ext>
            </a:extLst>
          </p:cNvPr>
          <p:cNvSpPr txBox="1">
            <a:spLocks noGrp="1"/>
          </p:cNvSpPr>
          <p:nvPr>
            <p:ph type="dt" sz="half" idx="7"/>
          </p:nvPr>
        </p:nvSpPr>
        <p:spPr/>
        <p:txBody>
          <a:bodyPr/>
          <a:lstStyle>
            <a:lvl1pPr>
              <a:defRPr/>
            </a:lvl1pPr>
          </a:lstStyle>
          <a:p>
            <a:pPr lvl="0"/>
            <a:fld id="{6C41413D-1EB4-4D83-BF3D-F432FD30350E}" type="datetime1">
              <a:rPr lang="en-US"/>
              <a:pPr lvl="0"/>
              <a:t>2/3/2026</a:t>
            </a:fld>
            <a:endParaRPr lang="en-US"/>
          </a:p>
        </p:txBody>
      </p:sp>
      <p:sp>
        <p:nvSpPr>
          <p:cNvPr id="5" name="Footer Placeholder 4">
            <a:extLst>
              <a:ext uri="{FF2B5EF4-FFF2-40B4-BE49-F238E27FC236}">
                <a16:creationId xmlns:a16="http://schemas.microsoft.com/office/drawing/2014/main" id="{530D15C8-48FE-27FD-A6BE-81741B846D9A}"/>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4CD28C3A-3477-6B6D-8518-ACDD35A35D54}"/>
              </a:ext>
            </a:extLst>
          </p:cNvPr>
          <p:cNvSpPr txBox="1">
            <a:spLocks noGrp="1"/>
          </p:cNvSpPr>
          <p:nvPr>
            <p:ph type="sldNum" sz="quarter" idx="8"/>
          </p:nvPr>
        </p:nvSpPr>
        <p:spPr/>
        <p:txBody>
          <a:bodyPr/>
          <a:lstStyle>
            <a:lvl1pPr>
              <a:defRPr/>
            </a:lvl1pPr>
          </a:lstStyle>
          <a:p>
            <a:pPr lvl="0"/>
            <a:fld id="{048CAB2E-EA19-4846-B446-B1F599EF7513}" type="slidenum">
              <a:t>‹#›</a:t>
            </a:fld>
            <a:endParaRPr lang="en-US"/>
          </a:p>
        </p:txBody>
      </p:sp>
    </p:spTree>
    <p:extLst>
      <p:ext uri="{BB962C8B-B14F-4D97-AF65-F5344CB8AC3E}">
        <p14:creationId xmlns:p14="http://schemas.microsoft.com/office/powerpoint/2010/main" val="3867656239"/>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6D7DD-6A75-41DF-2BD7-B55812B976F7}"/>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0943C3DB-4B4B-37C5-13D6-4E36E93ACA5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8B21B6-BB20-9D8A-5527-44B83F3BBAC4}"/>
              </a:ext>
            </a:extLst>
          </p:cNvPr>
          <p:cNvSpPr txBox="1">
            <a:spLocks noGrp="1"/>
          </p:cNvSpPr>
          <p:nvPr>
            <p:ph type="dt" sz="half" idx="7"/>
          </p:nvPr>
        </p:nvSpPr>
        <p:spPr/>
        <p:txBody>
          <a:bodyPr/>
          <a:lstStyle>
            <a:lvl1pPr>
              <a:defRPr/>
            </a:lvl1pPr>
          </a:lstStyle>
          <a:p>
            <a:pPr lvl="0"/>
            <a:fld id="{C3FB5CD6-85A6-485C-A1EC-19E8A45522A6}" type="datetime1">
              <a:rPr lang="en-US"/>
              <a:pPr lvl="0"/>
              <a:t>2/3/2026</a:t>
            </a:fld>
            <a:endParaRPr lang="en-US"/>
          </a:p>
        </p:txBody>
      </p:sp>
      <p:sp>
        <p:nvSpPr>
          <p:cNvPr id="5" name="Footer Placeholder 4">
            <a:extLst>
              <a:ext uri="{FF2B5EF4-FFF2-40B4-BE49-F238E27FC236}">
                <a16:creationId xmlns:a16="http://schemas.microsoft.com/office/drawing/2014/main" id="{FEC4FEB6-B6DB-D934-871E-15540CD6028C}"/>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7A996BAF-613F-4796-EAD2-6C336F409B69}"/>
              </a:ext>
            </a:extLst>
          </p:cNvPr>
          <p:cNvSpPr txBox="1">
            <a:spLocks noGrp="1"/>
          </p:cNvSpPr>
          <p:nvPr>
            <p:ph type="sldNum" sz="quarter" idx="8"/>
          </p:nvPr>
        </p:nvSpPr>
        <p:spPr/>
        <p:txBody>
          <a:bodyPr/>
          <a:lstStyle>
            <a:lvl1pPr>
              <a:defRPr/>
            </a:lvl1pPr>
          </a:lstStyle>
          <a:p>
            <a:pPr lvl="0"/>
            <a:fld id="{5BE91865-08A7-493C-95C2-2B94E7F43E4C}" type="slidenum">
              <a:t>‹#›</a:t>
            </a:fld>
            <a:endParaRPr lang="en-US"/>
          </a:p>
        </p:txBody>
      </p:sp>
    </p:spTree>
    <p:extLst>
      <p:ext uri="{BB962C8B-B14F-4D97-AF65-F5344CB8AC3E}">
        <p14:creationId xmlns:p14="http://schemas.microsoft.com/office/powerpoint/2010/main" val="382027072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17DA-14AC-A2D5-D8AB-99D4EF943EB8}"/>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p>
        </p:txBody>
      </p:sp>
      <p:sp>
        <p:nvSpPr>
          <p:cNvPr id="3" name="Text Placeholder 2">
            <a:extLst>
              <a:ext uri="{FF2B5EF4-FFF2-40B4-BE49-F238E27FC236}">
                <a16:creationId xmlns:a16="http://schemas.microsoft.com/office/drawing/2014/main" id="{2978B2FB-5276-D7B8-35AB-2818F6FA8298}"/>
              </a:ext>
            </a:extLst>
          </p:cNvPr>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97EF44D1-F78E-0BDD-7819-E033BBA9772B}"/>
              </a:ext>
            </a:extLst>
          </p:cNvPr>
          <p:cNvSpPr txBox="1">
            <a:spLocks noGrp="1"/>
          </p:cNvSpPr>
          <p:nvPr>
            <p:ph type="dt" sz="half" idx="7"/>
          </p:nvPr>
        </p:nvSpPr>
        <p:spPr/>
        <p:txBody>
          <a:bodyPr/>
          <a:lstStyle>
            <a:lvl1pPr>
              <a:defRPr/>
            </a:lvl1pPr>
          </a:lstStyle>
          <a:p>
            <a:pPr lvl="0"/>
            <a:fld id="{29BEED92-14F9-4E6B-8098-14ED2AAF5108}" type="datetime1">
              <a:rPr lang="en-US"/>
              <a:pPr lvl="0"/>
              <a:t>2/3/2026</a:t>
            </a:fld>
            <a:endParaRPr lang="en-US"/>
          </a:p>
        </p:txBody>
      </p:sp>
      <p:sp>
        <p:nvSpPr>
          <p:cNvPr id="5" name="Footer Placeholder 4">
            <a:extLst>
              <a:ext uri="{FF2B5EF4-FFF2-40B4-BE49-F238E27FC236}">
                <a16:creationId xmlns:a16="http://schemas.microsoft.com/office/drawing/2014/main" id="{54FA398E-45BF-4D92-BB96-3A10525A1E00}"/>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4D59A035-F2FE-2755-825B-DC01165062AF}"/>
              </a:ext>
            </a:extLst>
          </p:cNvPr>
          <p:cNvSpPr txBox="1">
            <a:spLocks noGrp="1"/>
          </p:cNvSpPr>
          <p:nvPr>
            <p:ph type="sldNum" sz="quarter" idx="8"/>
          </p:nvPr>
        </p:nvSpPr>
        <p:spPr/>
        <p:txBody>
          <a:bodyPr/>
          <a:lstStyle>
            <a:lvl1pPr>
              <a:defRPr/>
            </a:lvl1pPr>
          </a:lstStyle>
          <a:p>
            <a:pPr lvl="0"/>
            <a:fld id="{4E5C3101-F837-4B8D-A6E6-915CFF3E4019}" type="slidenum">
              <a:t>‹#›</a:t>
            </a:fld>
            <a:endParaRPr lang="en-US"/>
          </a:p>
        </p:txBody>
      </p:sp>
    </p:spTree>
    <p:extLst>
      <p:ext uri="{BB962C8B-B14F-4D97-AF65-F5344CB8AC3E}">
        <p14:creationId xmlns:p14="http://schemas.microsoft.com/office/powerpoint/2010/main" val="36926792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CAA9-6BA8-A31D-E40E-7984EC5658A8}"/>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135E5F49-FB50-F127-444B-A2C889433233}"/>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9FD85-227B-98F9-1547-F6749C64603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6945EC-6483-88B9-01D9-2E8FA4F60530}"/>
              </a:ext>
            </a:extLst>
          </p:cNvPr>
          <p:cNvSpPr txBox="1">
            <a:spLocks noGrp="1"/>
          </p:cNvSpPr>
          <p:nvPr>
            <p:ph type="dt" sz="half" idx="7"/>
          </p:nvPr>
        </p:nvSpPr>
        <p:spPr/>
        <p:txBody>
          <a:bodyPr/>
          <a:lstStyle>
            <a:lvl1pPr>
              <a:defRPr/>
            </a:lvl1pPr>
          </a:lstStyle>
          <a:p>
            <a:pPr lvl="0"/>
            <a:fld id="{837F89FF-4009-4012-A70B-10CBAE612450}" type="datetime1">
              <a:rPr lang="en-US"/>
              <a:pPr lvl="0"/>
              <a:t>2/3/2026</a:t>
            </a:fld>
            <a:endParaRPr lang="en-US"/>
          </a:p>
        </p:txBody>
      </p:sp>
      <p:sp>
        <p:nvSpPr>
          <p:cNvPr id="6" name="Footer Placeholder 5">
            <a:extLst>
              <a:ext uri="{FF2B5EF4-FFF2-40B4-BE49-F238E27FC236}">
                <a16:creationId xmlns:a16="http://schemas.microsoft.com/office/drawing/2014/main" id="{7572FC33-2CF9-E04E-C190-6356EBCF8498}"/>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A4F8C04E-368E-47E7-D34B-4935B49CD10C}"/>
              </a:ext>
            </a:extLst>
          </p:cNvPr>
          <p:cNvSpPr txBox="1">
            <a:spLocks noGrp="1"/>
          </p:cNvSpPr>
          <p:nvPr>
            <p:ph type="sldNum" sz="quarter" idx="8"/>
          </p:nvPr>
        </p:nvSpPr>
        <p:spPr/>
        <p:txBody>
          <a:bodyPr/>
          <a:lstStyle>
            <a:lvl1pPr>
              <a:defRPr/>
            </a:lvl1pPr>
          </a:lstStyle>
          <a:p>
            <a:pPr lvl="0"/>
            <a:fld id="{DB46B09C-3856-45AF-9CF8-0D159B57BB5D}" type="slidenum">
              <a:t>‹#›</a:t>
            </a:fld>
            <a:endParaRPr lang="en-US"/>
          </a:p>
        </p:txBody>
      </p:sp>
    </p:spTree>
    <p:extLst>
      <p:ext uri="{BB962C8B-B14F-4D97-AF65-F5344CB8AC3E}">
        <p14:creationId xmlns:p14="http://schemas.microsoft.com/office/powerpoint/2010/main" val="148111848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8AE6-35FC-BF86-5471-60B8D563A49F}"/>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F4DEC23B-E61A-89F2-6640-15721679659B}"/>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15FAB152-7F68-C973-69E5-47FE96CFF305}"/>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21B3AE-6469-C83F-6B28-01BC1133966E}"/>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A9ACFF43-28F2-8F1E-93B1-8443DCCF81C6}"/>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7DC18-03B7-B49A-1F3E-CBA28DFBA216}"/>
              </a:ext>
            </a:extLst>
          </p:cNvPr>
          <p:cNvSpPr txBox="1">
            <a:spLocks noGrp="1"/>
          </p:cNvSpPr>
          <p:nvPr>
            <p:ph type="dt" sz="half" idx="7"/>
          </p:nvPr>
        </p:nvSpPr>
        <p:spPr/>
        <p:txBody>
          <a:bodyPr/>
          <a:lstStyle>
            <a:lvl1pPr>
              <a:defRPr/>
            </a:lvl1pPr>
          </a:lstStyle>
          <a:p>
            <a:pPr lvl="0"/>
            <a:fld id="{AF7D4B4B-3C87-4BDD-8DBE-03A439370236}" type="datetime1">
              <a:rPr lang="en-US"/>
              <a:pPr lvl="0"/>
              <a:t>2/3/2026</a:t>
            </a:fld>
            <a:endParaRPr lang="en-US"/>
          </a:p>
        </p:txBody>
      </p:sp>
      <p:sp>
        <p:nvSpPr>
          <p:cNvPr id="8" name="Footer Placeholder 7">
            <a:extLst>
              <a:ext uri="{FF2B5EF4-FFF2-40B4-BE49-F238E27FC236}">
                <a16:creationId xmlns:a16="http://schemas.microsoft.com/office/drawing/2014/main" id="{282DE76B-220D-379E-8653-4EB24CBFC132}"/>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A89762C0-8A16-B8A2-11B4-C3C2718DABC5}"/>
              </a:ext>
            </a:extLst>
          </p:cNvPr>
          <p:cNvSpPr txBox="1">
            <a:spLocks noGrp="1"/>
          </p:cNvSpPr>
          <p:nvPr>
            <p:ph type="sldNum" sz="quarter" idx="8"/>
          </p:nvPr>
        </p:nvSpPr>
        <p:spPr/>
        <p:txBody>
          <a:bodyPr/>
          <a:lstStyle>
            <a:lvl1pPr>
              <a:defRPr/>
            </a:lvl1pPr>
          </a:lstStyle>
          <a:p>
            <a:pPr lvl="0"/>
            <a:fld id="{830E8363-6149-4D18-B1BC-0D1D417BEF16}" type="slidenum">
              <a:t>‹#›</a:t>
            </a:fld>
            <a:endParaRPr lang="en-US"/>
          </a:p>
        </p:txBody>
      </p:sp>
    </p:spTree>
    <p:extLst>
      <p:ext uri="{BB962C8B-B14F-4D97-AF65-F5344CB8AC3E}">
        <p14:creationId xmlns:p14="http://schemas.microsoft.com/office/powerpoint/2010/main" val="178740520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8EDD-EC1F-D2CC-DF85-9FDFA4742BAD}"/>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1C75CE50-29EA-FE16-69C9-1B7A694DA172}"/>
              </a:ext>
            </a:extLst>
          </p:cNvPr>
          <p:cNvSpPr txBox="1">
            <a:spLocks noGrp="1"/>
          </p:cNvSpPr>
          <p:nvPr>
            <p:ph type="dt" sz="half" idx="7"/>
          </p:nvPr>
        </p:nvSpPr>
        <p:spPr/>
        <p:txBody>
          <a:bodyPr/>
          <a:lstStyle>
            <a:lvl1pPr>
              <a:defRPr/>
            </a:lvl1pPr>
          </a:lstStyle>
          <a:p>
            <a:pPr lvl="0"/>
            <a:fld id="{A30E66BD-4932-4193-9CBD-3DE603DBEDBF}" type="datetime1">
              <a:rPr lang="en-US"/>
              <a:pPr lvl="0"/>
              <a:t>2/3/2026</a:t>
            </a:fld>
            <a:endParaRPr lang="en-US"/>
          </a:p>
        </p:txBody>
      </p:sp>
      <p:sp>
        <p:nvSpPr>
          <p:cNvPr id="4" name="Footer Placeholder 3">
            <a:extLst>
              <a:ext uri="{FF2B5EF4-FFF2-40B4-BE49-F238E27FC236}">
                <a16:creationId xmlns:a16="http://schemas.microsoft.com/office/drawing/2014/main" id="{B2CC1A4C-D23C-709F-4653-463E96EBCCE6}"/>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2F007E01-29B7-C976-BFC3-18BE546F09F8}"/>
              </a:ext>
            </a:extLst>
          </p:cNvPr>
          <p:cNvSpPr txBox="1">
            <a:spLocks noGrp="1"/>
          </p:cNvSpPr>
          <p:nvPr>
            <p:ph type="sldNum" sz="quarter" idx="8"/>
          </p:nvPr>
        </p:nvSpPr>
        <p:spPr/>
        <p:txBody>
          <a:bodyPr/>
          <a:lstStyle>
            <a:lvl1pPr>
              <a:defRPr/>
            </a:lvl1pPr>
          </a:lstStyle>
          <a:p>
            <a:pPr lvl="0"/>
            <a:fld id="{4BAB3061-7E84-477B-B053-4F1DE4DB50E1}" type="slidenum">
              <a:t>‹#›</a:t>
            </a:fld>
            <a:endParaRPr lang="en-US"/>
          </a:p>
        </p:txBody>
      </p:sp>
    </p:spTree>
    <p:extLst>
      <p:ext uri="{BB962C8B-B14F-4D97-AF65-F5344CB8AC3E}">
        <p14:creationId xmlns:p14="http://schemas.microsoft.com/office/powerpoint/2010/main" val="3089783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230C26-ED0C-2F17-6717-86CBD2384082}"/>
              </a:ext>
            </a:extLst>
          </p:cNvPr>
          <p:cNvSpPr txBox="1">
            <a:spLocks noGrp="1"/>
          </p:cNvSpPr>
          <p:nvPr>
            <p:ph type="dt" sz="half" idx="7"/>
          </p:nvPr>
        </p:nvSpPr>
        <p:spPr/>
        <p:txBody>
          <a:bodyPr/>
          <a:lstStyle>
            <a:lvl1pPr>
              <a:defRPr/>
            </a:lvl1pPr>
          </a:lstStyle>
          <a:p>
            <a:pPr lvl="0"/>
            <a:fld id="{9BEFC6A6-EACE-4826-AB65-EE7A970640C3}" type="datetime1">
              <a:rPr lang="en-US"/>
              <a:pPr lvl="0"/>
              <a:t>2/3/2026</a:t>
            </a:fld>
            <a:endParaRPr lang="en-US"/>
          </a:p>
        </p:txBody>
      </p:sp>
      <p:sp>
        <p:nvSpPr>
          <p:cNvPr id="3" name="Footer Placeholder 2">
            <a:extLst>
              <a:ext uri="{FF2B5EF4-FFF2-40B4-BE49-F238E27FC236}">
                <a16:creationId xmlns:a16="http://schemas.microsoft.com/office/drawing/2014/main" id="{CEAA0FA5-C644-8A0C-E1BA-B774BF68CB7F}"/>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E7B03573-9AF2-36D5-BDDA-B05E9D633CAC}"/>
              </a:ext>
            </a:extLst>
          </p:cNvPr>
          <p:cNvSpPr txBox="1">
            <a:spLocks noGrp="1"/>
          </p:cNvSpPr>
          <p:nvPr>
            <p:ph type="sldNum" sz="quarter" idx="8"/>
          </p:nvPr>
        </p:nvSpPr>
        <p:spPr/>
        <p:txBody>
          <a:bodyPr/>
          <a:lstStyle>
            <a:lvl1pPr>
              <a:defRPr/>
            </a:lvl1pPr>
          </a:lstStyle>
          <a:p>
            <a:pPr lvl="0"/>
            <a:fld id="{94028516-FBE4-4936-B1CC-D2F856D7270A}" type="slidenum">
              <a:t>‹#›</a:t>
            </a:fld>
            <a:endParaRPr lang="en-US"/>
          </a:p>
        </p:txBody>
      </p:sp>
    </p:spTree>
    <p:extLst>
      <p:ext uri="{BB962C8B-B14F-4D97-AF65-F5344CB8AC3E}">
        <p14:creationId xmlns:p14="http://schemas.microsoft.com/office/powerpoint/2010/main" val="407381843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6618-EFB5-45A3-C955-0B9526200F01}"/>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Content Placeholder 2">
            <a:extLst>
              <a:ext uri="{FF2B5EF4-FFF2-40B4-BE49-F238E27FC236}">
                <a16:creationId xmlns:a16="http://schemas.microsoft.com/office/drawing/2014/main" id="{8C8DB39B-2C41-B24B-5A49-6EBFEB22BAF7}"/>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86377F-BFA4-159C-7E11-6E14DDD00A2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DD7815A9-1FF8-5DA1-10FA-B6F1D33A01F3}"/>
              </a:ext>
            </a:extLst>
          </p:cNvPr>
          <p:cNvSpPr txBox="1">
            <a:spLocks noGrp="1"/>
          </p:cNvSpPr>
          <p:nvPr>
            <p:ph type="dt" sz="half" idx="7"/>
          </p:nvPr>
        </p:nvSpPr>
        <p:spPr/>
        <p:txBody>
          <a:bodyPr/>
          <a:lstStyle>
            <a:lvl1pPr>
              <a:defRPr/>
            </a:lvl1pPr>
          </a:lstStyle>
          <a:p>
            <a:pPr lvl="0"/>
            <a:fld id="{C5655618-C894-411B-9537-423912F80AF1}" type="datetime1">
              <a:rPr lang="en-US"/>
              <a:pPr lvl="0"/>
              <a:t>2/3/2026</a:t>
            </a:fld>
            <a:endParaRPr lang="en-US"/>
          </a:p>
        </p:txBody>
      </p:sp>
      <p:sp>
        <p:nvSpPr>
          <p:cNvPr id="6" name="Footer Placeholder 5">
            <a:extLst>
              <a:ext uri="{FF2B5EF4-FFF2-40B4-BE49-F238E27FC236}">
                <a16:creationId xmlns:a16="http://schemas.microsoft.com/office/drawing/2014/main" id="{1DD6F6EC-354B-3C11-226C-4ACF9363572E}"/>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895F84D7-4AB5-1F24-3FF8-BDDC5C4E9D3E}"/>
              </a:ext>
            </a:extLst>
          </p:cNvPr>
          <p:cNvSpPr txBox="1">
            <a:spLocks noGrp="1"/>
          </p:cNvSpPr>
          <p:nvPr>
            <p:ph type="sldNum" sz="quarter" idx="8"/>
          </p:nvPr>
        </p:nvSpPr>
        <p:spPr/>
        <p:txBody>
          <a:bodyPr/>
          <a:lstStyle>
            <a:lvl1pPr>
              <a:defRPr/>
            </a:lvl1pPr>
          </a:lstStyle>
          <a:p>
            <a:pPr lvl="0"/>
            <a:fld id="{E93E70A2-4E47-4EA2-8D8B-8F68799902CE}" type="slidenum">
              <a:t>‹#›</a:t>
            </a:fld>
            <a:endParaRPr lang="en-US"/>
          </a:p>
        </p:txBody>
      </p:sp>
    </p:spTree>
    <p:extLst>
      <p:ext uri="{BB962C8B-B14F-4D97-AF65-F5344CB8AC3E}">
        <p14:creationId xmlns:p14="http://schemas.microsoft.com/office/powerpoint/2010/main" val="39233001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B545-135D-0E2F-3B76-EB385697B595}"/>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2A646E28-0B1D-9A46-6181-6B889E486C5D}"/>
              </a:ext>
            </a:extLst>
          </p:cNvPr>
          <p:cNvSpPr txBox="1">
            <a:spLocks noGrp="1"/>
          </p:cNvSpPr>
          <p:nvPr>
            <p:ph type="pic" idx="1"/>
          </p:nvPr>
        </p:nvSpPr>
        <p:spPr>
          <a:xfrm>
            <a:off x="5183184" y="987423"/>
            <a:ext cx="6172200" cy="4873623"/>
          </a:xfrm>
        </p:spPr>
        <p:txBody>
          <a:bodyPr/>
          <a:lstStyle>
            <a:lvl1pPr marL="0" indent="0">
              <a:buNone/>
              <a:defRPr sz="3200"/>
            </a:lvl1pPr>
          </a:lstStyle>
          <a:p>
            <a:pPr lvl="0"/>
            <a:r>
              <a:rPr lang="en-US"/>
              <a:t>Click icon to add picture</a:t>
            </a:r>
          </a:p>
        </p:txBody>
      </p:sp>
      <p:sp>
        <p:nvSpPr>
          <p:cNvPr id="4" name="Text Placeholder 3">
            <a:extLst>
              <a:ext uri="{FF2B5EF4-FFF2-40B4-BE49-F238E27FC236}">
                <a16:creationId xmlns:a16="http://schemas.microsoft.com/office/drawing/2014/main" id="{FD57FFA7-FCD8-A89B-678A-7D3A4BCC97D8}"/>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609BE7BB-97D2-3796-EA7A-191B5C1512B7}"/>
              </a:ext>
            </a:extLst>
          </p:cNvPr>
          <p:cNvSpPr txBox="1">
            <a:spLocks noGrp="1"/>
          </p:cNvSpPr>
          <p:nvPr>
            <p:ph type="dt" sz="half" idx="7"/>
          </p:nvPr>
        </p:nvSpPr>
        <p:spPr/>
        <p:txBody>
          <a:bodyPr/>
          <a:lstStyle>
            <a:lvl1pPr>
              <a:defRPr/>
            </a:lvl1pPr>
          </a:lstStyle>
          <a:p>
            <a:pPr lvl="0"/>
            <a:fld id="{DE87AF70-2DF0-4A99-9D0D-608C741FAAD3}" type="datetime1">
              <a:rPr lang="en-US"/>
              <a:pPr lvl="0"/>
              <a:t>2/3/2026</a:t>
            </a:fld>
            <a:endParaRPr lang="en-US"/>
          </a:p>
        </p:txBody>
      </p:sp>
      <p:sp>
        <p:nvSpPr>
          <p:cNvPr id="6" name="Footer Placeholder 5">
            <a:extLst>
              <a:ext uri="{FF2B5EF4-FFF2-40B4-BE49-F238E27FC236}">
                <a16:creationId xmlns:a16="http://schemas.microsoft.com/office/drawing/2014/main" id="{EF684AA2-6EE4-A440-CFC8-DD8DF6D78176}"/>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C062078A-9F8B-187D-793F-35C39BB54B47}"/>
              </a:ext>
            </a:extLst>
          </p:cNvPr>
          <p:cNvSpPr txBox="1">
            <a:spLocks noGrp="1"/>
          </p:cNvSpPr>
          <p:nvPr>
            <p:ph type="sldNum" sz="quarter" idx="8"/>
          </p:nvPr>
        </p:nvSpPr>
        <p:spPr/>
        <p:txBody>
          <a:bodyPr/>
          <a:lstStyle>
            <a:lvl1pPr>
              <a:defRPr/>
            </a:lvl1pPr>
          </a:lstStyle>
          <a:p>
            <a:pPr lvl="0"/>
            <a:fld id="{A87E2005-3389-4A3E-827C-2377251EF621}" type="slidenum">
              <a:t>‹#›</a:t>
            </a:fld>
            <a:endParaRPr lang="en-US"/>
          </a:p>
        </p:txBody>
      </p:sp>
    </p:spTree>
    <p:extLst>
      <p:ext uri="{BB962C8B-B14F-4D97-AF65-F5344CB8AC3E}">
        <p14:creationId xmlns:p14="http://schemas.microsoft.com/office/powerpoint/2010/main" val="807658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4"/>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4"/>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4"/>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54" name="Google Shape;54;p4"/>
          <p:cNvSpPr txBox="1">
            <a:spLocks noGrp="1"/>
          </p:cNvSpPr>
          <p:nvPr>
            <p:ph type="body" idx="1"/>
          </p:nvPr>
        </p:nvSpPr>
        <p:spPr>
          <a:xfrm>
            <a:off x="1092200" y="2654300"/>
            <a:ext cx="10007600" cy="326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109069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0ABE-2E41-566F-18EC-A66CA7E6CE0F}"/>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3226B55A-22DE-0F48-CFD9-1F8AB013E629}"/>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E01DA-85A3-471B-EE0F-E6B6086B5DEF}"/>
              </a:ext>
            </a:extLst>
          </p:cNvPr>
          <p:cNvSpPr txBox="1">
            <a:spLocks noGrp="1"/>
          </p:cNvSpPr>
          <p:nvPr>
            <p:ph type="dt" sz="half" idx="7"/>
          </p:nvPr>
        </p:nvSpPr>
        <p:spPr/>
        <p:txBody>
          <a:bodyPr/>
          <a:lstStyle>
            <a:lvl1pPr>
              <a:defRPr/>
            </a:lvl1pPr>
          </a:lstStyle>
          <a:p>
            <a:pPr lvl="0"/>
            <a:fld id="{353588EE-3555-4FEC-A39F-9793A45C4CD8}" type="datetime1">
              <a:rPr lang="en-US"/>
              <a:pPr lvl="0"/>
              <a:t>2/3/2026</a:t>
            </a:fld>
            <a:endParaRPr lang="en-US"/>
          </a:p>
        </p:txBody>
      </p:sp>
      <p:sp>
        <p:nvSpPr>
          <p:cNvPr id="5" name="Footer Placeholder 4">
            <a:extLst>
              <a:ext uri="{FF2B5EF4-FFF2-40B4-BE49-F238E27FC236}">
                <a16:creationId xmlns:a16="http://schemas.microsoft.com/office/drawing/2014/main" id="{CEBEDC82-5795-9DDC-8D9F-46C8D7DFBCF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0E7A8A98-55A3-8731-8CC8-0F51F6C64D98}"/>
              </a:ext>
            </a:extLst>
          </p:cNvPr>
          <p:cNvSpPr txBox="1">
            <a:spLocks noGrp="1"/>
          </p:cNvSpPr>
          <p:nvPr>
            <p:ph type="sldNum" sz="quarter" idx="8"/>
          </p:nvPr>
        </p:nvSpPr>
        <p:spPr/>
        <p:txBody>
          <a:bodyPr/>
          <a:lstStyle>
            <a:lvl1pPr>
              <a:defRPr/>
            </a:lvl1pPr>
          </a:lstStyle>
          <a:p>
            <a:pPr lvl="0"/>
            <a:fld id="{0ECA7725-D4EF-4169-A6DD-3B19A5CCC7DF}" type="slidenum">
              <a:t>‹#›</a:t>
            </a:fld>
            <a:endParaRPr lang="en-US"/>
          </a:p>
        </p:txBody>
      </p:sp>
    </p:spTree>
    <p:extLst>
      <p:ext uri="{BB962C8B-B14F-4D97-AF65-F5344CB8AC3E}">
        <p14:creationId xmlns:p14="http://schemas.microsoft.com/office/powerpoint/2010/main" val="443996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23FAC9-B509-0F57-94F5-EE8A0E0CD30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59A3AED0-8569-BDD4-03ED-0C597BE51C6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F0877-8549-9220-99C6-832727EB37BE}"/>
              </a:ext>
            </a:extLst>
          </p:cNvPr>
          <p:cNvSpPr txBox="1">
            <a:spLocks noGrp="1"/>
          </p:cNvSpPr>
          <p:nvPr>
            <p:ph type="dt" sz="half" idx="7"/>
          </p:nvPr>
        </p:nvSpPr>
        <p:spPr/>
        <p:txBody>
          <a:bodyPr/>
          <a:lstStyle>
            <a:lvl1pPr>
              <a:defRPr/>
            </a:lvl1pPr>
          </a:lstStyle>
          <a:p>
            <a:pPr lvl="0"/>
            <a:fld id="{BE029688-82A3-4DF1-8ECB-699FC9726FAC}" type="datetime1">
              <a:rPr lang="en-US"/>
              <a:pPr lvl="0"/>
              <a:t>2/3/2026</a:t>
            </a:fld>
            <a:endParaRPr lang="en-US"/>
          </a:p>
        </p:txBody>
      </p:sp>
      <p:sp>
        <p:nvSpPr>
          <p:cNvPr id="5" name="Footer Placeholder 4">
            <a:extLst>
              <a:ext uri="{FF2B5EF4-FFF2-40B4-BE49-F238E27FC236}">
                <a16:creationId xmlns:a16="http://schemas.microsoft.com/office/drawing/2014/main" id="{A3087400-84E4-569B-A68B-F517734ABF3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2B76ADA-192A-1F2F-CB2B-AEED6FECCAE4}"/>
              </a:ext>
            </a:extLst>
          </p:cNvPr>
          <p:cNvSpPr txBox="1">
            <a:spLocks noGrp="1"/>
          </p:cNvSpPr>
          <p:nvPr>
            <p:ph type="sldNum" sz="quarter" idx="8"/>
          </p:nvPr>
        </p:nvSpPr>
        <p:spPr/>
        <p:txBody>
          <a:bodyPr/>
          <a:lstStyle>
            <a:lvl1pPr>
              <a:defRPr/>
            </a:lvl1pPr>
          </a:lstStyle>
          <a:p>
            <a:pPr lvl="0"/>
            <a:fld id="{F2F8A91E-124E-46A9-A297-2E2DC6B43E89}" type="slidenum">
              <a:t>‹#›</a:t>
            </a:fld>
            <a:endParaRPr lang="en-US"/>
          </a:p>
        </p:txBody>
      </p:sp>
    </p:spTree>
    <p:extLst>
      <p:ext uri="{BB962C8B-B14F-4D97-AF65-F5344CB8AC3E}">
        <p14:creationId xmlns:p14="http://schemas.microsoft.com/office/powerpoint/2010/main" val="75967277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3"/>
          <p:cNvSpPr txBox="1">
            <a:spLocks noGrp="1"/>
          </p:cNvSpPr>
          <p:nvPr>
            <p:ph type="title" idx="2" hasCustomPrompt="1"/>
          </p:nvPr>
        </p:nvSpPr>
        <p:spPr>
          <a:xfrm>
            <a:off x="24042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9" name="Google Shape;109;p13"/>
          <p:cNvSpPr txBox="1">
            <a:spLocks noGrp="1"/>
          </p:cNvSpPr>
          <p:nvPr>
            <p:ph type="title" idx="3" hasCustomPrompt="1"/>
          </p:nvPr>
        </p:nvSpPr>
        <p:spPr>
          <a:xfrm>
            <a:off x="24042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0" name="Google Shape;110;p13"/>
          <p:cNvSpPr txBox="1">
            <a:spLocks noGrp="1"/>
          </p:cNvSpPr>
          <p:nvPr>
            <p:ph type="title" idx="4" hasCustomPrompt="1"/>
          </p:nvPr>
        </p:nvSpPr>
        <p:spPr>
          <a:xfrm>
            <a:off x="55474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1" name="Google Shape;111;p13"/>
          <p:cNvSpPr txBox="1">
            <a:spLocks noGrp="1"/>
          </p:cNvSpPr>
          <p:nvPr>
            <p:ph type="title" idx="5" hasCustomPrompt="1"/>
          </p:nvPr>
        </p:nvSpPr>
        <p:spPr>
          <a:xfrm>
            <a:off x="55474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2" name="Google Shape;112;p13"/>
          <p:cNvSpPr txBox="1">
            <a:spLocks noGrp="1"/>
          </p:cNvSpPr>
          <p:nvPr>
            <p:ph type="title" idx="6" hasCustomPrompt="1"/>
          </p:nvPr>
        </p:nvSpPr>
        <p:spPr>
          <a:xfrm>
            <a:off x="86906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3" name="Google Shape;113;p13"/>
          <p:cNvSpPr txBox="1">
            <a:spLocks noGrp="1"/>
          </p:cNvSpPr>
          <p:nvPr>
            <p:ph type="title" idx="7" hasCustomPrompt="1"/>
          </p:nvPr>
        </p:nvSpPr>
        <p:spPr>
          <a:xfrm>
            <a:off x="86906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4" name="Google Shape;114;p13"/>
          <p:cNvSpPr txBox="1">
            <a:spLocks noGrp="1"/>
          </p:cNvSpPr>
          <p:nvPr>
            <p:ph type="subTitle" idx="1"/>
          </p:nvPr>
        </p:nvSpPr>
        <p:spPr>
          <a:xfrm>
            <a:off x="13862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5" name="Google Shape;115;p13"/>
          <p:cNvSpPr txBox="1">
            <a:spLocks noGrp="1"/>
          </p:cNvSpPr>
          <p:nvPr>
            <p:ph type="subTitle" idx="8"/>
          </p:nvPr>
        </p:nvSpPr>
        <p:spPr>
          <a:xfrm>
            <a:off x="45294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6" name="Google Shape;116;p13"/>
          <p:cNvSpPr txBox="1">
            <a:spLocks noGrp="1"/>
          </p:cNvSpPr>
          <p:nvPr>
            <p:ph type="subTitle" idx="9"/>
          </p:nvPr>
        </p:nvSpPr>
        <p:spPr>
          <a:xfrm>
            <a:off x="76726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7" name="Google Shape;117;p13"/>
          <p:cNvSpPr txBox="1">
            <a:spLocks noGrp="1"/>
          </p:cNvSpPr>
          <p:nvPr>
            <p:ph type="subTitle" idx="13"/>
          </p:nvPr>
        </p:nvSpPr>
        <p:spPr>
          <a:xfrm>
            <a:off x="13862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8" name="Google Shape;118;p13"/>
          <p:cNvSpPr txBox="1">
            <a:spLocks noGrp="1"/>
          </p:cNvSpPr>
          <p:nvPr>
            <p:ph type="subTitle" idx="14"/>
          </p:nvPr>
        </p:nvSpPr>
        <p:spPr>
          <a:xfrm>
            <a:off x="45294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9" name="Google Shape;119;p13"/>
          <p:cNvSpPr txBox="1">
            <a:spLocks noGrp="1"/>
          </p:cNvSpPr>
          <p:nvPr>
            <p:ph type="subTitle" idx="15"/>
          </p:nvPr>
        </p:nvSpPr>
        <p:spPr>
          <a:xfrm>
            <a:off x="76726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20" name="Google Shape;120;p13"/>
          <p:cNvGrpSpPr/>
          <p:nvPr/>
        </p:nvGrpSpPr>
        <p:grpSpPr>
          <a:xfrm>
            <a:off x="10993454" y="-131864"/>
            <a:ext cx="1793999" cy="7049999"/>
            <a:chOff x="8256748" y="-98900"/>
            <a:chExt cx="1334027" cy="5242414"/>
          </a:xfrm>
        </p:grpSpPr>
        <p:sp>
          <p:nvSpPr>
            <p:cNvPr id="121" name="Google Shape;121;p13"/>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3"/>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3"/>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13"/>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13"/>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dk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13"/>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 name="Google Shape;127;p13"/>
          <p:cNvGrpSpPr/>
          <p:nvPr/>
        </p:nvGrpSpPr>
        <p:grpSpPr>
          <a:xfrm flipH="1">
            <a:off x="-519413" y="-126378"/>
            <a:ext cx="1793999" cy="7049999"/>
            <a:chOff x="8256748" y="-98900"/>
            <a:chExt cx="1334027" cy="5242414"/>
          </a:xfrm>
        </p:grpSpPr>
        <p:sp>
          <p:nvSpPr>
            <p:cNvPr id="128" name="Google Shape;128;p13"/>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13"/>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13"/>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13"/>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13"/>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13"/>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4" name="Google Shape;134;p13"/>
          <p:cNvSpPr/>
          <p:nvPr/>
        </p:nvSpPr>
        <p:spPr>
          <a:xfrm flipH="1">
            <a:off x="11608035" y="6236975"/>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1"/>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13"/>
          <p:cNvSpPr/>
          <p:nvPr/>
        </p:nvSpPr>
        <p:spPr>
          <a:xfrm flipH="1">
            <a:off x="141602" y="3171842"/>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1"/>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9689901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rot="-5400000">
            <a:off x="5206294" y="-5885402"/>
            <a:ext cx="1779413" cy="12330159"/>
            <a:chOff x="8256748" y="-98900"/>
            <a:chExt cx="1334027" cy="5242414"/>
          </a:xfrm>
        </p:grpSpPr>
        <p:sp>
          <p:nvSpPr>
            <p:cNvPr id="10" name="Google Shape;10;p2"/>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dk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 name="Google Shape;16;p2"/>
          <p:cNvSpPr txBox="1">
            <a:spLocks noGrp="1"/>
          </p:cNvSpPr>
          <p:nvPr>
            <p:ph type="ctrTitle"/>
          </p:nvPr>
        </p:nvSpPr>
        <p:spPr>
          <a:xfrm>
            <a:off x="948000" y="1779351"/>
            <a:ext cx="10296000" cy="22716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7" name="Google Shape;17;p2"/>
          <p:cNvSpPr txBox="1">
            <a:spLocks noGrp="1"/>
          </p:cNvSpPr>
          <p:nvPr>
            <p:ph type="subTitle" idx="1"/>
          </p:nvPr>
        </p:nvSpPr>
        <p:spPr>
          <a:xfrm>
            <a:off x="948000" y="4308433"/>
            <a:ext cx="5023200" cy="6344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9944362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645867" y="2344600"/>
            <a:ext cx="6595200" cy="2168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0" name="Google Shape;20;p3"/>
          <p:cNvSpPr txBox="1">
            <a:spLocks noGrp="1"/>
          </p:cNvSpPr>
          <p:nvPr>
            <p:ph type="title" idx="2" hasCustomPrompt="1"/>
          </p:nvPr>
        </p:nvSpPr>
        <p:spPr>
          <a:xfrm>
            <a:off x="9714233" y="719333"/>
            <a:ext cx="1526800" cy="11224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b="0">
                <a:latin typeface="Hind Vadodara SemiBold"/>
                <a:ea typeface="Hind Vadodara SemiBold"/>
                <a:cs typeface="Hind Vadodara SemiBold"/>
                <a:sym typeface="Hind Vadodara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1" name="Google Shape;21;p3"/>
          <p:cNvSpPr/>
          <p:nvPr/>
        </p:nvSpPr>
        <p:spPr>
          <a:xfrm rot="10800000">
            <a:off x="413895" y="6225299"/>
            <a:ext cx="1074156"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5176699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5"/>
          <p:cNvSpPr txBox="1">
            <a:spLocks noGrp="1"/>
          </p:cNvSpPr>
          <p:nvPr>
            <p:ph type="subTitle" idx="1"/>
          </p:nvPr>
        </p:nvSpPr>
        <p:spPr>
          <a:xfrm>
            <a:off x="6822900" y="3330600"/>
            <a:ext cx="3340800" cy="20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2"/>
          </p:nvPr>
        </p:nvSpPr>
        <p:spPr>
          <a:xfrm>
            <a:off x="2028300" y="3330600"/>
            <a:ext cx="3340800" cy="20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subTitle" idx="3"/>
          </p:nvPr>
        </p:nvSpPr>
        <p:spPr>
          <a:xfrm>
            <a:off x="2028300" y="2821872"/>
            <a:ext cx="3340800" cy="5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9" name="Google Shape;39;p5"/>
          <p:cNvSpPr txBox="1">
            <a:spLocks noGrp="1"/>
          </p:cNvSpPr>
          <p:nvPr>
            <p:ph type="subTitle" idx="4"/>
          </p:nvPr>
        </p:nvSpPr>
        <p:spPr>
          <a:xfrm>
            <a:off x="6822900" y="2821872"/>
            <a:ext cx="3340800" cy="5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40" name="Google Shape;40;p5"/>
          <p:cNvGrpSpPr/>
          <p:nvPr/>
        </p:nvGrpSpPr>
        <p:grpSpPr>
          <a:xfrm rot="-1487805">
            <a:off x="7820204" y="5560272"/>
            <a:ext cx="4166457" cy="2681192"/>
            <a:chOff x="-300996" y="3712225"/>
            <a:chExt cx="3124848" cy="1783547"/>
          </a:xfrm>
        </p:grpSpPr>
        <p:sp>
          <p:nvSpPr>
            <p:cNvPr id="41" name="Google Shape;41;p5"/>
            <p:cNvSpPr/>
            <p:nvPr/>
          </p:nvSpPr>
          <p:spPr>
            <a:xfrm rot="2115329">
              <a:off x="615196" y="4414784"/>
              <a:ext cx="1711092" cy="378463"/>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5"/>
            <p:cNvSpPr/>
            <p:nvPr/>
          </p:nvSpPr>
          <p:spPr>
            <a:xfrm rot="1102557">
              <a:off x="-198783" y="4155373"/>
              <a:ext cx="2956569" cy="897250"/>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5"/>
            <p:cNvSpPr/>
            <p:nvPr/>
          </p:nvSpPr>
          <p:spPr>
            <a:xfrm rot="1102642">
              <a:off x="-254845" y="4321707"/>
              <a:ext cx="2759879" cy="73917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 name="Google Shape;44;p5"/>
          <p:cNvSpPr/>
          <p:nvPr/>
        </p:nvSpPr>
        <p:spPr>
          <a:xfrm rot="10800000">
            <a:off x="2588908" y="6225826"/>
            <a:ext cx="928477" cy="3807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5"/>
          <p:cNvSpPr/>
          <p:nvPr/>
        </p:nvSpPr>
        <p:spPr>
          <a:xfrm rot="10800000">
            <a:off x="239759" y="4611598"/>
            <a:ext cx="1017740" cy="4173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5"/>
          <p:cNvSpPr/>
          <p:nvPr/>
        </p:nvSpPr>
        <p:spPr>
          <a:xfrm>
            <a:off x="7409611" y="6550499"/>
            <a:ext cx="1794021" cy="73564"/>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2755066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6"/>
          <p:cNvSpPr/>
          <p:nvPr/>
        </p:nvSpPr>
        <p:spPr>
          <a:xfrm>
            <a:off x="10703451" y="6357699"/>
            <a:ext cx="1075159"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0" name="Google Shape;50;p6"/>
          <p:cNvGrpSpPr/>
          <p:nvPr/>
        </p:nvGrpSpPr>
        <p:grpSpPr>
          <a:xfrm>
            <a:off x="-1074816" y="2764526"/>
            <a:ext cx="3028277" cy="4401316"/>
            <a:chOff x="-806112" y="2073394"/>
            <a:chExt cx="2271208" cy="3300987"/>
          </a:xfrm>
        </p:grpSpPr>
        <p:sp>
          <p:nvSpPr>
            <p:cNvPr id="51" name="Google Shape;51;p6"/>
            <p:cNvSpPr/>
            <p:nvPr/>
          </p:nvSpPr>
          <p:spPr>
            <a:xfrm>
              <a:off x="2675" y="2511775"/>
              <a:ext cx="430500" cy="2643300"/>
            </a:xfrm>
            <a:prstGeom prst="rtTriangl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6"/>
            <p:cNvSpPr/>
            <p:nvPr/>
          </p:nvSpPr>
          <p:spPr>
            <a:xfrm rot="4135899">
              <a:off x="-127601" y="4649867"/>
              <a:ext cx="717371" cy="421361"/>
            </a:xfrm>
            <a:custGeom>
              <a:avLst/>
              <a:gdLst/>
              <a:ahLst/>
              <a:cxnLst/>
              <a:rect l="l" t="t" r="r" b="b"/>
              <a:pathLst>
                <a:path w="17924" h="8262" extrusionOk="0">
                  <a:moveTo>
                    <a:pt x="17923" y="6011"/>
                  </a:moveTo>
                  <a:cubicBezTo>
                    <a:pt x="13669" y="8261"/>
                    <a:pt x="8436" y="7945"/>
                    <a:pt x="4727" y="7257"/>
                  </a:cubicBezTo>
                  <a:cubicBezTo>
                    <a:pt x="1933" y="6737"/>
                    <a:pt x="1" y="6011"/>
                    <a:pt x="1" y="6011"/>
                  </a:cubicBezTo>
                  <a:cubicBezTo>
                    <a:pt x="5548" y="5293"/>
                    <a:pt x="10060" y="4006"/>
                    <a:pt x="13823" y="2260"/>
                  </a:cubicBezTo>
                  <a:cubicBezTo>
                    <a:pt x="15299" y="1574"/>
                    <a:pt x="16659" y="820"/>
                    <a:pt x="17920" y="0"/>
                  </a:cubicBezTo>
                  <a:lnTo>
                    <a:pt x="17920" y="2232"/>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6"/>
            <p:cNvSpPr/>
            <p:nvPr/>
          </p:nvSpPr>
          <p:spPr>
            <a:xfrm rot="4096867">
              <a:off x="-1172989" y="3194314"/>
              <a:ext cx="3152899" cy="1009295"/>
            </a:xfrm>
            <a:custGeom>
              <a:avLst/>
              <a:gdLst/>
              <a:ahLst/>
              <a:cxnLst/>
              <a:rect l="l" t="t" r="r" b="b"/>
              <a:pathLst>
                <a:path w="94054" h="25545" extrusionOk="0">
                  <a:moveTo>
                    <a:pt x="0" y="7903"/>
                  </a:moveTo>
                  <a:cubicBezTo>
                    <a:pt x="0" y="7903"/>
                    <a:pt x="7057" y="0"/>
                    <a:pt x="21944" y="0"/>
                  </a:cubicBezTo>
                  <a:cubicBezTo>
                    <a:pt x="42239" y="0"/>
                    <a:pt x="52203" y="19288"/>
                    <a:pt x="71273" y="21719"/>
                  </a:cubicBezTo>
                  <a:cubicBezTo>
                    <a:pt x="85832" y="23573"/>
                    <a:pt x="94054" y="18534"/>
                    <a:pt x="94054" y="18534"/>
                  </a:cubicBezTo>
                  <a:cubicBezTo>
                    <a:pt x="94054" y="18534"/>
                    <a:pt x="85239" y="25544"/>
                    <a:pt x="69326" y="23917"/>
                  </a:cubicBezTo>
                  <a:cubicBezTo>
                    <a:pt x="48409" y="21774"/>
                    <a:pt x="25215" y="3697"/>
                    <a:pt x="0" y="9174"/>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6"/>
            <p:cNvSpPr/>
            <p:nvPr/>
          </p:nvSpPr>
          <p:spPr>
            <a:xfrm rot="4096867">
              <a:off x="-1328658" y="3297030"/>
              <a:ext cx="3153033" cy="908622"/>
            </a:xfrm>
            <a:custGeom>
              <a:avLst/>
              <a:gdLst/>
              <a:ahLst/>
              <a:cxnLst/>
              <a:rect l="l" t="t" r="r" b="b"/>
              <a:pathLst>
                <a:path w="94058" h="22997" extrusionOk="0">
                  <a:moveTo>
                    <a:pt x="94057" y="6877"/>
                  </a:moveTo>
                  <a:lnTo>
                    <a:pt x="94057" y="14526"/>
                  </a:lnTo>
                  <a:cubicBezTo>
                    <a:pt x="92796" y="15346"/>
                    <a:pt x="91435" y="16101"/>
                    <a:pt x="89960" y="16786"/>
                  </a:cubicBezTo>
                  <a:cubicBezTo>
                    <a:pt x="72017" y="22996"/>
                    <a:pt x="53265" y="19415"/>
                    <a:pt x="43600" y="16232"/>
                  </a:cubicBezTo>
                  <a:cubicBezTo>
                    <a:pt x="31920" y="12383"/>
                    <a:pt x="23777" y="6168"/>
                    <a:pt x="14070" y="6168"/>
                  </a:cubicBezTo>
                  <a:cubicBezTo>
                    <a:pt x="4364" y="6168"/>
                    <a:pt x="1" y="10262"/>
                    <a:pt x="1" y="10262"/>
                  </a:cubicBezTo>
                  <a:lnTo>
                    <a:pt x="1" y="3745"/>
                  </a:lnTo>
                  <a:cubicBezTo>
                    <a:pt x="1" y="3745"/>
                    <a:pt x="14235" y="1"/>
                    <a:pt x="27724" y="3469"/>
                  </a:cubicBezTo>
                  <a:cubicBezTo>
                    <a:pt x="41214" y="6935"/>
                    <a:pt x="55042" y="14279"/>
                    <a:pt x="63902" y="14733"/>
                  </a:cubicBezTo>
                  <a:cubicBezTo>
                    <a:pt x="63902" y="14734"/>
                    <a:pt x="80995" y="18692"/>
                    <a:pt x="94057" y="6877"/>
                  </a:cubicBezTo>
                  <a:close/>
                </a:path>
              </a:pathLst>
            </a:custGeom>
            <a:gradFill>
              <a:gsLst>
                <a:gs pos="0">
                  <a:schemeClr val="dk2"/>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6"/>
            <p:cNvSpPr/>
            <p:nvPr/>
          </p:nvSpPr>
          <p:spPr>
            <a:xfrm rot="4096867">
              <a:off x="-1400954" y="3393995"/>
              <a:ext cx="3015626" cy="664843"/>
            </a:xfrm>
            <a:custGeom>
              <a:avLst/>
              <a:gdLst/>
              <a:ahLst/>
              <a:cxnLst/>
              <a:rect l="l" t="t" r="r" b="b"/>
              <a:pathLst>
                <a:path w="89959" h="16827" extrusionOk="0">
                  <a:moveTo>
                    <a:pt x="89959" y="10615"/>
                  </a:moveTo>
                  <a:cubicBezTo>
                    <a:pt x="83451" y="13636"/>
                    <a:pt x="74701" y="15281"/>
                    <a:pt x="62230" y="14988"/>
                  </a:cubicBezTo>
                  <a:cubicBezTo>
                    <a:pt x="46931" y="14627"/>
                    <a:pt x="34564" y="8753"/>
                    <a:pt x="21075" y="4774"/>
                  </a:cubicBezTo>
                  <a:cubicBezTo>
                    <a:pt x="7585" y="795"/>
                    <a:pt x="1" y="5755"/>
                    <a:pt x="1" y="5755"/>
                  </a:cubicBezTo>
                  <a:lnTo>
                    <a:pt x="1" y="4093"/>
                  </a:lnTo>
                  <a:cubicBezTo>
                    <a:pt x="1" y="4093"/>
                    <a:pt x="4364" y="0"/>
                    <a:pt x="14070" y="0"/>
                  </a:cubicBezTo>
                  <a:cubicBezTo>
                    <a:pt x="23777" y="0"/>
                    <a:pt x="31919" y="6214"/>
                    <a:pt x="43600" y="10062"/>
                  </a:cubicBezTo>
                  <a:cubicBezTo>
                    <a:pt x="53264" y="13244"/>
                    <a:pt x="72016" y="16827"/>
                    <a:pt x="89959" y="10615"/>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6"/>
            <p:cNvSpPr/>
            <p:nvPr/>
          </p:nvSpPr>
          <p:spPr>
            <a:xfrm rot="4096867">
              <a:off x="-1479029" y="3464192"/>
              <a:ext cx="3152933" cy="675669"/>
            </a:xfrm>
            <a:custGeom>
              <a:avLst/>
              <a:gdLst/>
              <a:ahLst/>
              <a:cxnLst/>
              <a:rect l="l" t="t" r="r" b="b"/>
              <a:pathLst>
                <a:path w="94055" h="17101" extrusionOk="0">
                  <a:moveTo>
                    <a:pt x="94054" y="7561"/>
                  </a:moveTo>
                  <a:lnTo>
                    <a:pt x="94054" y="9793"/>
                  </a:lnTo>
                  <a:cubicBezTo>
                    <a:pt x="94054" y="9793"/>
                    <a:pt x="82928" y="17101"/>
                    <a:pt x="62527" y="16623"/>
                  </a:cubicBezTo>
                  <a:cubicBezTo>
                    <a:pt x="58875" y="16537"/>
                    <a:pt x="55510" y="16178"/>
                    <a:pt x="52362" y="15642"/>
                  </a:cubicBezTo>
                  <a:cubicBezTo>
                    <a:pt x="38775" y="13336"/>
                    <a:pt x="29232" y="7792"/>
                    <a:pt x="18169" y="7126"/>
                  </a:cubicBezTo>
                  <a:cubicBezTo>
                    <a:pt x="11994" y="6752"/>
                    <a:pt x="6114" y="8542"/>
                    <a:pt x="2793" y="9822"/>
                  </a:cubicBezTo>
                  <a:cubicBezTo>
                    <a:pt x="1041" y="10496"/>
                    <a:pt x="1" y="11029"/>
                    <a:pt x="1" y="11029"/>
                  </a:cubicBezTo>
                  <a:lnTo>
                    <a:pt x="1" y="4961"/>
                  </a:lnTo>
                  <a:cubicBezTo>
                    <a:pt x="1" y="4961"/>
                    <a:pt x="7585" y="1"/>
                    <a:pt x="21074" y="3980"/>
                  </a:cubicBezTo>
                  <a:cubicBezTo>
                    <a:pt x="34564" y="7958"/>
                    <a:pt x="46929" y="13833"/>
                    <a:pt x="62228" y="14194"/>
                  </a:cubicBezTo>
                  <a:cubicBezTo>
                    <a:pt x="74699" y="14487"/>
                    <a:pt x="83451" y="12842"/>
                    <a:pt x="89957" y="9821"/>
                  </a:cubicBezTo>
                  <a:cubicBezTo>
                    <a:pt x="91432" y="9136"/>
                    <a:pt x="92793" y="8382"/>
                    <a:pt x="94054" y="7561"/>
                  </a:cubicBez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6"/>
            <p:cNvSpPr/>
            <p:nvPr/>
          </p:nvSpPr>
          <p:spPr>
            <a:xfrm rot="4096867">
              <a:off x="151454" y="4864105"/>
              <a:ext cx="600852" cy="326435"/>
            </a:xfrm>
            <a:custGeom>
              <a:avLst/>
              <a:gdLst/>
              <a:ahLst/>
              <a:cxnLst/>
              <a:rect l="l" t="t" r="r" b="b"/>
              <a:pathLst>
                <a:path w="17924" h="8262" extrusionOk="0">
                  <a:moveTo>
                    <a:pt x="17923" y="6011"/>
                  </a:moveTo>
                  <a:cubicBezTo>
                    <a:pt x="13669" y="8261"/>
                    <a:pt x="8436" y="7945"/>
                    <a:pt x="4727" y="7257"/>
                  </a:cubicBezTo>
                  <a:cubicBezTo>
                    <a:pt x="1933" y="6737"/>
                    <a:pt x="1" y="6011"/>
                    <a:pt x="1" y="6011"/>
                  </a:cubicBezTo>
                  <a:cubicBezTo>
                    <a:pt x="5548" y="5293"/>
                    <a:pt x="10060" y="4006"/>
                    <a:pt x="13823" y="2260"/>
                  </a:cubicBezTo>
                  <a:cubicBezTo>
                    <a:pt x="15299" y="1574"/>
                    <a:pt x="16659" y="820"/>
                    <a:pt x="17920" y="0"/>
                  </a:cubicBezTo>
                  <a:lnTo>
                    <a:pt x="17920" y="2232"/>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 name="Google Shape;58;p6"/>
          <p:cNvGrpSpPr/>
          <p:nvPr/>
        </p:nvGrpSpPr>
        <p:grpSpPr>
          <a:xfrm>
            <a:off x="9805354" y="-492925"/>
            <a:ext cx="3329772" cy="3465825"/>
            <a:chOff x="7354015" y="-369694"/>
            <a:chExt cx="2497329" cy="2599369"/>
          </a:xfrm>
        </p:grpSpPr>
        <p:sp>
          <p:nvSpPr>
            <p:cNvPr id="59" name="Google Shape;59;p6"/>
            <p:cNvSpPr/>
            <p:nvPr/>
          </p:nvSpPr>
          <p:spPr>
            <a:xfrm rot="10800000">
              <a:off x="8218800" y="-19275"/>
              <a:ext cx="925200" cy="2058600"/>
            </a:xfrm>
            <a:prstGeom prst="rtTriangl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6"/>
            <p:cNvSpPr/>
            <p:nvPr/>
          </p:nvSpPr>
          <p:spPr>
            <a:xfrm rot="-7636483">
              <a:off x="7196733" y="506278"/>
              <a:ext cx="2775674" cy="864779"/>
            </a:xfrm>
            <a:custGeom>
              <a:avLst/>
              <a:gdLst/>
              <a:ahLst/>
              <a:cxnLst/>
              <a:rect l="l" t="t" r="r" b="b"/>
              <a:pathLst>
                <a:path w="94058" h="22997" extrusionOk="0">
                  <a:moveTo>
                    <a:pt x="94057" y="6877"/>
                  </a:moveTo>
                  <a:lnTo>
                    <a:pt x="94057" y="14526"/>
                  </a:lnTo>
                  <a:cubicBezTo>
                    <a:pt x="92796" y="15346"/>
                    <a:pt x="91435" y="16101"/>
                    <a:pt x="89960" y="16786"/>
                  </a:cubicBezTo>
                  <a:cubicBezTo>
                    <a:pt x="72017" y="22996"/>
                    <a:pt x="53265" y="19415"/>
                    <a:pt x="43600" y="16232"/>
                  </a:cubicBezTo>
                  <a:cubicBezTo>
                    <a:pt x="31920" y="12383"/>
                    <a:pt x="23777" y="6168"/>
                    <a:pt x="14070" y="6168"/>
                  </a:cubicBezTo>
                  <a:cubicBezTo>
                    <a:pt x="4364" y="6168"/>
                    <a:pt x="1" y="10262"/>
                    <a:pt x="1" y="10262"/>
                  </a:cubicBezTo>
                  <a:lnTo>
                    <a:pt x="1" y="3745"/>
                  </a:lnTo>
                  <a:cubicBezTo>
                    <a:pt x="1" y="3745"/>
                    <a:pt x="14235" y="1"/>
                    <a:pt x="27724" y="3469"/>
                  </a:cubicBezTo>
                  <a:cubicBezTo>
                    <a:pt x="41214" y="6935"/>
                    <a:pt x="55042" y="14279"/>
                    <a:pt x="63902" y="14733"/>
                  </a:cubicBezTo>
                  <a:cubicBezTo>
                    <a:pt x="63902" y="14734"/>
                    <a:pt x="80995" y="18692"/>
                    <a:pt x="94057" y="6877"/>
                  </a:cubicBezTo>
                  <a:close/>
                </a:path>
              </a:pathLst>
            </a:custGeom>
            <a:gradFill>
              <a:gsLst>
                <a:gs pos="0">
                  <a:schemeClr val="dk2"/>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6"/>
            <p:cNvSpPr/>
            <p:nvPr/>
          </p:nvSpPr>
          <p:spPr>
            <a:xfrm rot="-7636483">
              <a:off x="7398532" y="620320"/>
              <a:ext cx="2654711" cy="632762"/>
            </a:xfrm>
            <a:custGeom>
              <a:avLst/>
              <a:gdLst/>
              <a:ahLst/>
              <a:cxnLst/>
              <a:rect l="l" t="t" r="r" b="b"/>
              <a:pathLst>
                <a:path w="89959" h="16827" extrusionOk="0">
                  <a:moveTo>
                    <a:pt x="89959" y="10615"/>
                  </a:moveTo>
                  <a:cubicBezTo>
                    <a:pt x="83451" y="13636"/>
                    <a:pt x="74701" y="15281"/>
                    <a:pt x="62230" y="14988"/>
                  </a:cubicBezTo>
                  <a:cubicBezTo>
                    <a:pt x="46931" y="14627"/>
                    <a:pt x="34564" y="8753"/>
                    <a:pt x="21075" y="4774"/>
                  </a:cubicBezTo>
                  <a:cubicBezTo>
                    <a:pt x="7585" y="795"/>
                    <a:pt x="1" y="5755"/>
                    <a:pt x="1" y="5755"/>
                  </a:cubicBezTo>
                  <a:lnTo>
                    <a:pt x="1" y="4093"/>
                  </a:lnTo>
                  <a:cubicBezTo>
                    <a:pt x="1" y="4093"/>
                    <a:pt x="4364" y="0"/>
                    <a:pt x="14070" y="0"/>
                  </a:cubicBezTo>
                  <a:cubicBezTo>
                    <a:pt x="23777" y="0"/>
                    <a:pt x="31919" y="6214"/>
                    <a:pt x="43600" y="10062"/>
                  </a:cubicBezTo>
                  <a:cubicBezTo>
                    <a:pt x="53264" y="13244"/>
                    <a:pt x="72016" y="16827"/>
                    <a:pt x="89959" y="10615"/>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6"/>
            <p:cNvSpPr/>
            <p:nvPr/>
          </p:nvSpPr>
          <p:spPr>
            <a:xfrm rot="-7636483">
              <a:off x="7333019" y="551893"/>
              <a:ext cx="2775585" cy="643066"/>
            </a:xfrm>
            <a:custGeom>
              <a:avLst/>
              <a:gdLst/>
              <a:ahLst/>
              <a:cxnLst/>
              <a:rect l="l" t="t" r="r" b="b"/>
              <a:pathLst>
                <a:path w="94055" h="17101" extrusionOk="0">
                  <a:moveTo>
                    <a:pt x="94054" y="7561"/>
                  </a:moveTo>
                  <a:lnTo>
                    <a:pt x="94054" y="9793"/>
                  </a:lnTo>
                  <a:cubicBezTo>
                    <a:pt x="94054" y="9793"/>
                    <a:pt x="82928" y="17101"/>
                    <a:pt x="62527" y="16623"/>
                  </a:cubicBezTo>
                  <a:cubicBezTo>
                    <a:pt x="58875" y="16537"/>
                    <a:pt x="55510" y="16178"/>
                    <a:pt x="52362" y="15642"/>
                  </a:cubicBezTo>
                  <a:cubicBezTo>
                    <a:pt x="38775" y="13336"/>
                    <a:pt x="29232" y="7792"/>
                    <a:pt x="18169" y="7126"/>
                  </a:cubicBezTo>
                  <a:cubicBezTo>
                    <a:pt x="11994" y="6752"/>
                    <a:pt x="6114" y="8542"/>
                    <a:pt x="2793" y="9822"/>
                  </a:cubicBezTo>
                  <a:cubicBezTo>
                    <a:pt x="1041" y="10496"/>
                    <a:pt x="1" y="11029"/>
                    <a:pt x="1" y="11029"/>
                  </a:cubicBezTo>
                  <a:lnTo>
                    <a:pt x="1" y="4961"/>
                  </a:lnTo>
                  <a:cubicBezTo>
                    <a:pt x="1" y="4961"/>
                    <a:pt x="7585" y="1"/>
                    <a:pt x="21074" y="3980"/>
                  </a:cubicBezTo>
                  <a:cubicBezTo>
                    <a:pt x="34564" y="7958"/>
                    <a:pt x="46929" y="13833"/>
                    <a:pt x="62228" y="14194"/>
                  </a:cubicBezTo>
                  <a:cubicBezTo>
                    <a:pt x="74699" y="14487"/>
                    <a:pt x="83451" y="12842"/>
                    <a:pt x="89957" y="9821"/>
                  </a:cubicBezTo>
                  <a:cubicBezTo>
                    <a:pt x="91432" y="9136"/>
                    <a:pt x="92793" y="8382"/>
                    <a:pt x="94054" y="7561"/>
                  </a:cubicBez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6"/>
            <p:cNvSpPr/>
            <p:nvPr/>
          </p:nvSpPr>
          <p:spPr>
            <a:xfrm rot="-6664101">
              <a:off x="8556906" y="64684"/>
              <a:ext cx="717371" cy="421361"/>
            </a:xfrm>
            <a:custGeom>
              <a:avLst/>
              <a:gdLst/>
              <a:ahLst/>
              <a:cxnLst/>
              <a:rect l="l" t="t" r="r" b="b"/>
              <a:pathLst>
                <a:path w="17924" h="8262" extrusionOk="0">
                  <a:moveTo>
                    <a:pt x="17923" y="6011"/>
                  </a:moveTo>
                  <a:cubicBezTo>
                    <a:pt x="13669" y="8261"/>
                    <a:pt x="8436" y="7945"/>
                    <a:pt x="4727" y="7257"/>
                  </a:cubicBezTo>
                  <a:cubicBezTo>
                    <a:pt x="1933" y="6737"/>
                    <a:pt x="1" y="6011"/>
                    <a:pt x="1" y="6011"/>
                  </a:cubicBezTo>
                  <a:cubicBezTo>
                    <a:pt x="5548" y="5293"/>
                    <a:pt x="10060" y="4006"/>
                    <a:pt x="13823" y="2260"/>
                  </a:cubicBezTo>
                  <a:cubicBezTo>
                    <a:pt x="15299" y="1574"/>
                    <a:pt x="16659" y="820"/>
                    <a:pt x="17920" y="0"/>
                  </a:cubicBezTo>
                  <a:lnTo>
                    <a:pt x="17920" y="2232"/>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 name="Google Shape;64;p6"/>
          <p:cNvSpPr/>
          <p:nvPr/>
        </p:nvSpPr>
        <p:spPr>
          <a:xfrm rot="10800000">
            <a:off x="413385" y="593366"/>
            <a:ext cx="1075159"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5975048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5"/>
        <p:cNvGrpSpPr/>
        <p:nvPr/>
      </p:nvGrpSpPr>
      <p:grpSpPr>
        <a:xfrm>
          <a:off x="0" y="0"/>
          <a:ext cx="0" cy="0"/>
          <a:chOff x="0" y="0"/>
          <a:chExt cx="0" cy="0"/>
        </a:xfrm>
      </p:grpSpPr>
      <p:sp>
        <p:nvSpPr>
          <p:cNvPr id="66" name="Google Shape;66;p7"/>
          <p:cNvSpPr txBox="1">
            <a:spLocks noGrp="1"/>
          </p:cNvSpPr>
          <p:nvPr>
            <p:ph type="title"/>
          </p:nvPr>
        </p:nvSpPr>
        <p:spPr>
          <a:xfrm>
            <a:off x="941667" y="1455600"/>
            <a:ext cx="5726400" cy="141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7"/>
          <p:cNvSpPr txBox="1">
            <a:spLocks noGrp="1"/>
          </p:cNvSpPr>
          <p:nvPr>
            <p:ph type="subTitle" idx="1"/>
          </p:nvPr>
        </p:nvSpPr>
        <p:spPr>
          <a:xfrm>
            <a:off x="941661" y="3075372"/>
            <a:ext cx="5726400" cy="3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AutoNum type="arabicPeriod"/>
              <a:defRPr/>
            </a:lvl1pPr>
            <a:lvl2pPr lvl="1" algn="ctr" rtl="0">
              <a:lnSpc>
                <a:spcPct val="100000"/>
              </a:lnSpc>
              <a:spcBef>
                <a:spcPts val="1333"/>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Tree>
    <p:extLst>
      <p:ext uri="{BB962C8B-B14F-4D97-AF65-F5344CB8AC3E}">
        <p14:creationId xmlns:p14="http://schemas.microsoft.com/office/powerpoint/2010/main" val="72750409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03065075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2" name="Google Shape;72;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585285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5"/>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5"/>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5"/>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61" name="Google Shape;61;p5"/>
          <p:cNvSpPr txBox="1">
            <a:spLocks noGrp="1"/>
          </p:cNvSpPr>
          <p:nvPr>
            <p:ph type="body" idx="1"/>
          </p:nvPr>
        </p:nvSpPr>
        <p:spPr>
          <a:xfrm>
            <a:off x="1092200" y="2654300"/>
            <a:ext cx="4914800" cy="326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6184900" y="2654300"/>
            <a:ext cx="4914800" cy="326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417795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sp>
        <p:nvSpPr>
          <p:cNvPr id="74" name="Google Shape;74;p10"/>
          <p:cNvSpPr>
            <a:spLocks noGrp="1"/>
          </p:cNvSpPr>
          <p:nvPr>
            <p:ph type="pic" idx="2"/>
          </p:nvPr>
        </p:nvSpPr>
        <p:spPr>
          <a:xfrm>
            <a:off x="0" y="0"/>
            <a:ext cx="12192000" cy="6858000"/>
          </a:xfrm>
          <a:prstGeom prst="rect">
            <a:avLst/>
          </a:prstGeom>
          <a:noFill/>
          <a:ln>
            <a:noFill/>
          </a:ln>
        </p:spPr>
      </p:sp>
      <p:sp>
        <p:nvSpPr>
          <p:cNvPr id="75" name="Google Shape;75;p10"/>
          <p:cNvSpPr txBox="1">
            <a:spLocks noGrp="1"/>
          </p:cNvSpPr>
          <p:nvPr>
            <p:ph type="title"/>
          </p:nvPr>
        </p:nvSpPr>
        <p:spPr>
          <a:xfrm>
            <a:off x="960000" y="5352600"/>
            <a:ext cx="10272000" cy="763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421304264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6"/>
        <p:cNvGrpSpPr/>
        <p:nvPr/>
      </p:nvGrpSpPr>
      <p:grpSpPr>
        <a:xfrm>
          <a:off x="0" y="0"/>
          <a:ext cx="0" cy="0"/>
          <a:chOff x="0" y="0"/>
          <a:chExt cx="0" cy="0"/>
        </a:xfrm>
      </p:grpSpPr>
      <p:sp>
        <p:nvSpPr>
          <p:cNvPr id="77" name="Google Shape;77;p11"/>
          <p:cNvSpPr txBox="1">
            <a:spLocks noGrp="1"/>
          </p:cNvSpPr>
          <p:nvPr>
            <p:ph type="title" hasCustomPrompt="1"/>
          </p:nvPr>
        </p:nvSpPr>
        <p:spPr>
          <a:xfrm>
            <a:off x="1712000" y="2303951"/>
            <a:ext cx="8768000" cy="14104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9600"/>
              <a:buNone/>
              <a:defRPr sz="8000" b="0">
                <a:latin typeface="Hind Vadodara SemiBold"/>
                <a:ea typeface="Hind Vadodara SemiBold"/>
                <a:cs typeface="Hind Vadodara SemiBold"/>
                <a:sym typeface="Hind Vadodara SemiBold"/>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8" name="Google Shape;78;p11"/>
          <p:cNvSpPr txBox="1">
            <a:spLocks noGrp="1"/>
          </p:cNvSpPr>
          <p:nvPr>
            <p:ph type="subTitle" idx="1"/>
          </p:nvPr>
        </p:nvSpPr>
        <p:spPr>
          <a:xfrm>
            <a:off x="1712000" y="3891251"/>
            <a:ext cx="8768000" cy="662800"/>
          </a:xfrm>
          <a:prstGeom prst="rect">
            <a:avLst/>
          </a:prstGeom>
          <a:gradFill>
            <a:gsLst>
              <a:gs pos="0">
                <a:schemeClr val="dk2"/>
              </a:gs>
              <a:gs pos="100000">
                <a:srgbClr val="FFFFFF">
                  <a:alpha val="0"/>
                </a:srgbClr>
              </a:gs>
            </a:gsLst>
            <a:lin ang="5400700"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grpSp>
        <p:nvGrpSpPr>
          <p:cNvPr id="79" name="Google Shape;79;p11"/>
          <p:cNvGrpSpPr/>
          <p:nvPr/>
        </p:nvGrpSpPr>
        <p:grpSpPr>
          <a:xfrm rot="-4546222">
            <a:off x="5998965" y="1601746"/>
            <a:ext cx="8448039" cy="8394292"/>
            <a:chOff x="-1440691" y="-898089"/>
            <a:chExt cx="8240479" cy="8188053"/>
          </a:xfrm>
        </p:grpSpPr>
        <p:grpSp>
          <p:nvGrpSpPr>
            <p:cNvPr id="80" name="Google Shape;80;p11"/>
            <p:cNvGrpSpPr/>
            <p:nvPr/>
          </p:nvGrpSpPr>
          <p:grpSpPr>
            <a:xfrm rot="10800000">
              <a:off x="581024" y="1918013"/>
              <a:ext cx="6218764" cy="5371951"/>
              <a:chOff x="7043621" y="-674327"/>
              <a:chExt cx="2474047" cy="2137154"/>
            </a:xfrm>
          </p:grpSpPr>
          <p:sp>
            <p:nvSpPr>
              <p:cNvPr id="81" name="Google Shape;81;p11"/>
              <p:cNvSpPr/>
              <p:nvPr/>
            </p:nvSpPr>
            <p:spPr>
              <a:xfrm rot="-9157636">
                <a:off x="7244976" y="197157"/>
                <a:ext cx="1769141" cy="567391"/>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11"/>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11"/>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 name="Google Shape;84;p11"/>
            <p:cNvGrpSpPr/>
            <p:nvPr/>
          </p:nvGrpSpPr>
          <p:grpSpPr>
            <a:xfrm>
              <a:off x="-1440691" y="-898089"/>
              <a:ext cx="7149448" cy="7786480"/>
              <a:chOff x="-1448016" y="-878039"/>
              <a:chExt cx="7149448" cy="7786480"/>
            </a:xfrm>
          </p:grpSpPr>
          <p:sp>
            <p:nvSpPr>
              <p:cNvPr id="85" name="Google Shape;85;p11"/>
              <p:cNvSpPr/>
              <p:nvPr/>
            </p:nvSpPr>
            <p:spPr>
              <a:xfrm rot="3049238" flipH="1">
                <a:off x="-1460386" y="1555701"/>
                <a:ext cx="7528653" cy="2630070"/>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11"/>
              <p:cNvSpPr/>
              <p:nvPr/>
            </p:nvSpPr>
            <p:spPr>
              <a:xfrm rot="3049238" flipH="1">
                <a:off x="2604307" y="3930969"/>
                <a:ext cx="2413952" cy="2020779"/>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11"/>
              <p:cNvSpPr/>
              <p:nvPr/>
            </p:nvSpPr>
            <p:spPr>
              <a:xfrm rot="3049238" flipH="1">
                <a:off x="-1706212" y="1739477"/>
                <a:ext cx="7528653" cy="2663208"/>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11"/>
              <p:cNvSpPr/>
              <p:nvPr/>
            </p:nvSpPr>
            <p:spPr>
              <a:xfrm rot="3049238" flipH="1">
                <a:off x="-1922625" y="2195066"/>
                <a:ext cx="7200474" cy="1948900"/>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11"/>
              <p:cNvSpPr/>
              <p:nvPr/>
            </p:nvSpPr>
            <p:spPr>
              <a:xfrm rot="3049238" flipH="1">
                <a:off x="-2066593" y="2374618"/>
                <a:ext cx="7528573" cy="1980517"/>
              </a:xfrm>
              <a:custGeom>
                <a:avLst/>
                <a:gdLst/>
                <a:ahLst/>
                <a:cxnLst/>
                <a:rect l="l" t="t" r="r" b="b"/>
                <a:pathLst>
                  <a:path w="94056" h="24743" extrusionOk="0">
                    <a:moveTo>
                      <a:pt x="1" y="10941"/>
                    </a:moveTo>
                    <a:lnTo>
                      <a:pt x="1" y="14169"/>
                    </a:lnTo>
                    <a:cubicBezTo>
                      <a:pt x="1" y="14169"/>
                      <a:pt x="11128" y="24743"/>
                      <a:pt x="31528" y="24050"/>
                    </a:cubicBezTo>
                    <a:cubicBezTo>
                      <a:pt x="35180" y="23926"/>
                      <a:pt x="38545" y="23406"/>
                      <a:pt x="41695" y="22631"/>
                    </a:cubicBezTo>
                    <a:cubicBezTo>
                      <a:pt x="55280" y="19295"/>
                      <a:pt x="64824" y="11272"/>
                      <a:pt x="75887" y="10309"/>
                    </a:cubicBezTo>
                    <a:cubicBezTo>
                      <a:pt x="82062" y="9771"/>
                      <a:pt x="87940" y="12359"/>
                      <a:pt x="91262" y="14210"/>
                    </a:cubicBezTo>
                    <a:cubicBezTo>
                      <a:pt x="93015" y="15185"/>
                      <a:pt x="94055" y="15956"/>
                      <a:pt x="94055" y="15956"/>
                    </a:cubicBezTo>
                    <a:lnTo>
                      <a:pt x="94055" y="7175"/>
                    </a:lnTo>
                    <a:cubicBezTo>
                      <a:pt x="94055" y="7175"/>
                      <a:pt x="86471" y="1"/>
                      <a:pt x="72982" y="5757"/>
                    </a:cubicBezTo>
                    <a:cubicBezTo>
                      <a:pt x="59492" y="11515"/>
                      <a:pt x="47127" y="20015"/>
                      <a:pt x="31828" y="20534"/>
                    </a:cubicBezTo>
                    <a:cubicBezTo>
                      <a:pt x="19357" y="20960"/>
                      <a:pt x="10605" y="18579"/>
                      <a:pt x="4098" y="14207"/>
                    </a:cubicBezTo>
                    <a:cubicBezTo>
                      <a:pt x="2623" y="13219"/>
                      <a:pt x="1263" y="12126"/>
                      <a:pt x="1" y="1094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11"/>
              <p:cNvSpPr/>
              <p:nvPr/>
            </p:nvSpPr>
            <p:spPr>
              <a:xfrm rot="3049238" flipH="1">
                <a:off x="-1600390" y="1792908"/>
                <a:ext cx="3967597" cy="1269570"/>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91" name="Google Shape;91;p11"/>
          <p:cNvSpPr/>
          <p:nvPr/>
        </p:nvSpPr>
        <p:spPr>
          <a:xfrm>
            <a:off x="8695567" y="6517433"/>
            <a:ext cx="1075159"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2" name="Google Shape;92;p11"/>
          <p:cNvGrpSpPr/>
          <p:nvPr/>
        </p:nvGrpSpPr>
        <p:grpSpPr>
          <a:xfrm rot="6299658">
            <a:off x="-2141477" y="-3281354"/>
            <a:ext cx="8446773" cy="8393035"/>
            <a:chOff x="-1440691" y="-898089"/>
            <a:chExt cx="8240479" cy="8188053"/>
          </a:xfrm>
        </p:grpSpPr>
        <p:grpSp>
          <p:nvGrpSpPr>
            <p:cNvPr id="93" name="Google Shape;93;p11"/>
            <p:cNvGrpSpPr/>
            <p:nvPr/>
          </p:nvGrpSpPr>
          <p:grpSpPr>
            <a:xfrm rot="10800000">
              <a:off x="581024" y="1918013"/>
              <a:ext cx="6218764" cy="5371951"/>
              <a:chOff x="7043621" y="-674327"/>
              <a:chExt cx="2474047" cy="2137154"/>
            </a:xfrm>
          </p:grpSpPr>
          <p:sp>
            <p:nvSpPr>
              <p:cNvPr id="94" name="Google Shape;94;p11"/>
              <p:cNvSpPr/>
              <p:nvPr/>
            </p:nvSpPr>
            <p:spPr>
              <a:xfrm rot="-9157636">
                <a:off x="7244976" y="197157"/>
                <a:ext cx="1769141" cy="567391"/>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11"/>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11"/>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7" name="Google Shape;97;p11"/>
            <p:cNvGrpSpPr/>
            <p:nvPr/>
          </p:nvGrpSpPr>
          <p:grpSpPr>
            <a:xfrm>
              <a:off x="-1440691" y="-898089"/>
              <a:ext cx="7149448" cy="7786480"/>
              <a:chOff x="-1448016" y="-878039"/>
              <a:chExt cx="7149448" cy="7786480"/>
            </a:xfrm>
          </p:grpSpPr>
          <p:sp>
            <p:nvSpPr>
              <p:cNvPr id="98" name="Google Shape;98;p11"/>
              <p:cNvSpPr/>
              <p:nvPr/>
            </p:nvSpPr>
            <p:spPr>
              <a:xfrm rot="3049238" flipH="1">
                <a:off x="-1460386" y="1555701"/>
                <a:ext cx="7528653" cy="2630070"/>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11"/>
              <p:cNvSpPr/>
              <p:nvPr/>
            </p:nvSpPr>
            <p:spPr>
              <a:xfrm rot="3049238" flipH="1">
                <a:off x="2604307" y="3930969"/>
                <a:ext cx="2413952" cy="2020779"/>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11"/>
              <p:cNvSpPr/>
              <p:nvPr/>
            </p:nvSpPr>
            <p:spPr>
              <a:xfrm rot="3049238" flipH="1">
                <a:off x="-1706212" y="1739477"/>
                <a:ext cx="7528653" cy="2663208"/>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11"/>
              <p:cNvSpPr/>
              <p:nvPr/>
            </p:nvSpPr>
            <p:spPr>
              <a:xfrm rot="3049238" flipH="1">
                <a:off x="-1922625" y="2195066"/>
                <a:ext cx="7200474" cy="1948900"/>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11"/>
              <p:cNvSpPr/>
              <p:nvPr/>
            </p:nvSpPr>
            <p:spPr>
              <a:xfrm rot="3049238" flipH="1">
                <a:off x="-2066593" y="2374618"/>
                <a:ext cx="7528573" cy="1980517"/>
              </a:xfrm>
              <a:custGeom>
                <a:avLst/>
                <a:gdLst/>
                <a:ahLst/>
                <a:cxnLst/>
                <a:rect l="l" t="t" r="r" b="b"/>
                <a:pathLst>
                  <a:path w="94056" h="24743" extrusionOk="0">
                    <a:moveTo>
                      <a:pt x="1" y="10941"/>
                    </a:moveTo>
                    <a:lnTo>
                      <a:pt x="1" y="14169"/>
                    </a:lnTo>
                    <a:cubicBezTo>
                      <a:pt x="1" y="14169"/>
                      <a:pt x="11128" y="24743"/>
                      <a:pt x="31528" y="24050"/>
                    </a:cubicBezTo>
                    <a:cubicBezTo>
                      <a:pt x="35180" y="23926"/>
                      <a:pt x="38545" y="23406"/>
                      <a:pt x="41695" y="22631"/>
                    </a:cubicBezTo>
                    <a:cubicBezTo>
                      <a:pt x="55280" y="19295"/>
                      <a:pt x="64824" y="11272"/>
                      <a:pt x="75887" y="10309"/>
                    </a:cubicBezTo>
                    <a:cubicBezTo>
                      <a:pt x="82062" y="9771"/>
                      <a:pt x="87940" y="12359"/>
                      <a:pt x="91262" y="14210"/>
                    </a:cubicBezTo>
                    <a:cubicBezTo>
                      <a:pt x="93015" y="15185"/>
                      <a:pt x="94055" y="15956"/>
                      <a:pt x="94055" y="15956"/>
                    </a:cubicBezTo>
                    <a:lnTo>
                      <a:pt x="94055" y="7175"/>
                    </a:lnTo>
                    <a:cubicBezTo>
                      <a:pt x="94055" y="7175"/>
                      <a:pt x="86471" y="1"/>
                      <a:pt x="72982" y="5757"/>
                    </a:cubicBezTo>
                    <a:cubicBezTo>
                      <a:pt x="59492" y="11515"/>
                      <a:pt x="47127" y="20015"/>
                      <a:pt x="31828" y="20534"/>
                    </a:cubicBezTo>
                    <a:cubicBezTo>
                      <a:pt x="19357" y="20960"/>
                      <a:pt x="10605" y="18579"/>
                      <a:pt x="4098" y="14207"/>
                    </a:cubicBezTo>
                    <a:cubicBezTo>
                      <a:pt x="2623" y="13219"/>
                      <a:pt x="1263" y="12126"/>
                      <a:pt x="1" y="1094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11"/>
              <p:cNvSpPr/>
              <p:nvPr/>
            </p:nvSpPr>
            <p:spPr>
              <a:xfrm rot="3049238" flipH="1">
                <a:off x="-1600390" y="1792908"/>
                <a:ext cx="3967597" cy="1269570"/>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11"/>
          <p:cNvSpPr/>
          <p:nvPr/>
        </p:nvSpPr>
        <p:spPr>
          <a:xfrm rot="10800000">
            <a:off x="5243967" y="628699"/>
            <a:ext cx="1075159"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36257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5"/>
        <p:cNvGrpSpPr/>
        <p:nvPr/>
      </p:nvGrpSpPr>
      <p:grpSpPr>
        <a:xfrm>
          <a:off x="0" y="0"/>
          <a:ext cx="0" cy="0"/>
          <a:chOff x="0" y="0"/>
          <a:chExt cx="0" cy="0"/>
        </a:xfrm>
      </p:grpSpPr>
    </p:spTree>
    <p:extLst>
      <p:ext uri="{BB962C8B-B14F-4D97-AF65-F5344CB8AC3E}">
        <p14:creationId xmlns:p14="http://schemas.microsoft.com/office/powerpoint/2010/main" val="280537737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3"/>
          <p:cNvSpPr txBox="1">
            <a:spLocks noGrp="1"/>
          </p:cNvSpPr>
          <p:nvPr>
            <p:ph type="title" idx="2" hasCustomPrompt="1"/>
          </p:nvPr>
        </p:nvSpPr>
        <p:spPr>
          <a:xfrm>
            <a:off x="24042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9" name="Google Shape;109;p13"/>
          <p:cNvSpPr txBox="1">
            <a:spLocks noGrp="1"/>
          </p:cNvSpPr>
          <p:nvPr>
            <p:ph type="title" idx="3" hasCustomPrompt="1"/>
          </p:nvPr>
        </p:nvSpPr>
        <p:spPr>
          <a:xfrm>
            <a:off x="24042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0" name="Google Shape;110;p13"/>
          <p:cNvSpPr txBox="1">
            <a:spLocks noGrp="1"/>
          </p:cNvSpPr>
          <p:nvPr>
            <p:ph type="title" idx="4" hasCustomPrompt="1"/>
          </p:nvPr>
        </p:nvSpPr>
        <p:spPr>
          <a:xfrm>
            <a:off x="55474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1" name="Google Shape;111;p13"/>
          <p:cNvSpPr txBox="1">
            <a:spLocks noGrp="1"/>
          </p:cNvSpPr>
          <p:nvPr>
            <p:ph type="title" idx="5" hasCustomPrompt="1"/>
          </p:nvPr>
        </p:nvSpPr>
        <p:spPr>
          <a:xfrm>
            <a:off x="55474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2" name="Google Shape;112;p13"/>
          <p:cNvSpPr txBox="1">
            <a:spLocks noGrp="1"/>
          </p:cNvSpPr>
          <p:nvPr>
            <p:ph type="title" idx="6" hasCustomPrompt="1"/>
          </p:nvPr>
        </p:nvSpPr>
        <p:spPr>
          <a:xfrm>
            <a:off x="86906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3" name="Google Shape;113;p13"/>
          <p:cNvSpPr txBox="1">
            <a:spLocks noGrp="1"/>
          </p:cNvSpPr>
          <p:nvPr>
            <p:ph type="title" idx="7" hasCustomPrompt="1"/>
          </p:nvPr>
        </p:nvSpPr>
        <p:spPr>
          <a:xfrm>
            <a:off x="86906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4" name="Google Shape;114;p13"/>
          <p:cNvSpPr txBox="1">
            <a:spLocks noGrp="1"/>
          </p:cNvSpPr>
          <p:nvPr>
            <p:ph type="subTitle" idx="1"/>
          </p:nvPr>
        </p:nvSpPr>
        <p:spPr>
          <a:xfrm>
            <a:off x="13862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5" name="Google Shape;115;p13"/>
          <p:cNvSpPr txBox="1">
            <a:spLocks noGrp="1"/>
          </p:cNvSpPr>
          <p:nvPr>
            <p:ph type="subTitle" idx="8"/>
          </p:nvPr>
        </p:nvSpPr>
        <p:spPr>
          <a:xfrm>
            <a:off x="45294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6" name="Google Shape;116;p13"/>
          <p:cNvSpPr txBox="1">
            <a:spLocks noGrp="1"/>
          </p:cNvSpPr>
          <p:nvPr>
            <p:ph type="subTitle" idx="9"/>
          </p:nvPr>
        </p:nvSpPr>
        <p:spPr>
          <a:xfrm>
            <a:off x="76726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7" name="Google Shape;117;p13"/>
          <p:cNvSpPr txBox="1">
            <a:spLocks noGrp="1"/>
          </p:cNvSpPr>
          <p:nvPr>
            <p:ph type="subTitle" idx="13"/>
          </p:nvPr>
        </p:nvSpPr>
        <p:spPr>
          <a:xfrm>
            <a:off x="13862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8" name="Google Shape;118;p13"/>
          <p:cNvSpPr txBox="1">
            <a:spLocks noGrp="1"/>
          </p:cNvSpPr>
          <p:nvPr>
            <p:ph type="subTitle" idx="14"/>
          </p:nvPr>
        </p:nvSpPr>
        <p:spPr>
          <a:xfrm>
            <a:off x="45294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9" name="Google Shape;119;p13"/>
          <p:cNvSpPr txBox="1">
            <a:spLocks noGrp="1"/>
          </p:cNvSpPr>
          <p:nvPr>
            <p:ph type="subTitle" idx="15"/>
          </p:nvPr>
        </p:nvSpPr>
        <p:spPr>
          <a:xfrm>
            <a:off x="76726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20" name="Google Shape;120;p13"/>
          <p:cNvGrpSpPr/>
          <p:nvPr/>
        </p:nvGrpSpPr>
        <p:grpSpPr>
          <a:xfrm>
            <a:off x="10993454" y="-131864"/>
            <a:ext cx="1793999" cy="7049999"/>
            <a:chOff x="8256748" y="-98900"/>
            <a:chExt cx="1334027" cy="5242414"/>
          </a:xfrm>
        </p:grpSpPr>
        <p:sp>
          <p:nvSpPr>
            <p:cNvPr id="121" name="Google Shape;121;p13"/>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3"/>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3"/>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13"/>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13"/>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dk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13"/>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 name="Google Shape;127;p13"/>
          <p:cNvGrpSpPr/>
          <p:nvPr/>
        </p:nvGrpSpPr>
        <p:grpSpPr>
          <a:xfrm flipH="1">
            <a:off x="-519413" y="-126378"/>
            <a:ext cx="1793999" cy="7049999"/>
            <a:chOff x="8256748" y="-98900"/>
            <a:chExt cx="1334027" cy="5242414"/>
          </a:xfrm>
        </p:grpSpPr>
        <p:sp>
          <p:nvSpPr>
            <p:cNvPr id="128" name="Google Shape;128;p13"/>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13"/>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13"/>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13"/>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13"/>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13"/>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4" name="Google Shape;134;p13"/>
          <p:cNvSpPr/>
          <p:nvPr/>
        </p:nvSpPr>
        <p:spPr>
          <a:xfrm flipH="1">
            <a:off x="11608035" y="6236975"/>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1"/>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13"/>
          <p:cNvSpPr/>
          <p:nvPr/>
        </p:nvSpPr>
        <p:spPr>
          <a:xfrm flipH="1">
            <a:off x="141602" y="3171842"/>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1"/>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4993481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6"/>
        <p:cNvGrpSpPr/>
        <p:nvPr/>
      </p:nvGrpSpPr>
      <p:grpSpPr>
        <a:xfrm>
          <a:off x="0" y="0"/>
          <a:ext cx="0" cy="0"/>
          <a:chOff x="0" y="0"/>
          <a:chExt cx="0" cy="0"/>
        </a:xfrm>
      </p:grpSpPr>
      <p:sp>
        <p:nvSpPr>
          <p:cNvPr id="137" name="Google Shape;137;p14"/>
          <p:cNvSpPr/>
          <p:nvPr/>
        </p:nvSpPr>
        <p:spPr>
          <a:xfrm flipH="1">
            <a:off x="11467168" y="4984909"/>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9" name="Google Shape;139;p14"/>
          <p:cNvSpPr/>
          <p:nvPr/>
        </p:nvSpPr>
        <p:spPr>
          <a:xfrm rot="10800000" flipH="1">
            <a:off x="959999" y="334158"/>
            <a:ext cx="1055100" cy="4323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14"/>
          <p:cNvSpPr/>
          <p:nvPr/>
        </p:nvSpPr>
        <p:spPr>
          <a:xfrm flipH="1">
            <a:off x="150984" y="987275"/>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14"/>
          <p:cNvSpPr/>
          <p:nvPr/>
        </p:nvSpPr>
        <p:spPr>
          <a:xfrm rot="10800000">
            <a:off x="-235569" y="-525055"/>
            <a:ext cx="13216201" cy="1361241"/>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14"/>
          <p:cNvSpPr/>
          <p:nvPr/>
        </p:nvSpPr>
        <p:spPr>
          <a:xfrm rot="10800000">
            <a:off x="341147" y="-544266"/>
            <a:ext cx="12656791" cy="1060683"/>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accent1"/>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14"/>
          <p:cNvSpPr/>
          <p:nvPr/>
        </p:nvSpPr>
        <p:spPr>
          <a:xfrm rot="10800000">
            <a:off x="-235288" y="-614030"/>
            <a:ext cx="13236320" cy="1080409"/>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1"/>
              </a:gs>
              <a:gs pos="100000">
                <a:schemeClr val="accent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14"/>
          <p:cNvSpPr/>
          <p:nvPr/>
        </p:nvSpPr>
        <p:spPr>
          <a:xfrm rot="-148583" flipH="1">
            <a:off x="-168406" y="6085716"/>
            <a:ext cx="12495228" cy="1580901"/>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1"/>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14"/>
          <p:cNvSpPr/>
          <p:nvPr/>
        </p:nvSpPr>
        <p:spPr>
          <a:xfrm rot="-195048" flipH="1">
            <a:off x="-50717" y="6151781"/>
            <a:ext cx="12495200" cy="1600784"/>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dk2"/>
              </a:gs>
              <a:gs pos="100000">
                <a:schemeClr val="lt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0552372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5731600" y="1341200"/>
            <a:ext cx="5509600" cy="1407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8" name="Google Shape;148;p15"/>
          <p:cNvSpPr txBox="1">
            <a:spLocks noGrp="1"/>
          </p:cNvSpPr>
          <p:nvPr>
            <p:ph type="subTitle" idx="1"/>
          </p:nvPr>
        </p:nvSpPr>
        <p:spPr>
          <a:xfrm>
            <a:off x="5731600" y="2850400"/>
            <a:ext cx="5509600" cy="2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149" name="Google Shape;149;p15"/>
          <p:cNvSpPr/>
          <p:nvPr/>
        </p:nvSpPr>
        <p:spPr>
          <a:xfrm rot="10800000">
            <a:off x="2547769" y="383073"/>
            <a:ext cx="2317308" cy="9496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15"/>
          <p:cNvSpPr/>
          <p:nvPr/>
        </p:nvSpPr>
        <p:spPr>
          <a:xfrm flipH="1">
            <a:off x="6917849" y="695489"/>
            <a:ext cx="1162916" cy="47668"/>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0493340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4129000" y="3279084"/>
            <a:ext cx="3934000" cy="1558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3" name="Google Shape;153;p16"/>
          <p:cNvSpPr txBox="1">
            <a:spLocks noGrp="1"/>
          </p:cNvSpPr>
          <p:nvPr>
            <p:ph type="subTitle" idx="1"/>
          </p:nvPr>
        </p:nvSpPr>
        <p:spPr>
          <a:xfrm>
            <a:off x="4129000" y="4766267"/>
            <a:ext cx="3934000" cy="13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54" name="Google Shape;154;p16"/>
          <p:cNvGrpSpPr/>
          <p:nvPr/>
        </p:nvGrpSpPr>
        <p:grpSpPr>
          <a:xfrm rot="9900040">
            <a:off x="-1460060" y="-3629112"/>
            <a:ext cx="7534799" cy="7341053"/>
            <a:chOff x="1746371" y="2829823"/>
            <a:chExt cx="5651268" cy="5505955"/>
          </a:xfrm>
        </p:grpSpPr>
        <p:sp>
          <p:nvSpPr>
            <p:cNvPr id="155" name="Google Shape;155;p16"/>
            <p:cNvSpPr/>
            <p:nvPr/>
          </p:nvSpPr>
          <p:spPr>
            <a:xfrm rot="-188888" flipH="1">
              <a:off x="2342593" y="4693354"/>
              <a:ext cx="4101902" cy="1432887"/>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16"/>
            <p:cNvSpPr/>
            <p:nvPr/>
          </p:nvSpPr>
          <p:spPr>
            <a:xfrm rot="-188888" flipH="1">
              <a:off x="2332431" y="4757735"/>
              <a:ext cx="4101902" cy="1450941"/>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7" name="Google Shape;157;p16"/>
            <p:cNvGrpSpPr/>
            <p:nvPr/>
          </p:nvGrpSpPr>
          <p:grpSpPr>
            <a:xfrm rot="-2093533">
              <a:off x="2422203" y="3725739"/>
              <a:ext cx="4299602" cy="3714123"/>
              <a:chOff x="-29251" y="2469213"/>
              <a:chExt cx="6218764" cy="5371951"/>
            </a:xfrm>
          </p:grpSpPr>
          <p:sp>
            <p:nvSpPr>
              <p:cNvPr id="158" name="Google Shape;158;p16"/>
              <p:cNvSpPr/>
              <p:nvPr/>
            </p:nvSpPr>
            <p:spPr>
              <a:xfrm rot="3713699" flipH="1">
                <a:off x="470898" y="3202861"/>
                <a:ext cx="2413944" cy="2236525"/>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9" name="Google Shape;159;p16"/>
              <p:cNvGrpSpPr/>
              <p:nvPr/>
            </p:nvGrpSpPr>
            <p:grpSpPr>
              <a:xfrm rot="10800000">
                <a:off x="-29251" y="2469213"/>
                <a:ext cx="6218764" cy="5371951"/>
                <a:chOff x="7043621" y="-674327"/>
                <a:chExt cx="2474047" cy="2137154"/>
              </a:xfrm>
            </p:grpSpPr>
            <p:sp>
              <p:nvSpPr>
                <p:cNvPr id="160" name="Google Shape;160;p16"/>
                <p:cNvSpPr/>
                <p:nvPr/>
              </p:nvSpPr>
              <p:spPr>
                <a:xfrm rot="-8594115">
                  <a:off x="7082773" y="18932"/>
                  <a:ext cx="1769159" cy="708568"/>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16"/>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16"/>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163" name="Google Shape;163;p16"/>
          <p:cNvSpPr/>
          <p:nvPr/>
        </p:nvSpPr>
        <p:spPr>
          <a:xfrm>
            <a:off x="10190811" y="382344"/>
            <a:ext cx="1600703" cy="6559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16"/>
          <p:cNvSpPr/>
          <p:nvPr/>
        </p:nvSpPr>
        <p:spPr>
          <a:xfrm>
            <a:off x="347978" y="6432411"/>
            <a:ext cx="1600703" cy="6559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7362602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65"/>
        <p:cNvGrpSpPr/>
        <p:nvPr/>
      </p:nvGrpSpPr>
      <p:grpSpPr>
        <a:xfrm>
          <a:off x="0" y="0"/>
          <a:ext cx="0" cy="0"/>
          <a:chOff x="0" y="0"/>
          <a:chExt cx="0" cy="0"/>
        </a:xfrm>
      </p:grpSpPr>
      <p:sp>
        <p:nvSpPr>
          <p:cNvPr id="166" name="Google Shape;166;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7" name="Google Shape;167;p17"/>
          <p:cNvSpPr txBox="1">
            <a:spLocks noGrp="1"/>
          </p:cNvSpPr>
          <p:nvPr>
            <p:ph type="subTitle" idx="1"/>
          </p:nvPr>
        </p:nvSpPr>
        <p:spPr>
          <a:xfrm>
            <a:off x="1156633" y="3399767"/>
            <a:ext cx="3075200" cy="22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7"/>
          <p:cNvSpPr txBox="1">
            <a:spLocks noGrp="1"/>
          </p:cNvSpPr>
          <p:nvPr>
            <p:ph type="subTitle" idx="2"/>
          </p:nvPr>
        </p:nvSpPr>
        <p:spPr>
          <a:xfrm>
            <a:off x="4558397" y="3399767"/>
            <a:ext cx="3075200" cy="22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7"/>
          <p:cNvSpPr txBox="1">
            <a:spLocks noGrp="1"/>
          </p:cNvSpPr>
          <p:nvPr>
            <p:ph type="subTitle" idx="3"/>
          </p:nvPr>
        </p:nvSpPr>
        <p:spPr>
          <a:xfrm>
            <a:off x="7960165" y="3399767"/>
            <a:ext cx="3075200" cy="22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17"/>
          <p:cNvSpPr txBox="1">
            <a:spLocks noGrp="1"/>
          </p:cNvSpPr>
          <p:nvPr>
            <p:ph type="subTitle" idx="4"/>
          </p:nvPr>
        </p:nvSpPr>
        <p:spPr>
          <a:xfrm>
            <a:off x="1156633" y="2774567"/>
            <a:ext cx="3075200" cy="6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71" name="Google Shape;171;p17"/>
          <p:cNvSpPr txBox="1">
            <a:spLocks noGrp="1"/>
          </p:cNvSpPr>
          <p:nvPr>
            <p:ph type="subTitle" idx="5"/>
          </p:nvPr>
        </p:nvSpPr>
        <p:spPr>
          <a:xfrm>
            <a:off x="4558397" y="2774567"/>
            <a:ext cx="3075200" cy="6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72" name="Google Shape;172;p17"/>
          <p:cNvSpPr txBox="1">
            <a:spLocks noGrp="1"/>
          </p:cNvSpPr>
          <p:nvPr>
            <p:ph type="subTitle" idx="6"/>
          </p:nvPr>
        </p:nvSpPr>
        <p:spPr>
          <a:xfrm>
            <a:off x="7960165" y="2774567"/>
            <a:ext cx="3075200" cy="6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73" name="Google Shape;173;p17"/>
          <p:cNvGrpSpPr/>
          <p:nvPr/>
        </p:nvGrpSpPr>
        <p:grpSpPr>
          <a:xfrm rot="-5400000">
            <a:off x="5587089" y="359609"/>
            <a:ext cx="1155979" cy="12330159"/>
            <a:chOff x="8256748" y="-98900"/>
            <a:chExt cx="1334027" cy="5242414"/>
          </a:xfrm>
        </p:grpSpPr>
        <p:sp>
          <p:nvSpPr>
            <p:cNvPr id="174" name="Google Shape;174;p17"/>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17"/>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dk2"/>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17"/>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7"/>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7"/>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7"/>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0" name="Google Shape;180;p17"/>
          <p:cNvSpPr/>
          <p:nvPr/>
        </p:nvSpPr>
        <p:spPr>
          <a:xfrm>
            <a:off x="10002169" y="447461"/>
            <a:ext cx="1604464" cy="6577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6035536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18"/>
          <p:cNvSpPr txBox="1">
            <a:spLocks noGrp="1"/>
          </p:cNvSpPr>
          <p:nvPr>
            <p:ph type="subTitle" idx="1"/>
          </p:nvPr>
        </p:nvSpPr>
        <p:spPr>
          <a:xfrm>
            <a:off x="948759" y="2212567"/>
            <a:ext cx="4169600" cy="161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18"/>
          <p:cNvSpPr txBox="1">
            <a:spLocks noGrp="1"/>
          </p:cNvSpPr>
          <p:nvPr>
            <p:ph type="subTitle" idx="2"/>
          </p:nvPr>
        </p:nvSpPr>
        <p:spPr>
          <a:xfrm>
            <a:off x="7069824" y="2212567"/>
            <a:ext cx="4169600" cy="161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18"/>
          <p:cNvSpPr txBox="1">
            <a:spLocks noGrp="1"/>
          </p:cNvSpPr>
          <p:nvPr>
            <p:ph type="subTitle" idx="3"/>
          </p:nvPr>
        </p:nvSpPr>
        <p:spPr>
          <a:xfrm>
            <a:off x="948759" y="4528267"/>
            <a:ext cx="4169600" cy="161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18"/>
          <p:cNvSpPr txBox="1">
            <a:spLocks noGrp="1"/>
          </p:cNvSpPr>
          <p:nvPr>
            <p:ph type="subTitle" idx="4"/>
          </p:nvPr>
        </p:nvSpPr>
        <p:spPr>
          <a:xfrm>
            <a:off x="7069824" y="4528267"/>
            <a:ext cx="4169600" cy="161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18"/>
          <p:cNvSpPr txBox="1">
            <a:spLocks noGrp="1"/>
          </p:cNvSpPr>
          <p:nvPr>
            <p:ph type="subTitle" idx="5"/>
          </p:nvPr>
        </p:nvSpPr>
        <p:spPr>
          <a:xfrm>
            <a:off x="948760" y="1657033"/>
            <a:ext cx="4169600" cy="621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88" name="Google Shape;188;p18"/>
          <p:cNvSpPr txBox="1">
            <a:spLocks noGrp="1"/>
          </p:cNvSpPr>
          <p:nvPr>
            <p:ph type="subTitle" idx="6"/>
          </p:nvPr>
        </p:nvSpPr>
        <p:spPr>
          <a:xfrm>
            <a:off x="948760" y="3972900"/>
            <a:ext cx="4169600" cy="621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89" name="Google Shape;189;p18"/>
          <p:cNvSpPr txBox="1">
            <a:spLocks noGrp="1"/>
          </p:cNvSpPr>
          <p:nvPr>
            <p:ph type="subTitle" idx="7"/>
          </p:nvPr>
        </p:nvSpPr>
        <p:spPr>
          <a:xfrm>
            <a:off x="7069789" y="1657033"/>
            <a:ext cx="4169600" cy="62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90" name="Google Shape;190;p18"/>
          <p:cNvSpPr txBox="1">
            <a:spLocks noGrp="1"/>
          </p:cNvSpPr>
          <p:nvPr>
            <p:ph type="subTitle" idx="8"/>
          </p:nvPr>
        </p:nvSpPr>
        <p:spPr>
          <a:xfrm>
            <a:off x="7069789" y="3972900"/>
            <a:ext cx="4169600" cy="62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91" name="Google Shape;191;p18"/>
          <p:cNvGrpSpPr/>
          <p:nvPr/>
        </p:nvGrpSpPr>
        <p:grpSpPr>
          <a:xfrm>
            <a:off x="5672961" y="3773098"/>
            <a:ext cx="7535024" cy="7341273"/>
            <a:chOff x="1746371" y="2829823"/>
            <a:chExt cx="5651268" cy="5505955"/>
          </a:xfrm>
        </p:grpSpPr>
        <p:sp>
          <p:nvSpPr>
            <p:cNvPr id="192" name="Google Shape;192;p18"/>
            <p:cNvSpPr/>
            <p:nvPr/>
          </p:nvSpPr>
          <p:spPr>
            <a:xfrm rot="-237093" flipH="1">
              <a:off x="2860546" y="4742093"/>
              <a:ext cx="3057302" cy="1068048"/>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8"/>
            <p:cNvSpPr/>
            <p:nvPr/>
          </p:nvSpPr>
          <p:spPr>
            <a:xfrm rot="-237093" flipH="1">
              <a:off x="2853739" y="4790183"/>
              <a:ext cx="3057302" cy="10815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8"/>
            <p:cNvSpPr/>
            <p:nvPr/>
          </p:nvSpPr>
          <p:spPr>
            <a:xfrm rot="-662469" flipH="1">
              <a:off x="2175361" y="4839544"/>
              <a:ext cx="2923976" cy="791423"/>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5" name="Google Shape;195;p18"/>
            <p:cNvGrpSpPr/>
            <p:nvPr/>
          </p:nvGrpSpPr>
          <p:grpSpPr>
            <a:xfrm rot="-2093533">
              <a:off x="2422203" y="3725739"/>
              <a:ext cx="4299602" cy="3714123"/>
              <a:chOff x="-29251" y="2469213"/>
              <a:chExt cx="6218764" cy="5371951"/>
            </a:xfrm>
          </p:grpSpPr>
          <p:sp>
            <p:nvSpPr>
              <p:cNvPr id="196" name="Google Shape;196;p18"/>
              <p:cNvSpPr/>
              <p:nvPr/>
            </p:nvSpPr>
            <p:spPr>
              <a:xfrm rot="3713699" flipH="1">
                <a:off x="470898" y="3202861"/>
                <a:ext cx="2413944" cy="2236525"/>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7" name="Google Shape;197;p18"/>
              <p:cNvGrpSpPr/>
              <p:nvPr/>
            </p:nvGrpSpPr>
            <p:grpSpPr>
              <a:xfrm rot="10800000">
                <a:off x="-29251" y="2469213"/>
                <a:ext cx="6218764" cy="5371951"/>
                <a:chOff x="7043621" y="-674327"/>
                <a:chExt cx="2474047" cy="2137154"/>
              </a:xfrm>
            </p:grpSpPr>
            <p:sp>
              <p:nvSpPr>
                <p:cNvPr id="198" name="Google Shape;198;p18"/>
                <p:cNvSpPr/>
                <p:nvPr/>
              </p:nvSpPr>
              <p:spPr>
                <a:xfrm rot="-9157636">
                  <a:off x="7244976" y="197157"/>
                  <a:ext cx="1769141" cy="567391"/>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18"/>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18"/>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201" name="Google Shape;201;p18"/>
          <p:cNvGrpSpPr/>
          <p:nvPr/>
        </p:nvGrpSpPr>
        <p:grpSpPr>
          <a:xfrm>
            <a:off x="-1038080" y="-4054437"/>
            <a:ext cx="7547515" cy="7372055"/>
            <a:chOff x="-778560" y="-3040828"/>
            <a:chExt cx="5660636" cy="5529041"/>
          </a:xfrm>
        </p:grpSpPr>
        <p:sp>
          <p:nvSpPr>
            <p:cNvPr id="202" name="Google Shape;202;p18"/>
            <p:cNvSpPr/>
            <p:nvPr/>
          </p:nvSpPr>
          <p:spPr>
            <a:xfrm rot="10079504" flipH="1">
              <a:off x="960666" y="-513163"/>
              <a:ext cx="3057206" cy="1068026"/>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8"/>
            <p:cNvSpPr/>
            <p:nvPr/>
          </p:nvSpPr>
          <p:spPr>
            <a:xfrm rot="10079504" flipH="1">
              <a:off x="933870" y="-645847"/>
              <a:ext cx="3057206" cy="1081482"/>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8"/>
            <p:cNvSpPr/>
            <p:nvPr/>
          </p:nvSpPr>
          <p:spPr>
            <a:xfrm rot="10079504" flipH="1">
              <a:off x="1035501" y="-656524"/>
              <a:ext cx="2923941" cy="791414"/>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05" name="Google Shape;205;p18"/>
            <p:cNvGrpSpPr/>
            <p:nvPr/>
          </p:nvGrpSpPr>
          <p:grpSpPr>
            <a:xfrm rot="8648666">
              <a:off x="-98157" y="-2133467"/>
              <a:ext cx="4299830" cy="3714319"/>
              <a:chOff x="-29251" y="2469213"/>
              <a:chExt cx="6218764" cy="5371951"/>
            </a:xfrm>
          </p:grpSpPr>
          <p:sp>
            <p:nvSpPr>
              <p:cNvPr id="206" name="Google Shape;206;p18"/>
              <p:cNvSpPr/>
              <p:nvPr/>
            </p:nvSpPr>
            <p:spPr>
              <a:xfrm rot="3713699" flipH="1">
                <a:off x="470898" y="3202861"/>
                <a:ext cx="2413944" cy="2236525"/>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07" name="Google Shape;207;p18"/>
              <p:cNvGrpSpPr/>
              <p:nvPr/>
            </p:nvGrpSpPr>
            <p:grpSpPr>
              <a:xfrm rot="10800000">
                <a:off x="-29251" y="2469213"/>
                <a:ext cx="6218764" cy="5371951"/>
                <a:chOff x="7043621" y="-674327"/>
                <a:chExt cx="2474047" cy="2137154"/>
              </a:xfrm>
            </p:grpSpPr>
            <p:sp>
              <p:nvSpPr>
                <p:cNvPr id="208" name="Google Shape;208;p18"/>
                <p:cNvSpPr/>
                <p:nvPr/>
              </p:nvSpPr>
              <p:spPr>
                <a:xfrm rot="-9157636">
                  <a:off x="7244976" y="197157"/>
                  <a:ext cx="1769141" cy="567391"/>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18"/>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18"/>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211" name="Google Shape;211;p18"/>
          <p:cNvSpPr/>
          <p:nvPr/>
        </p:nvSpPr>
        <p:spPr>
          <a:xfrm rot="10800000">
            <a:off x="5467079" y="396833"/>
            <a:ext cx="1074156"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2" name="Google Shape;212;p18"/>
          <p:cNvSpPr/>
          <p:nvPr/>
        </p:nvSpPr>
        <p:spPr>
          <a:xfrm>
            <a:off x="5295645" y="6445544"/>
            <a:ext cx="1600703" cy="6559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2512990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13"/>
        <p:cNvGrpSpPr/>
        <p:nvPr/>
      </p:nvGrpSpPr>
      <p:grpSpPr>
        <a:xfrm>
          <a:off x="0" y="0"/>
          <a:ext cx="0" cy="0"/>
          <a:chOff x="0" y="0"/>
          <a:chExt cx="0" cy="0"/>
        </a:xfrm>
      </p:grpSpPr>
      <p:sp>
        <p:nvSpPr>
          <p:cNvPr id="214" name="Google Shape;214;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5" name="Google Shape;215;p19"/>
          <p:cNvSpPr txBox="1">
            <a:spLocks noGrp="1"/>
          </p:cNvSpPr>
          <p:nvPr>
            <p:ph type="subTitle" idx="1"/>
          </p:nvPr>
        </p:nvSpPr>
        <p:spPr>
          <a:xfrm>
            <a:off x="960000" y="2178613"/>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6" name="Google Shape;216;p19"/>
          <p:cNvSpPr txBox="1">
            <a:spLocks noGrp="1"/>
          </p:cNvSpPr>
          <p:nvPr>
            <p:ph type="subTitle" idx="2"/>
          </p:nvPr>
        </p:nvSpPr>
        <p:spPr>
          <a:xfrm>
            <a:off x="4607000" y="2178613"/>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9"/>
          <p:cNvSpPr txBox="1">
            <a:spLocks noGrp="1"/>
          </p:cNvSpPr>
          <p:nvPr>
            <p:ph type="subTitle" idx="3"/>
          </p:nvPr>
        </p:nvSpPr>
        <p:spPr>
          <a:xfrm>
            <a:off x="960000" y="4485672"/>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8" name="Google Shape;218;p19"/>
          <p:cNvSpPr txBox="1">
            <a:spLocks noGrp="1"/>
          </p:cNvSpPr>
          <p:nvPr>
            <p:ph type="subTitle" idx="4"/>
          </p:nvPr>
        </p:nvSpPr>
        <p:spPr>
          <a:xfrm>
            <a:off x="4607000" y="4485672"/>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9"/>
          <p:cNvSpPr txBox="1">
            <a:spLocks noGrp="1"/>
          </p:cNvSpPr>
          <p:nvPr>
            <p:ph type="subTitle" idx="5"/>
          </p:nvPr>
        </p:nvSpPr>
        <p:spPr>
          <a:xfrm>
            <a:off x="8254000" y="2178613"/>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 name="Google Shape;220;p19"/>
          <p:cNvSpPr txBox="1">
            <a:spLocks noGrp="1"/>
          </p:cNvSpPr>
          <p:nvPr>
            <p:ph type="subTitle" idx="6"/>
          </p:nvPr>
        </p:nvSpPr>
        <p:spPr>
          <a:xfrm>
            <a:off x="8254000" y="4485672"/>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1" name="Google Shape;221;p19"/>
          <p:cNvSpPr txBox="1">
            <a:spLocks noGrp="1"/>
          </p:cNvSpPr>
          <p:nvPr>
            <p:ph type="subTitle" idx="7"/>
          </p:nvPr>
        </p:nvSpPr>
        <p:spPr>
          <a:xfrm>
            <a:off x="960000" y="1781700"/>
            <a:ext cx="2978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22" name="Google Shape;222;p19"/>
          <p:cNvSpPr txBox="1">
            <a:spLocks noGrp="1"/>
          </p:cNvSpPr>
          <p:nvPr>
            <p:ph type="subTitle" idx="8"/>
          </p:nvPr>
        </p:nvSpPr>
        <p:spPr>
          <a:xfrm>
            <a:off x="4607000" y="1781700"/>
            <a:ext cx="2974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23" name="Google Shape;223;p19"/>
          <p:cNvSpPr txBox="1">
            <a:spLocks noGrp="1"/>
          </p:cNvSpPr>
          <p:nvPr>
            <p:ph type="subTitle" idx="9"/>
          </p:nvPr>
        </p:nvSpPr>
        <p:spPr>
          <a:xfrm>
            <a:off x="8254000" y="1781700"/>
            <a:ext cx="2974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24" name="Google Shape;224;p19"/>
          <p:cNvSpPr txBox="1">
            <a:spLocks noGrp="1"/>
          </p:cNvSpPr>
          <p:nvPr>
            <p:ph type="subTitle" idx="13"/>
          </p:nvPr>
        </p:nvSpPr>
        <p:spPr>
          <a:xfrm>
            <a:off x="960000" y="4084468"/>
            <a:ext cx="2978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25" name="Google Shape;225;p19"/>
          <p:cNvSpPr txBox="1">
            <a:spLocks noGrp="1"/>
          </p:cNvSpPr>
          <p:nvPr>
            <p:ph type="subTitle" idx="14"/>
          </p:nvPr>
        </p:nvSpPr>
        <p:spPr>
          <a:xfrm>
            <a:off x="4607000" y="4084475"/>
            <a:ext cx="2974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26" name="Google Shape;226;p19"/>
          <p:cNvSpPr txBox="1">
            <a:spLocks noGrp="1"/>
          </p:cNvSpPr>
          <p:nvPr>
            <p:ph type="subTitle" idx="15"/>
          </p:nvPr>
        </p:nvSpPr>
        <p:spPr>
          <a:xfrm>
            <a:off x="8254000" y="4084475"/>
            <a:ext cx="2974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227" name="Google Shape;227;p19"/>
          <p:cNvGrpSpPr/>
          <p:nvPr/>
        </p:nvGrpSpPr>
        <p:grpSpPr>
          <a:xfrm>
            <a:off x="-1728757" y="-578967"/>
            <a:ext cx="3213317" cy="9058748"/>
            <a:chOff x="-1331424" y="2"/>
            <a:chExt cx="2409988" cy="6794061"/>
          </a:xfrm>
        </p:grpSpPr>
        <p:sp>
          <p:nvSpPr>
            <p:cNvPr id="228" name="Google Shape;228;p19"/>
            <p:cNvSpPr/>
            <p:nvPr/>
          </p:nvSpPr>
          <p:spPr>
            <a:xfrm rot="-6105703" flipH="1">
              <a:off x="-1801559" y="937678"/>
              <a:ext cx="3350257" cy="1764090"/>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9"/>
            <p:cNvSpPr/>
            <p:nvPr/>
          </p:nvSpPr>
          <p:spPr>
            <a:xfrm rot="-5559513" flipH="1">
              <a:off x="-1370057" y="1954067"/>
              <a:ext cx="2487273" cy="1309700"/>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9"/>
            <p:cNvSpPr/>
            <p:nvPr/>
          </p:nvSpPr>
          <p:spPr>
            <a:xfrm rot="5376232" flipH="1">
              <a:off x="-3017878" y="3439974"/>
              <a:ext cx="5204587" cy="1387087"/>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9"/>
            <p:cNvSpPr/>
            <p:nvPr/>
          </p:nvSpPr>
          <p:spPr>
            <a:xfrm rot="5356889" flipH="1">
              <a:off x="-1966452" y="1585389"/>
              <a:ext cx="3431469" cy="118043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9"/>
            <p:cNvSpPr/>
            <p:nvPr/>
          </p:nvSpPr>
          <p:spPr>
            <a:xfrm rot="5356656" flipH="1">
              <a:off x="-2039211" y="1569800"/>
              <a:ext cx="3431707" cy="1195298"/>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3" name="Google Shape;233;p19"/>
          <p:cNvGrpSpPr/>
          <p:nvPr/>
        </p:nvGrpSpPr>
        <p:grpSpPr>
          <a:xfrm>
            <a:off x="10289974" y="-2432142"/>
            <a:ext cx="4392863" cy="8565007"/>
            <a:chOff x="7717480" y="-1824107"/>
            <a:chExt cx="3294647" cy="6423755"/>
          </a:xfrm>
        </p:grpSpPr>
        <p:sp>
          <p:nvSpPr>
            <p:cNvPr id="234" name="Google Shape;234;p19"/>
            <p:cNvSpPr/>
            <p:nvPr/>
          </p:nvSpPr>
          <p:spPr>
            <a:xfrm rot="4641811" flipH="1">
              <a:off x="7437372" y="26870"/>
              <a:ext cx="4126613" cy="2172767"/>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9"/>
            <p:cNvSpPr/>
            <p:nvPr/>
          </p:nvSpPr>
          <p:spPr>
            <a:xfrm rot="4641811" flipH="1">
              <a:off x="7165622" y="1003270"/>
              <a:ext cx="4126613" cy="2172767"/>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9"/>
            <p:cNvSpPr/>
            <p:nvPr/>
          </p:nvSpPr>
          <p:spPr>
            <a:xfrm rot="-5819862" flipH="1">
              <a:off x="6852249" y="1140142"/>
              <a:ext cx="4921747" cy="1693725"/>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9"/>
            <p:cNvSpPr/>
            <p:nvPr/>
          </p:nvSpPr>
          <p:spPr>
            <a:xfrm rot="-5819862" flipH="1">
              <a:off x="6956935" y="1129469"/>
              <a:ext cx="4921747" cy="171506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9"/>
            <p:cNvSpPr/>
            <p:nvPr/>
          </p:nvSpPr>
          <p:spPr>
            <a:xfrm rot="-5819862" flipH="1">
              <a:off x="6875270" y="8912"/>
              <a:ext cx="4707205" cy="1255062"/>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9" name="Google Shape;239;p19"/>
          <p:cNvSpPr/>
          <p:nvPr/>
        </p:nvSpPr>
        <p:spPr>
          <a:xfrm rot="10800000">
            <a:off x="3849627" y="6474702"/>
            <a:ext cx="2947159" cy="12083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19"/>
          <p:cNvSpPr/>
          <p:nvPr/>
        </p:nvSpPr>
        <p:spPr>
          <a:xfrm>
            <a:off x="9642667" y="6113257"/>
            <a:ext cx="1239392" cy="50804"/>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1" name="Google Shape;241;p19"/>
          <p:cNvSpPr/>
          <p:nvPr/>
        </p:nvSpPr>
        <p:spPr>
          <a:xfrm>
            <a:off x="409569" y="397494"/>
            <a:ext cx="1604464" cy="6577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90734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6"/>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6"/>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6"/>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69" name="Google Shape;69;p6"/>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529349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42"/>
        <p:cNvGrpSpPr/>
        <p:nvPr/>
      </p:nvGrpSpPr>
      <p:grpSpPr>
        <a:xfrm>
          <a:off x="0" y="0"/>
          <a:ext cx="0" cy="0"/>
          <a:chOff x="0" y="0"/>
          <a:chExt cx="0" cy="0"/>
        </a:xfrm>
      </p:grpSpPr>
      <p:sp>
        <p:nvSpPr>
          <p:cNvPr id="243" name="Google Shape;243;p20"/>
          <p:cNvSpPr txBox="1">
            <a:spLocks noGrp="1"/>
          </p:cNvSpPr>
          <p:nvPr>
            <p:ph type="title" hasCustomPrompt="1"/>
          </p:nvPr>
        </p:nvSpPr>
        <p:spPr>
          <a:xfrm>
            <a:off x="1064517" y="1316700"/>
            <a:ext cx="46568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333" b="0">
                <a:latin typeface="Hind Vadodara SemiBold"/>
                <a:ea typeface="Hind Vadodara SemiBold"/>
                <a:cs typeface="Hind Vadodara SemiBold"/>
                <a:sym typeface="Hind Vadodara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44" name="Google Shape;244;p20"/>
          <p:cNvSpPr txBox="1">
            <a:spLocks noGrp="1"/>
          </p:cNvSpPr>
          <p:nvPr>
            <p:ph type="subTitle" idx="1"/>
          </p:nvPr>
        </p:nvSpPr>
        <p:spPr>
          <a:xfrm>
            <a:off x="1064517" y="2531796"/>
            <a:ext cx="4656800" cy="548800"/>
          </a:xfrm>
          <a:prstGeom prst="rect">
            <a:avLst/>
          </a:prstGeom>
          <a:gradFill>
            <a:gsLst>
              <a:gs pos="0">
                <a:schemeClr val="dk2"/>
              </a:gs>
              <a:gs pos="100000">
                <a:srgbClr val="FFFFFF">
                  <a:alpha val="0"/>
                </a:srgbClr>
              </a:gs>
            </a:gsLst>
            <a:lin ang="5400700" scaled="0"/>
          </a:gra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45" name="Google Shape;245;p20"/>
          <p:cNvSpPr txBox="1">
            <a:spLocks noGrp="1"/>
          </p:cNvSpPr>
          <p:nvPr>
            <p:ph type="title" idx="2" hasCustomPrompt="1"/>
          </p:nvPr>
        </p:nvSpPr>
        <p:spPr>
          <a:xfrm>
            <a:off x="3767617" y="3680819"/>
            <a:ext cx="46568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333" b="0">
                <a:latin typeface="Hind Vadodara SemiBold"/>
                <a:ea typeface="Hind Vadodara SemiBold"/>
                <a:cs typeface="Hind Vadodara SemiBold"/>
                <a:sym typeface="Hind Vadodara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46" name="Google Shape;246;p20"/>
          <p:cNvSpPr txBox="1">
            <a:spLocks noGrp="1"/>
          </p:cNvSpPr>
          <p:nvPr>
            <p:ph type="subTitle" idx="3"/>
          </p:nvPr>
        </p:nvSpPr>
        <p:spPr>
          <a:xfrm>
            <a:off x="3767617" y="4895901"/>
            <a:ext cx="4656800" cy="548800"/>
          </a:xfrm>
          <a:prstGeom prst="rect">
            <a:avLst/>
          </a:prstGeom>
          <a:gradFill>
            <a:gsLst>
              <a:gs pos="0">
                <a:schemeClr val="dk2"/>
              </a:gs>
              <a:gs pos="100000">
                <a:srgbClr val="FFFFFF">
                  <a:alpha val="0"/>
                </a:srgbClr>
              </a:gs>
            </a:gsLst>
            <a:lin ang="5400700" scaled="0"/>
          </a:gra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47" name="Google Shape;247;p20"/>
          <p:cNvSpPr txBox="1">
            <a:spLocks noGrp="1"/>
          </p:cNvSpPr>
          <p:nvPr>
            <p:ph type="title" idx="4" hasCustomPrompt="1"/>
          </p:nvPr>
        </p:nvSpPr>
        <p:spPr>
          <a:xfrm>
            <a:off x="6470684" y="1316700"/>
            <a:ext cx="46568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333" b="0">
                <a:latin typeface="Hind Vadodara SemiBold"/>
                <a:ea typeface="Hind Vadodara SemiBold"/>
                <a:cs typeface="Hind Vadodara SemiBold"/>
                <a:sym typeface="Hind Vadodara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48" name="Google Shape;248;p20"/>
          <p:cNvSpPr txBox="1">
            <a:spLocks noGrp="1"/>
          </p:cNvSpPr>
          <p:nvPr>
            <p:ph type="subTitle" idx="5"/>
          </p:nvPr>
        </p:nvSpPr>
        <p:spPr>
          <a:xfrm>
            <a:off x="6470684" y="2531796"/>
            <a:ext cx="4656800" cy="548800"/>
          </a:xfrm>
          <a:prstGeom prst="rect">
            <a:avLst/>
          </a:prstGeom>
          <a:gradFill>
            <a:gsLst>
              <a:gs pos="0">
                <a:schemeClr val="dk2"/>
              </a:gs>
              <a:gs pos="100000">
                <a:srgbClr val="FFFFFF">
                  <a:alpha val="0"/>
                </a:srgbClr>
              </a:gs>
            </a:gsLst>
            <a:lin ang="5400700" scaled="0"/>
          </a:gra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49" name="Google Shape;249;p20"/>
          <p:cNvSpPr/>
          <p:nvPr/>
        </p:nvSpPr>
        <p:spPr>
          <a:xfrm rot="10800000">
            <a:off x="5558946" y="672433"/>
            <a:ext cx="1074156"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4293564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3130559" y="720000"/>
            <a:ext cx="5930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2" name="Google Shape;252;p21"/>
          <p:cNvSpPr txBox="1">
            <a:spLocks noGrp="1"/>
          </p:cNvSpPr>
          <p:nvPr>
            <p:ph type="subTitle" idx="1"/>
          </p:nvPr>
        </p:nvSpPr>
        <p:spPr>
          <a:xfrm>
            <a:off x="3130559" y="2301172"/>
            <a:ext cx="5930800" cy="13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3" name="Google Shape;253;p21"/>
          <p:cNvSpPr txBox="1"/>
          <p:nvPr/>
        </p:nvSpPr>
        <p:spPr>
          <a:xfrm>
            <a:off x="2798800" y="4815933"/>
            <a:ext cx="65944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333">
                <a:solidFill>
                  <a:schemeClr val="dk1"/>
                </a:solidFill>
                <a:latin typeface="Open Sans"/>
                <a:ea typeface="Open Sans"/>
                <a:cs typeface="Open Sans"/>
                <a:sym typeface="Open Sans"/>
              </a:rPr>
              <a:t>CREDITS: This presentation template was created by </a:t>
            </a:r>
            <a:r>
              <a:rPr lang="en" sz="1333" u="sng">
                <a:solidFill>
                  <a:schemeClr val="dk1"/>
                </a:solid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333">
                <a:solidFill>
                  <a:schemeClr val="dk1"/>
                </a:solidFill>
                <a:latin typeface="Open Sans"/>
                <a:ea typeface="Open Sans"/>
                <a:cs typeface="Open Sans"/>
                <a:sym typeface="Open Sans"/>
              </a:rPr>
              <a:t>, and includes icons by </a:t>
            </a:r>
            <a:r>
              <a:rPr lang="en" sz="1333"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333">
                <a:solidFill>
                  <a:schemeClr val="dk1"/>
                </a:solidFill>
                <a:latin typeface="Open Sans"/>
                <a:ea typeface="Open Sans"/>
                <a:cs typeface="Open Sans"/>
                <a:sym typeface="Open Sans"/>
              </a:rPr>
              <a:t>, and infographics &amp; images by </a:t>
            </a:r>
            <a:r>
              <a:rPr lang="en" sz="1333"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333" u="sng">
                <a:solidFill>
                  <a:schemeClr val="dk1"/>
                </a:solidFill>
                <a:latin typeface="Open Sans"/>
                <a:ea typeface="Open Sans"/>
                <a:cs typeface="Open Sans"/>
                <a:sym typeface="Open Sans"/>
              </a:rPr>
              <a:t> </a:t>
            </a:r>
            <a:endParaRPr sz="1333" u="sng">
              <a:solidFill>
                <a:schemeClr val="dk1"/>
              </a:solidFill>
              <a:latin typeface="Open Sans"/>
              <a:ea typeface="Open Sans"/>
              <a:cs typeface="Open Sans"/>
              <a:sym typeface="Open Sans"/>
            </a:endParaRPr>
          </a:p>
        </p:txBody>
      </p:sp>
      <p:sp>
        <p:nvSpPr>
          <p:cNvPr id="254" name="Google Shape;254;p21"/>
          <p:cNvSpPr/>
          <p:nvPr/>
        </p:nvSpPr>
        <p:spPr>
          <a:xfrm rot="10800000">
            <a:off x="3245366" y="486114"/>
            <a:ext cx="929231" cy="3809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1498476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5"/>
        <p:cNvGrpSpPr/>
        <p:nvPr/>
      </p:nvGrpSpPr>
      <p:grpSpPr>
        <a:xfrm>
          <a:off x="0" y="0"/>
          <a:ext cx="0" cy="0"/>
          <a:chOff x="0" y="0"/>
          <a:chExt cx="0" cy="0"/>
        </a:xfrm>
      </p:grpSpPr>
      <p:grpSp>
        <p:nvGrpSpPr>
          <p:cNvPr id="256" name="Google Shape;256;p22"/>
          <p:cNvGrpSpPr/>
          <p:nvPr/>
        </p:nvGrpSpPr>
        <p:grpSpPr>
          <a:xfrm>
            <a:off x="-3100992" y="-2845739"/>
            <a:ext cx="10837959" cy="10963653"/>
            <a:chOff x="-2325744" y="-2134304"/>
            <a:chExt cx="8128469" cy="8222740"/>
          </a:xfrm>
        </p:grpSpPr>
        <p:sp>
          <p:nvSpPr>
            <p:cNvPr id="257" name="Google Shape;257;p22"/>
            <p:cNvSpPr/>
            <p:nvPr/>
          </p:nvSpPr>
          <p:spPr>
            <a:xfrm rot="8385294">
              <a:off x="-1192310" y="1177096"/>
              <a:ext cx="6868879" cy="2906712"/>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22"/>
            <p:cNvSpPr/>
            <p:nvPr/>
          </p:nvSpPr>
          <p:spPr>
            <a:xfrm rot="6479584" flipH="1">
              <a:off x="-534713" y="627785"/>
              <a:ext cx="5399338" cy="1886161"/>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22"/>
            <p:cNvSpPr/>
            <p:nvPr/>
          </p:nvSpPr>
          <p:spPr>
            <a:xfrm rot="6479584" flipH="1">
              <a:off x="-751022" y="545662"/>
              <a:ext cx="5399338" cy="1909926"/>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22"/>
            <p:cNvSpPr/>
            <p:nvPr/>
          </p:nvSpPr>
          <p:spPr>
            <a:xfrm rot="6479584" flipH="1">
              <a:off x="-840605" y="610768"/>
              <a:ext cx="5163977" cy="1397658"/>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22"/>
            <p:cNvGrpSpPr/>
            <p:nvPr/>
          </p:nvGrpSpPr>
          <p:grpSpPr>
            <a:xfrm rot="5048876">
              <a:off x="-2472725" y="-1302681"/>
              <a:ext cx="7593506" cy="6559494"/>
              <a:chOff x="-29251" y="2469213"/>
              <a:chExt cx="6218764" cy="5371951"/>
            </a:xfrm>
          </p:grpSpPr>
          <p:sp>
            <p:nvSpPr>
              <p:cNvPr id="262" name="Google Shape;262;p22"/>
              <p:cNvSpPr/>
              <p:nvPr/>
            </p:nvSpPr>
            <p:spPr>
              <a:xfrm rot="3713699" flipH="1">
                <a:off x="470898" y="3202861"/>
                <a:ext cx="2413944" cy="2236525"/>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3" name="Google Shape;263;p22"/>
              <p:cNvGrpSpPr/>
              <p:nvPr/>
            </p:nvGrpSpPr>
            <p:grpSpPr>
              <a:xfrm rot="10800000">
                <a:off x="-29251" y="2469213"/>
                <a:ext cx="6218764" cy="5371951"/>
                <a:chOff x="7043621" y="-674327"/>
                <a:chExt cx="2474047" cy="2137154"/>
              </a:xfrm>
            </p:grpSpPr>
            <p:sp>
              <p:nvSpPr>
                <p:cNvPr id="264" name="Google Shape;264;p22"/>
                <p:cNvSpPr/>
                <p:nvPr/>
              </p:nvSpPr>
              <p:spPr>
                <a:xfrm rot="-9157636">
                  <a:off x="7244976" y="197157"/>
                  <a:ext cx="1769141" cy="567391"/>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22"/>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2"/>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267" name="Google Shape;267;p22"/>
          <p:cNvSpPr/>
          <p:nvPr/>
        </p:nvSpPr>
        <p:spPr>
          <a:xfrm rot="10800000">
            <a:off x="3291650" y="6479537"/>
            <a:ext cx="1971041" cy="80863"/>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22"/>
          <p:cNvSpPr/>
          <p:nvPr/>
        </p:nvSpPr>
        <p:spPr>
          <a:xfrm>
            <a:off x="8691184" y="678903"/>
            <a:ext cx="1971041" cy="80863"/>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22"/>
          <p:cNvSpPr/>
          <p:nvPr/>
        </p:nvSpPr>
        <p:spPr>
          <a:xfrm rot="10800000">
            <a:off x="372195" y="1960401"/>
            <a:ext cx="1048079" cy="4300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22"/>
          <p:cNvSpPr/>
          <p:nvPr/>
        </p:nvSpPr>
        <p:spPr>
          <a:xfrm rot="10800000">
            <a:off x="2697429" y="3916801"/>
            <a:ext cx="1048079" cy="4300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1538655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71"/>
        <p:cNvGrpSpPr/>
        <p:nvPr/>
      </p:nvGrpSpPr>
      <p:grpSpPr>
        <a:xfrm>
          <a:off x="0" y="0"/>
          <a:ext cx="0" cy="0"/>
          <a:chOff x="0" y="0"/>
          <a:chExt cx="0" cy="0"/>
        </a:xfrm>
      </p:grpSpPr>
      <p:grpSp>
        <p:nvGrpSpPr>
          <p:cNvPr id="272" name="Google Shape;272;p23"/>
          <p:cNvGrpSpPr/>
          <p:nvPr/>
        </p:nvGrpSpPr>
        <p:grpSpPr>
          <a:xfrm rot="5400000">
            <a:off x="2681842" y="995750"/>
            <a:ext cx="5664393" cy="11633413"/>
            <a:chOff x="7520550" y="-2186058"/>
            <a:chExt cx="3304009" cy="6785706"/>
          </a:xfrm>
        </p:grpSpPr>
        <p:sp>
          <p:nvSpPr>
            <p:cNvPr id="273" name="Google Shape;273;p23"/>
            <p:cNvSpPr/>
            <p:nvPr/>
          </p:nvSpPr>
          <p:spPr>
            <a:xfrm rot="4641811" flipH="1">
              <a:off x="7249804" y="-67176"/>
              <a:ext cx="4126613" cy="2172767"/>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23"/>
            <p:cNvSpPr/>
            <p:nvPr/>
          </p:nvSpPr>
          <p:spPr>
            <a:xfrm rot="4641811" flipH="1">
              <a:off x="6968692" y="994132"/>
              <a:ext cx="4126613" cy="2172767"/>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3"/>
            <p:cNvSpPr/>
            <p:nvPr/>
          </p:nvSpPr>
          <p:spPr>
            <a:xfrm rot="-5819862" flipH="1">
              <a:off x="6852249" y="1140142"/>
              <a:ext cx="4921747" cy="1693725"/>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23"/>
            <p:cNvSpPr/>
            <p:nvPr/>
          </p:nvSpPr>
          <p:spPr>
            <a:xfrm rot="-5819862" flipH="1">
              <a:off x="6956935" y="1129469"/>
              <a:ext cx="4921747" cy="171506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23"/>
            <p:cNvSpPr/>
            <p:nvPr/>
          </p:nvSpPr>
          <p:spPr>
            <a:xfrm rot="-5819862" flipH="1">
              <a:off x="7147079" y="-530991"/>
              <a:ext cx="4707205" cy="1699046"/>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8" name="Google Shape;278;p23"/>
          <p:cNvSpPr/>
          <p:nvPr/>
        </p:nvSpPr>
        <p:spPr>
          <a:xfrm rot="-899911" flipH="1">
            <a:off x="9937616" y="5949668"/>
            <a:ext cx="4753249" cy="2502645"/>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9" name="Google Shape;279;p23"/>
          <p:cNvSpPr/>
          <p:nvPr/>
        </p:nvSpPr>
        <p:spPr>
          <a:xfrm rot="-419855" flipH="1">
            <a:off x="6432155" y="5199622"/>
            <a:ext cx="7972715" cy="2743727"/>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23"/>
          <p:cNvSpPr/>
          <p:nvPr/>
        </p:nvSpPr>
        <p:spPr>
          <a:xfrm rot="10041824" flipH="1">
            <a:off x="5756251" y="5237112"/>
            <a:ext cx="7710692" cy="4059889"/>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accent1"/>
              </a:gs>
              <a:gs pos="100000">
                <a:schemeClr val="accent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1" name="Google Shape;281;p23"/>
          <p:cNvSpPr/>
          <p:nvPr/>
        </p:nvSpPr>
        <p:spPr>
          <a:xfrm rot="10800000">
            <a:off x="411917" y="5493537"/>
            <a:ext cx="1971041" cy="80863"/>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23"/>
          <p:cNvSpPr/>
          <p:nvPr/>
        </p:nvSpPr>
        <p:spPr>
          <a:xfrm rot="10800000" flipH="1">
            <a:off x="2086535" y="4860667"/>
            <a:ext cx="1289789" cy="5290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3" name="Google Shape;283;p23"/>
          <p:cNvSpPr/>
          <p:nvPr/>
        </p:nvSpPr>
        <p:spPr>
          <a:xfrm rot="10800000">
            <a:off x="8049217" y="6098237"/>
            <a:ext cx="1971041" cy="80863"/>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4" name="Google Shape;284;p23"/>
          <p:cNvSpPr/>
          <p:nvPr/>
        </p:nvSpPr>
        <p:spPr>
          <a:xfrm flipH="1">
            <a:off x="10721335" y="5574400"/>
            <a:ext cx="1289789" cy="5290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185778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Custom title only">
  <p:cSld name="Custom title only">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82633" y="1276537"/>
            <a:ext cx="7503200" cy="7836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48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a:endParaRPr/>
          </a:p>
        </p:txBody>
      </p:sp>
      <p:sp>
        <p:nvSpPr>
          <p:cNvPr id="56" name="Google Shape;56;p14"/>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57" name="Google Shape;57;p14"/>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Tree>
    <p:extLst>
      <p:ext uri="{BB962C8B-B14F-4D97-AF65-F5344CB8AC3E}">
        <p14:creationId xmlns:p14="http://schemas.microsoft.com/office/powerpoint/2010/main" val="248152410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82633" y="1276537"/>
            <a:ext cx="7503200" cy="7836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48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a:endParaRPr/>
          </a:p>
        </p:txBody>
      </p:sp>
      <p:sp>
        <p:nvSpPr>
          <p:cNvPr id="60" name="Google Shape;60;p15"/>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61" name="Google Shape;61;p15"/>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
        <p:nvSpPr>
          <p:cNvPr id="62" name="Google Shape;62;p15"/>
          <p:cNvSpPr txBox="1">
            <a:spLocks noGrp="1"/>
          </p:cNvSpPr>
          <p:nvPr>
            <p:ph type="subTitle" idx="2"/>
          </p:nvPr>
        </p:nvSpPr>
        <p:spPr>
          <a:xfrm>
            <a:off x="482833" y="2471233"/>
            <a:ext cx="2748800" cy="3168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5"/>
          <p:cNvSpPr txBox="1">
            <a:spLocks noGrp="1"/>
          </p:cNvSpPr>
          <p:nvPr>
            <p:ph type="subTitle" idx="3"/>
          </p:nvPr>
        </p:nvSpPr>
        <p:spPr>
          <a:xfrm>
            <a:off x="4206200" y="2471233"/>
            <a:ext cx="2748800" cy="3168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subTitle" idx="4"/>
          </p:nvPr>
        </p:nvSpPr>
        <p:spPr>
          <a:xfrm>
            <a:off x="8288867" y="2471233"/>
            <a:ext cx="2748800" cy="3168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5"/>
          <p:cNvSpPr txBox="1">
            <a:spLocks noGrp="1"/>
          </p:cNvSpPr>
          <p:nvPr>
            <p:ph type="subTitle" idx="5"/>
          </p:nvPr>
        </p:nvSpPr>
        <p:spPr>
          <a:xfrm>
            <a:off x="482833" y="2942267"/>
            <a:ext cx="3434400" cy="16644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000"/>
              <a:buFont typeface="DM Sans Light"/>
              <a:buNone/>
              <a:defRPr sz="1333">
                <a:latin typeface="DM Sans Light"/>
                <a:ea typeface="DM Sans Light"/>
                <a:cs typeface="DM Sans Light"/>
                <a:sym typeface="DM Sans Light"/>
              </a:defRPr>
            </a:lvl2pPr>
            <a:lvl3pPr lvl="2">
              <a:spcBef>
                <a:spcPts val="0"/>
              </a:spcBef>
              <a:spcAft>
                <a:spcPts val="0"/>
              </a:spcAft>
              <a:buSzPts val="1000"/>
              <a:buFont typeface="DM Sans Light"/>
              <a:buNone/>
              <a:defRPr sz="1333">
                <a:latin typeface="DM Sans Light"/>
                <a:ea typeface="DM Sans Light"/>
                <a:cs typeface="DM Sans Light"/>
                <a:sym typeface="DM Sans Light"/>
              </a:defRPr>
            </a:lvl3pPr>
            <a:lvl4pPr lvl="3">
              <a:spcBef>
                <a:spcPts val="0"/>
              </a:spcBef>
              <a:spcAft>
                <a:spcPts val="0"/>
              </a:spcAft>
              <a:buSzPts val="1000"/>
              <a:buFont typeface="DM Sans Light"/>
              <a:buNone/>
              <a:defRPr sz="1333">
                <a:latin typeface="DM Sans Light"/>
                <a:ea typeface="DM Sans Light"/>
                <a:cs typeface="DM Sans Light"/>
                <a:sym typeface="DM Sans Light"/>
              </a:defRPr>
            </a:lvl4pPr>
            <a:lvl5pPr lvl="4">
              <a:spcBef>
                <a:spcPts val="0"/>
              </a:spcBef>
              <a:spcAft>
                <a:spcPts val="0"/>
              </a:spcAft>
              <a:buSzPts val="1000"/>
              <a:buFont typeface="DM Sans Light"/>
              <a:buNone/>
              <a:defRPr sz="1333">
                <a:latin typeface="DM Sans Light"/>
                <a:ea typeface="DM Sans Light"/>
                <a:cs typeface="DM Sans Light"/>
                <a:sym typeface="DM Sans Light"/>
              </a:defRPr>
            </a:lvl5pPr>
            <a:lvl6pPr lvl="5">
              <a:spcBef>
                <a:spcPts val="0"/>
              </a:spcBef>
              <a:spcAft>
                <a:spcPts val="0"/>
              </a:spcAft>
              <a:buSzPts val="1000"/>
              <a:buFont typeface="DM Sans Light"/>
              <a:buNone/>
              <a:defRPr sz="1333">
                <a:latin typeface="DM Sans Light"/>
                <a:ea typeface="DM Sans Light"/>
                <a:cs typeface="DM Sans Light"/>
                <a:sym typeface="DM Sans Light"/>
              </a:defRPr>
            </a:lvl6pPr>
            <a:lvl7pPr lvl="6">
              <a:spcBef>
                <a:spcPts val="0"/>
              </a:spcBef>
              <a:spcAft>
                <a:spcPts val="0"/>
              </a:spcAft>
              <a:buSzPts val="1000"/>
              <a:buFont typeface="DM Sans Light"/>
              <a:buNone/>
              <a:defRPr sz="1333">
                <a:latin typeface="DM Sans Light"/>
                <a:ea typeface="DM Sans Light"/>
                <a:cs typeface="DM Sans Light"/>
                <a:sym typeface="DM Sans Light"/>
              </a:defRPr>
            </a:lvl7pPr>
            <a:lvl8pPr lvl="7">
              <a:spcBef>
                <a:spcPts val="0"/>
              </a:spcBef>
              <a:spcAft>
                <a:spcPts val="0"/>
              </a:spcAft>
              <a:buSzPts val="1000"/>
              <a:buFont typeface="DM Sans Light"/>
              <a:buNone/>
              <a:defRPr sz="1333">
                <a:latin typeface="DM Sans Light"/>
                <a:ea typeface="DM Sans Light"/>
                <a:cs typeface="DM Sans Light"/>
                <a:sym typeface="DM Sans Light"/>
              </a:defRPr>
            </a:lvl8pPr>
            <a:lvl9pPr lvl="8">
              <a:spcBef>
                <a:spcPts val="0"/>
              </a:spcBef>
              <a:spcAft>
                <a:spcPts val="0"/>
              </a:spcAft>
              <a:buSzPts val="1000"/>
              <a:buFont typeface="DM Sans Light"/>
              <a:buNone/>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267586028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eyebrow ">
  <p:cSld name="Title and eyebrow ">
    <p:spTree>
      <p:nvGrpSpPr>
        <p:cNvPr id="1" name="Shape 66"/>
        <p:cNvGrpSpPr/>
        <p:nvPr/>
      </p:nvGrpSpPr>
      <p:grpSpPr>
        <a:xfrm>
          <a:off x="0" y="0"/>
          <a:ext cx="0" cy="0"/>
          <a:chOff x="0" y="0"/>
          <a:chExt cx="0" cy="0"/>
        </a:xfrm>
      </p:grpSpPr>
      <p:sp>
        <p:nvSpPr>
          <p:cNvPr id="67" name="Google Shape;67;p16"/>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68" name="Google Shape;68;p16"/>
          <p:cNvSpPr txBox="1">
            <a:spLocks noGrp="1"/>
          </p:cNvSpPr>
          <p:nvPr>
            <p:ph type="title"/>
          </p:nvPr>
        </p:nvSpPr>
        <p:spPr>
          <a:xfrm>
            <a:off x="482633" y="1318076"/>
            <a:ext cx="66912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lvl1pPr>
            <a:lvl2pPr lvl="1">
              <a:lnSpc>
                <a:spcPct val="90000"/>
              </a:lnSpc>
              <a:spcBef>
                <a:spcPts val="0"/>
              </a:spcBef>
              <a:spcAft>
                <a:spcPts val="0"/>
              </a:spcAft>
              <a:buNone/>
              <a:defRPr sz="2933"/>
            </a:lvl2pPr>
            <a:lvl3pPr lvl="2">
              <a:lnSpc>
                <a:spcPct val="90000"/>
              </a:lnSpc>
              <a:spcBef>
                <a:spcPts val="0"/>
              </a:spcBef>
              <a:spcAft>
                <a:spcPts val="0"/>
              </a:spcAft>
              <a:buNone/>
              <a:defRPr sz="2933"/>
            </a:lvl3pPr>
            <a:lvl4pPr lvl="3">
              <a:lnSpc>
                <a:spcPct val="90000"/>
              </a:lnSpc>
              <a:spcBef>
                <a:spcPts val="0"/>
              </a:spcBef>
              <a:spcAft>
                <a:spcPts val="0"/>
              </a:spcAft>
              <a:buNone/>
              <a:defRPr sz="2933"/>
            </a:lvl4pPr>
            <a:lvl5pPr lvl="4">
              <a:lnSpc>
                <a:spcPct val="90000"/>
              </a:lnSpc>
              <a:spcBef>
                <a:spcPts val="0"/>
              </a:spcBef>
              <a:spcAft>
                <a:spcPts val="0"/>
              </a:spcAft>
              <a:buNone/>
              <a:defRPr sz="2933"/>
            </a:lvl5pPr>
            <a:lvl6pPr lvl="5">
              <a:lnSpc>
                <a:spcPct val="90000"/>
              </a:lnSpc>
              <a:spcBef>
                <a:spcPts val="0"/>
              </a:spcBef>
              <a:spcAft>
                <a:spcPts val="0"/>
              </a:spcAft>
              <a:buNone/>
              <a:defRPr sz="2933"/>
            </a:lvl6pPr>
            <a:lvl7pPr lvl="6">
              <a:lnSpc>
                <a:spcPct val="90000"/>
              </a:lnSpc>
              <a:spcBef>
                <a:spcPts val="0"/>
              </a:spcBef>
              <a:spcAft>
                <a:spcPts val="0"/>
              </a:spcAft>
              <a:buNone/>
              <a:defRPr sz="2933"/>
            </a:lvl7pPr>
            <a:lvl8pPr lvl="7">
              <a:lnSpc>
                <a:spcPct val="90000"/>
              </a:lnSpc>
              <a:spcBef>
                <a:spcPts val="0"/>
              </a:spcBef>
              <a:spcAft>
                <a:spcPts val="0"/>
              </a:spcAft>
              <a:buNone/>
              <a:defRPr sz="2933"/>
            </a:lvl8pPr>
            <a:lvl9pPr lvl="8">
              <a:lnSpc>
                <a:spcPct val="90000"/>
              </a:lnSpc>
              <a:spcBef>
                <a:spcPts val="0"/>
              </a:spcBef>
              <a:spcAft>
                <a:spcPts val="0"/>
              </a:spcAft>
              <a:buNone/>
              <a:defRPr sz="2933"/>
            </a:lvl9pPr>
          </a:lstStyle>
          <a:p>
            <a:endParaRPr/>
          </a:p>
        </p:txBody>
      </p:sp>
      <p:sp>
        <p:nvSpPr>
          <p:cNvPr id="69" name="Google Shape;69;p16"/>
          <p:cNvSpPr txBox="1">
            <a:spLocks noGrp="1"/>
          </p:cNvSpPr>
          <p:nvPr>
            <p:ph type="subTitle" idx="1"/>
          </p:nvPr>
        </p:nvSpPr>
        <p:spPr>
          <a:xfrm>
            <a:off x="482633" y="925935"/>
            <a:ext cx="5550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subTitle" idx="2"/>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7617001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Custom agenda">
  <p:cSld name="Custom agenda">
    <p:bg>
      <p:bgPr>
        <a:solidFill>
          <a:schemeClr val="lt1"/>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subTitle" idx="1"/>
          </p:nvPr>
        </p:nvSpPr>
        <p:spPr>
          <a:xfrm>
            <a:off x="482633" y="3789312"/>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
        <p:nvSpPr>
          <p:cNvPr id="73" name="Google Shape;73;p17"/>
          <p:cNvSpPr txBox="1">
            <a:spLocks noGrp="1"/>
          </p:cNvSpPr>
          <p:nvPr>
            <p:ph type="title"/>
          </p:nvPr>
        </p:nvSpPr>
        <p:spPr>
          <a:xfrm>
            <a:off x="482633" y="1282800"/>
            <a:ext cx="5550800" cy="664797"/>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4800">
                <a:solidFill>
                  <a:schemeClr val="dk1"/>
                </a:solidFill>
              </a:defRPr>
            </a:lvl1pPr>
            <a:lvl2pPr lvl="1">
              <a:lnSpc>
                <a:spcPct val="90000"/>
              </a:lnSpc>
              <a:spcBef>
                <a:spcPts val="0"/>
              </a:spcBef>
              <a:spcAft>
                <a:spcPts val="0"/>
              </a:spcAft>
              <a:buNone/>
              <a:defRPr sz="4800">
                <a:solidFill>
                  <a:schemeClr val="dk1"/>
                </a:solidFill>
              </a:defRPr>
            </a:lvl2pPr>
            <a:lvl3pPr lvl="2">
              <a:lnSpc>
                <a:spcPct val="90000"/>
              </a:lnSpc>
              <a:spcBef>
                <a:spcPts val="0"/>
              </a:spcBef>
              <a:spcAft>
                <a:spcPts val="0"/>
              </a:spcAft>
              <a:buNone/>
              <a:defRPr sz="4800">
                <a:solidFill>
                  <a:schemeClr val="dk1"/>
                </a:solidFill>
              </a:defRPr>
            </a:lvl3pPr>
            <a:lvl4pPr lvl="3">
              <a:lnSpc>
                <a:spcPct val="90000"/>
              </a:lnSpc>
              <a:spcBef>
                <a:spcPts val="0"/>
              </a:spcBef>
              <a:spcAft>
                <a:spcPts val="0"/>
              </a:spcAft>
              <a:buNone/>
              <a:defRPr sz="4800">
                <a:solidFill>
                  <a:schemeClr val="dk1"/>
                </a:solidFill>
              </a:defRPr>
            </a:lvl4pPr>
            <a:lvl5pPr lvl="4">
              <a:lnSpc>
                <a:spcPct val="90000"/>
              </a:lnSpc>
              <a:spcBef>
                <a:spcPts val="0"/>
              </a:spcBef>
              <a:spcAft>
                <a:spcPts val="0"/>
              </a:spcAft>
              <a:buNone/>
              <a:defRPr sz="4800">
                <a:solidFill>
                  <a:schemeClr val="dk1"/>
                </a:solidFill>
              </a:defRPr>
            </a:lvl5pPr>
            <a:lvl6pPr lvl="5">
              <a:lnSpc>
                <a:spcPct val="90000"/>
              </a:lnSpc>
              <a:spcBef>
                <a:spcPts val="0"/>
              </a:spcBef>
              <a:spcAft>
                <a:spcPts val="0"/>
              </a:spcAft>
              <a:buNone/>
              <a:defRPr sz="4800">
                <a:solidFill>
                  <a:schemeClr val="dk1"/>
                </a:solidFill>
              </a:defRPr>
            </a:lvl6pPr>
            <a:lvl7pPr lvl="6">
              <a:lnSpc>
                <a:spcPct val="90000"/>
              </a:lnSpc>
              <a:spcBef>
                <a:spcPts val="0"/>
              </a:spcBef>
              <a:spcAft>
                <a:spcPts val="0"/>
              </a:spcAft>
              <a:buNone/>
              <a:defRPr sz="4800">
                <a:solidFill>
                  <a:schemeClr val="dk1"/>
                </a:solidFill>
              </a:defRPr>
            </a:lvl7pPr>
            <a:lvl8pPr lvl="7">
              <a:lnSpc>
                <a:spcPct val="90000"/>
              </a:lnSpc>
              <a:spcBef>
                <a:spcPts val="0"/>
              </a:spcBef>
              <a:spcAft>
                <a:spcPts val="0"/>
              </a:spcAft>
              <a:buNone/>
              <a:defRPr sz="4800">
                <a:solidFill>
                  <a:schemeClr val="dk1"/>
                </a:solidFill>
              </a:defRPr>
            </a:lvl8pPr>
            <a:lvl9pPr lvl="8">
              <a:lnSpc>
                <a:spcPct val="90000"/>
              </a:lnSpc>
              <a:spcBef>
                <a:spcPts val="0"/>
              </a:spcBef>
              <a:spcAft>
                <a:spcPts val="0"/>
              </a:spcAft>
              <a:buNone/>
              <a:defRPr sz="4800">
                <a:solidFill>
                  <a:schemeClr val="dk1"/>
                </a:solidFill>
              </a:defRPr>
            </a:lvl9pPr>
          </a:lstStyle>
          <a:p>
            <a:endParaRPr/>
          </a:p>
        </p:txBody>
      </p:sp>
      <p:sp>
        <p:nvSpPr>
          <p:cNvPr id="74" name="Google Shape;74;p17"/>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75" name="Google Shape;75;p17"/>
          <p:cNvSpPr txBox="1">
            <a:spLocks noGrp="1"/>
          </p:cNvSpPr>
          <p:nvPr>
            <p:ph type="subTitle" idx="2"/>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6" name="Google Shape;76;p17"/>
          <p:cNvSpPr txBox="1">
            <a:spLocks noGrp="1"/>
          </p:cNvSpPr>
          <p:nvPr>
            <p:ph type="subTitle" idx="3"/>
          </p:nvPr>
        </p:nvSpPr>
        <p:spPr>
          <a:xfrm>
            <a:off x="6546233" y="3789312"/>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
        <p:nvSpPr>
          <p:cNvPr id="77" name="Google Shape;77;p17"/>
          <p:cNvSpPr txBox="1">
            <a:spLocks noGrp="1"/>
          </p:cNvSpPr>
          <p:nvPr>
            <p:ph type="subTitle" idx="4"/>
          </p:nvPr>
        </p:nvSpPr>
        <p:spPr>
          <a:xfrm>
            <a:off x="482633" y="4658168"/>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
        <p:nvSpPr>
          <p:cNvPr id="78" name="Google Shape;78;p17"/>
          <p:cNvSpPr txBox="1">
            <a:spLocks noGrp="1"/>
          </p:cNvSpPr>
          <p:nvPr>
            <p:ph type="subTitle" idx="5"/>
          </p:nvPr>
        </p:nvSpPr>
        <p:spPr>
          <a:xfrm>
            <a:off x="6546233" y="4658168"/>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
        <p:nvSpPr>
          <p:cNvPr id="79" name="Google Shape;79;p17"/>
          <p:cNvSpPr txBox="1">
            <a:spLocks noGrp="1"/>
          </p:cNvSpPr>
          <p:nvPr>
            <p:ph type="subTitle" idx="6"/>
          </p:nvPr>
        </p:nvSpPr>
        <p:spPr>
          <a:xfrm>
            <a:off x="482633" y="5527023"/>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
        <p:nvSpPr>
          <p:cNvPr id="80" name="Google Shape;80;p17"/>
          <p:cNvSpPr txBox="1">
            <a:spLocks noGrp="1"/>
          </p:cNvSpPr>
          <p:nvPr>
            <p:ph type="subTitle" idx="7"/>
          </p:nvPr>
        </p:nvSpPr>
        <p:spPr>
          <a:xfrm>
            <a:off x="6546233" y="5527023"/>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Tree>
    <p:extLst>
      <p:ext uri="{BB962C8B-B14F-4D97-AF65-F5344CB8AC3E}">
        <p14:creationId xmlns:p14="http://schemas.microsoft.com/office/powerpoint/2010/main" val="362410910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hree big ideas - Horizontal - Light">
  <p:cSld name="Three big ideas - Horizontal - Light">
    <p:bg>
      <p:bgPr>
        <a:solidFill>
          <a:schemeClr val="accent6"/>
        </a:soli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u="sng"/>
          </a:p>
        </p:txBody>
      </p:sp>
      <p:sp>
        <p:nvSpPr>
          <p:cNvPr id="83" name="Google Shape;83;p18"/>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2"/>
          </p:nvPr>
        </p:nvSpPr>
        <p:spPr>
          <a:xfrm>
            <a:off x="6460633" y="1814704"/>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85" name="Google Shape;85;p18"/>
          <p:cNvSpPr txBox="1">
            <a:spLocks noGrp="1"/>
          </p:cNvSpPr>
          <p:nvPr>
            <p:ph type="subTitle" idx="3"/>
          </p:nvPr>
        </p:nvSpPr>
        <p:spPr>
          <a:xfrm>
            <a:off x="6460633" y="1371169"/>
            <a:ext cx="4510000" cy="212366"/>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86" name="Google Shape;86;p18"/>
          <p:cNvSpPr txBox="1">
            <a:spLocks noGrp="1"/>
          </p:cNvSpPr>
          <p:nvPr>
            <p:ph type="body" idx="4"/>
          </p:nvPr>
        </p:nvSpPr>
        <p:spPr>
          <a:xfrm>
            <a:off x="6460633" y="3461153"/>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87" name="Google Shape;87;p18"/>
          <p:cNvSpPr txBox="1">
            <a:spLocks noGrp="1"/>
          </p:cNvSpPr>
          <p:nvPr>
            <p:ph type="subTitle" idx="5"/>
          </p:nvPr>
        </p:nvSpPr>
        <p:spPr>
          <a:xfrm>
            <a:off x="6460633" y="3017620"/>
            <a:ext cx="4510000" cy="212366"/>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88" name="Google Shape;88;p18"/>
          <p:cNvSpPr txBox="1">
            <a:spLocks noGrp="1"/>
          </p:cNvSpPr>
          <p:nvPr>
            <p:ph type="body" idx="6"/>
          </p:nvPr>
        </p:nvSpPr>
        <p:spPr>
          <a:xfrm>
            <a:off x="6460633" y="5160104"/>
            <a:ext cx="4510000" cy="205121"/>
          </a:xfrm>
          <a:prstGeom prst="rect">
            <a:avLst/>
          </a:prstGeom>
        </p:spPr>
        <p:txBody>
          <a:bodyPr spcFirstLastPara="1" wrap="square" lIns="0" tIns="0" rIns="0" bIns="0" anchor="t" anchorCtr="0">
            <a:spAutoFit/>
          </a:bodyPr>
          <a:lstStyle>
            <a:lvl1pPr marL="609585" lvl="0" indent="-389457">
              <a:lnSpc>
                <a:spcPct val="100000"/>
              </a:lnSpc>
              <a:spcBef>
                <a:spcPts val="0"/>
              </a:spcBef>
              <a:spcAft>
                <a:spcPts val="0"/>
              </a:spcAft>
              <a:buClr>
                <a:schemeClr val="dk1"/>
              </a:buClr>
              <a:buSzPts val="1000"/>
              <a:buFont typeface="DM Sans"/>
              <a:buChar char="●"/>
              <a:defRPr sz="1333">
                <a:solidFill>
                  <a:schemeClr val="dk1"/>
                </a:solidFill>
              </a:defRPr>
            </a:lvl1pPr>
            <a:lvl2pPr marL="1219170" lvl="1" indent="-389457">
              <a:lnSpc>
                <a:spcPct val="100000"/>
              </a:lnSpc>
              <a:spcBef>
                <a:spcPts val="1067"/>
              </a:spcBef>
              <a:spcAft>
                <a:spcPts val="0"/>
              </a:spcAft>
              <a:buClr>
                <a:schemeClr val="dk1"/>
              </a:buClr>
              <a:buSzPts val="1000"/>
              <a:buFont typeface="DM Sans"/>
              <a:buChar char="○"/>
              <a:defRPr sz="1333">
                <a:solidFill>
                  <a:schemeClr val="dk1"/>
                </a:solidFill>
              </a:defRPr>
            </a:lvl2pPr>
            <a:lvl3pPr marL="1828754" lvl="2" indent="-389457">
              <a:lnSpc>
                <a:spcPct val="100000"/>
              </a:lnSpc>
              <a:spcBef>
                <a:spcPts val="1067"/>
              </a:spcBef>
              <a:spcAft>
                <a:spcPts val="0"/>
              </a:spcAft>
              <a:buClr>
                <a:schemeClr val="dk1"/>
              </a:buClr>
              <a:buSzPts val="1000"/>
              <a:buFont typeface="DM Sans"/>
              <a:buChar char="■"/>
              <a:defRPr sz="1333">
                <a:solidFill>
                  <a:schemeClr val="dk1"/>
                </a:solidFill>
              </a:defRPr>
            </a:lvl3pPr>
            <a:lvl4pPr marL="2438339" lvl="3" indent="-389457">
              <a:lnSpc>
                <a:spcPct val="100000"/>
              </a:lnSpc>
              <a:spcBef>
                <a:spcPts val="1067"/>
              </a:spcBef>
              <a:spcAft>
                <a:spcPts val="0"/>
              </a:spcAft>
              <a:buClr>
                <a:schemeClr val="dk1"/>
              </a:buClr>
              <a:buSzPts val="1000"/>
              <a:buFont typeface="DM Sans"/>
              <a:buChar char="●"/>
              <a:defRPr sz="1333">
                <a:solidFill>
                  <a:schemeClr val="dk1"/>
                </a:solidFill>
              </a:defRPr>
            </a:lvl4pPr>
            <a:lvl5pPr marL="3047924" lvl="4" indent="-389457">
              <a:lnSpc>
                <a:spcPct val="100000"/>
              </a:lnSpc>
              <a:spcBef>
                <a:spcPts val="1067"/>
              </a:spcBef>
              <a:spcAft>
                <a:spcPts val="0"/>
              </a:spcAft>
              <a:buClr>
                <a:schemeClr val="dk1"/>
              </a:buClr>
              <a:buSzPts val="1000"/>
              <a:buFont typeface="DM Sans"/>
              <a:buChar char="○"/>
              <a:defRPr sz="1333">
                <a:solidFill>
                  <a:schemeClr val="dk1"/>
                </a:solidFill>
              </a:defRPr>
            </a:lvl5pPr>
            <a:lvl6pPr marL="3657509" lvl="5" indent="-389457">
              <a:lnSpc>
                <a:spcPct val="100000"/>
              </a:lnSpc>
              <a:spcBef>
                <a:spcPts val="1067"/>
              </a:spcBef>
              <a:spcAft>
                <a:spcPts val="0"/>
              </a:spcAft>
              <a:buClr>
                <a:schemeClr val="dk1"/>
              </a:buClr>
              <a:buSzPts val="1000"/>
              <a:buFont typeface="DM Sans"/>
              <a:buChar char="■"/>
              <a:defRPr sz="1333">
                <a:solidFill>
                  <a:schemeClr val="dk1"/>
                </a:solidFill>
              </a:defRPr>
            </a:lvl6pPr>
            <a:lvl7pPr marL="4267093" lvl="6" indent="-389457">
              <a:lnSpc>
                <a:spcPct val="100000"/>
              </a:lnSpc>
              <a:spcBef>
                <a:spcPts val="1067"/>
              </a:spcBef>
              <a:spcAft>
                <a:spcPts val="0"/>
              </a:spcAft>
              <a:buClr>
                <a:schemeClr val="dk1"/>
              </a:buClr>
              <a:buSzPts val="1000"/>
              <a:buFont typeface="DM Sans"/>
              <a:buChar char="●"/>
              <a:defRPr sz="1333">
                <a:solidFill>
                  <a:schemeClr val="dk1"/>
                </a:solidFill>
              </a:defRPr>
            </a:lvl7pPr>
            <a:lvl8pPr marL="4876678" lvl="7" indent="-389457">
              <a:lnSpc>
                <a:spcPct val="100000"/>
              </a:lnSpc>
              <a:spcBef>
                <a:spcPts val="1067"/>
              </a:spcBef>
              <a:spcAft>
                <a:spcPts val="0"/>
              </a:spcAft>
              <a:buClr>
                <a:schemeClr val="dk1"/>
              </a:buClr>
              <a:buSzPts val="1000"/>
              <a:buFont typeface="DM Sans"/>
              <a:buChar char="○"/>
              <a:defRPr sz="1333">
                <a:solidFill>
                  <a:schemeClr val="dk1"/>
                </a:solidFill>
              </a:defRPr>
            </a:lvl8pPr>
            <a:lvl9pPr marL="5486263" lvl="8" indent="-389457">
              <a:lnSpc>
                <a:spcPct val="100000"/>
              </a:lnSpc>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89" name="Google Shape;89;p18"/>
          <p:cNvSpPr txBox="1">
            <a:spLocks noGrp="1"/>
          </p:cNvSpPr>
          <p:nvPr>
            <p:ph type="subTitle" idx="7"/>
          </p:nvPr>
        </p:nvSpPr>
        <p:spPr>
          <a:xfrm>
            <a:off x="6460633" y="4716569"/>
            <a:ext cx="4510000" cy="212366"/>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90" name="Google Shape;90;p18"/>
          <p:cNvSpPr txBox="1">
            <a:spLocks noGrp="1"/>
          </p:cNvSpPr>
          <p:nvPr>
            <p:ph type="title"/>
          </p:nvPr>
        </p:nvSpPr>
        <p:spPr>
          <a:xfrm>
            <a:off x="482633" y="1318073"/>
            <a:ext cx="51468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lvl1pPr>
            <a:lvl2pPr lvl="1">
              <a:lnSpc>
                <a:spcPct val="90000"/>
              </a:lnSpc>
              <a:spcBef>
                <a:spcPts val="0"/>
              </a:spcBef>
              <a:spcAft>
                <a:spcPts val="0"/>
              </a:spcAft>
              <a:buNone/>
              <a:defRPr sz="2933"/>
            </a:lvl2pPr>
            <a:lvl3pPr lvl="2">
              <a:lnSpc>
                <a:spcPct val="90000"/>
              </a:lnSpc>
              <a:spcBef>
                <a:spcPts val="0"/>
              </a:spcBef>
              <a:spcAft>
                <a:spcPts val="0"/>
              </a:spcAft>
              <a:buNone/>
              <a:defRPr sz="2933"/>
            </a:lvl3pPr>
            <a:lvl4pPr lvl="3">
              <a:lnSpc>
                <a:spcPct val="90000"/>
              </a:lnSpc>
              <a:spcBef>
                <a:spcPts val="0"/>
              </a:spcBef>
              <a:spcAft>
                <a:spcPts val="0"/>
              </a:spcAft>
              <a:buNone/>
              <a:defRPr sz="2933"/>
            </a:lvl4pPr>
            <a:lvl5pPr lvl="4">
              <a:lnSpc>
                <a:spcPct val="90000"/>
              </a:lnSpc>
              <a:spcBef>
                <a:spcPts val="0"/>
              </a:spcBef>
              <a:spcAft>
                <a:spcPts val="0"/>
              </a:spcAft>
              <a:buNone/>
              <a:defRPr sz="2933"/>
            </a:lvl5pPr>
            <a:lvl6pPr lvl="5">
              <a:lnSpc>
                <a:spcPct val="90000"/>
              </a:lnSpc>
              <a:spcBef>
                <a:spcPts val="0"/>
              </a:spcBef>
              <a:spcAft>
                <a:spcPts val="0"/>
              </a:spcAft>
              <a:buNone/>
              <a:defRPr sz="2933"/>
            </a:lvl6pPr>
            <a:lvl7pPr lvl="6">
              <a:lnSpc>
                <a:spcPct val="90000"/>
              </a:lnSpc>
              <a:spcBef>
                <a:spcPts val="0"/>
              </a:spcBef>
              <a:spcAft>
                <a:spcPts val="0"/>
              </a:spcAft>
              <a:buNone/>
              <a:defRPr sz="2933"/>
            </a:lvl7pPr>
            <a:lvl8pPr lvl="7">
              <a:lnSpc>
                <a:spcPct val="90000"/>
              </a:lnSpc>
              <a:spcBef>
                <a:spcPts val="0"/>
              </a:spcBef>
              <a:spcAft>
                <a:spcPts val="0"/>
              </a:spcAft>
              <a:buNone/>
              <a:defRPr sz="2933"/>
            </a:lvl8pPr>
            <a:lvl9pPr lvl="8">
              <a:lnSpc>
                <a:spcPct val="90000"/>
              </a:lnSpc>
              <a:spcBef>
                <a:spcPts val="0"/>
              </a:spcBef>
              <a:spcAft>
                <a:spcPts val="0"/>
              </a:spcAft>
              <a:buNone/>
              <a:defRPr sz="2933"/>
            </a:lvl9pPr>
          </a:lstStyle>
          <a:p>
            <a:endParaRPr/>
          </a:p>
        </p:txBody>
      </p:sp>
      <p:sp>
        <p:nvSpPr>
          <p:cNvPr id="91" name="Google Shape;91;p18"/>
          <p:cNvSpPr txBox="1">
            <a:spLocks noGrp="1"/>
          </p:cNvSpPr>
          <p:nvPr>
            <p:ph type="subTitle" idx="8"/>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5723761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hree big ideas - Horizontal - Light - Alt 1">
  <p:cSld name="Three big ideas - Horizontal - Light - Alt 1">
    <p:bg>
      <p:bgPr>
        <a:solidFill>
          <a:schemeClr val="accent6"/>
        </a:solidFill>
        <a:effectLst/>
      </p:bgPr>
    </p:bg>
    <p:spTree>
      <p:nvGrpSpPr>
        <p:cNvPr id="1" name="Shape 92"/>
        <p:cNvGrpSpPr/>
        <p:nvPr/>
      </p:nvGrpSpPr>
      <p:grpSpPr>
        <a:xfrm>
          <a:off x="0" y="0"/>
          <a:ext cx="0" cy="0"/>
          <a:chOff x="0" y="0"/>
          <a:chExt cx="0" cy="0"/>
        </a:xfrm>
      </p:grpSpPr>
      <p:sp>
        <p:nvSpPr>
          <p:cNvPr id="93" name="Google Shape;93;p19"/>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9"/>
          <p:cNvSpPr txBox="1">
            <a:spLocks noGrp="1"/>
          </p:cNvSpPr>
          <p:nvPr>
            <p:ph type="body" idx="2"/>
          </p:nvPr>
        </p:nvSpPr>
        <p:spPr>
          <a:xfrm>
            <a:off x="6460633" y="1331585"/>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95" name="Google Shape;95;p19"/>
          <p:cNvSpPr txBox="1">
            <a:spLocks noGrp="1"/>
          </p:cNvSpPr>
          <p:nvPr>
            <p:ph type="subTitle" idx="3"/>
          </p:nvPr>
        </p:nvSpPr>
        <p:spPr>
          <a:xfrm>
            <a:off x="6460633" y="888055"/>
            <a:ext cx="4510000" cy="212366"/>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96" name="Google Shape;96;p19"/>
          <p:cNvSpPr txBox="1">
            <a:spLocks noGrp="1"/>
          </p:cNvSpPr>
          <p:nvPr>
            <p:ph type="title"/>
          </p:nvPr>
        </p:nvSpPr>
        <p:spPr>
          <a:xfrm>
            <a:off x="482633" y="1318073"/>
            <a:ext cx="5146800" cy="415498"/>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a:endParaRPr/>
          </a:p>
        </p:txBody>
      </p:sp>
      <p:sp>
        <p:nvSpPr>
          <p:cNvPr id="97" name="Google Shape;97;p19"/>
          <p:cNvSpPr txBox="1">
            <a:spLocks noGrp="1"/>
          </p:cNvSpPr>
          <p:nvPr>
            <p:ph type="subTitle" idx="4"/>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9"/>
          <p:cNvSpPr txBox="1">
            <a:spLocks noGrp="1"/>
          </p:cNvSpPr>
          <p:nvPr>
            <p:ph type="body" idx="5"/>
          </p:nvPr>
        </p:nvSpPr>
        <p:spPr>
          <a:xfrm>
            <a:off x="6460633" y="5236585"/>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99" name="Google Shape;99;p19"/>
          <p:cNvSpPr txBox="1">
            <a:spLocks noGrp="1"/>
          </p:cNvSpPr>
          <p:nvPr>
            <p:ph type="subTitle" idx="6"/>
          </p:nvPr>
        </p:nvSpPr>
        <p:spPr>
          <a:xfrm>
            <a:off x="6460633" y="4793055"/>
            <a:ext cx="4510000" cy="212366"/>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100" name="Google Shape;100;p19"/>
          <p:cNvSpPr txBox="1">
            <a:spLocks noGrp="1"/>
          </p:cNvSpPr>
          <p:nvPr>
            <p:ph type="body" idx="7"/>
          </p:nvPr>
        </p:nvSpPr>
        <p:spPr>
          <a:xfrm>
            <a:off x="6460633" y="3241383"/>
            <a:ext cx="4510000" cy="205121"/>
          </a:xfrm>
          <a:prstGeom prst="rect">
            <a:avLst/>
          </a:prstGeom>
        </p:spPr>
        <p:txBody>
          <a:bodyPr spcFirstLastPara="1" wrap="square" lIns="0" tIns="0" rIns="0" bIns="0" anchor="t" anchorCtr="0">
            <a:spAutoFit/>
          </a:bodyPr>
          <a:lstStyle>
            <a:lvl1pPr marL="609585" lvl="0" indent="-389457">
              <a:lnSpc>
                <a:spcPct val="100000"/>
              </a:lnSpc>
              <a:spcBef>
                <a:spcPts val="0"/>
              </a:spcBef>
              <a:spcAft>
                <a:spcPts val="0"/>
              </a:spcAft>
              <a:buClr>
                <a:schemeClr val="dk1"/>
              </a:buClr>
              <a:buSzPts val="1000"/>
              <a:buFont typeface="DM Sans"/>
              <a:buChar char="●"/>
              <a:defRPr sz="1333">
                <a:solidFill>
                  <a:schemeClr val="dk1"/>
                </a:solidFill>
              </a:defRPr>
            </a:lvl1pPr>
            <a:lvl2pPr marL="1219170" lvl="1" indent="-389457">
              <a:lnSpc>
                <a:spcPct val="100000"/>
              </a:lnSpc>
              <a:spcBef>
                <a:spcPts val="1067"/>
              </a:spcBef>
              <a:spcAft>
                <a:spcPts val="0"/>
              </a:spcAft>
              <a:buClr>
                <a:schemeClr val="dk1"/>
              </a:buClr>
              <a:buSzPts val="1000"/>
              <a:buFont typeface="DM Sans"/>
              <a:buChar char="○"/>
              <a:defRPr sz="1333">
                <a:solidFill>
                  <a:schemeClr val="dk1"/>
                </a:solidFill>
              </a:defRPr>
            </a:lvl2pPr>
            <a:lvl3pPr marL="1828754" lvl="2" indent="-389457">
              <a:lnSpc>
                <a:spcPct val="100000"/>
              </a:lnSpc>
              <a:spcBef>
                <a:spcPts val="1067"/>
              </a:spcBef>
              <a:spcAft>
                <a:spcPts val="0"/>
              </a:spcAft>
              <a:buClr>
                <a:schemeClr val="dk1"/>
              </a:buClr>
              <a:buSzPts val="1000"/>
              <a:buFont typeface="DM Sans"/>
              <a:buChar char="■"/>
              <a:defRPr sz="1333">
                <a:solidFill>
                  <a:schemeClr val="dk1"/>
                </a:solidFill>
              </a:defRPr>
            </a:lvl3pPr>
            <a:lvl4pPr marL="2438339" lvl="3" indent="-389457">
              <a:lnSpc>
                <a:spcPct val="100000"/>
              </a:lnSpc>
              <a:spcBef>
                <a:spcPts val="1067"/>
              </a:spcBef>
              <a:spcAft>
                <a:spcPts val="0"/>
              </a:spcAft>
              <a:buClr>
                <a:schemeClr val="dk1"/>
              </a:buClr>
              <a:buSzPts val="1000"/>
              <a:buFont typeface="DM Sans"/>
              <a:buChar char="●"/>
              <a:defRPr sz="1333">
                <a:solidFill>
                  <a:schemeClr val="dk1"/>
                </a:solidFill>
              </a:defRPr>
            </a:lvl4pPr>
            <a:lvl5pPr marL="3047924" lvl="4" indent="-389457">
              <a:lnSpc>
                <a:spcPct val="100000"/>
              </a:lnSpc>
              <a:spcBef>
                <a:spcPts val="1067"/>
              </a:spcBef>
              <a:spcAft>
                <a:spcPts val="0"/>
              </a:spcAft>
              <a:buClr>
                <a:schemeClr val="dk1"/>
              </a:buClr>
              <a:buSzPts val="1000"/>
              <a:buFont typeface="DM Sans"/>
              <a:buChar char="○"/>
              <a:defRPr sz="1333">
                <a:solidFill>
                  <a:schemeClr val="dk1"/>
                </a:solidFill>
              </a:defRPr>
            </a:lvl5pPr>
            <a:lvl6pPr marL="3657509" lvl="5" indent="-389457">
              <a:lnSpc>
                <a:spcPct val="100000"/>
              </a:lnSpc>
              <a:spcBef>
                <a:spcPts val="1067"/>
              </a:spcBef>
              <a:spcAft>
                <a:spcPts val="0"/>
              </a:spcAft>
              <a:buClr>
                <a:schemeClr val="dk1"/>
              </a:buClr>
              <a:buSzPts val="1000"/>
              <a:buFont typeface="DM Sans"/>
              <a:buChar char="■"/>
              <a:defRPr sz="1333">
                <a:solidFill>
                  <a:schemeClr val="dk1"/>
                </a:solidFill>
              </a:defRPr>
            </a:lvl6pPr>
            <a:lvl7pPr marL="4267093" lvl="6" indent="-389457">
              <a:lnSpc>
                <a:spcPct val="100000"/>
              </a:lnSpc>
              <a:spcBef>
                <a:spcPts val="1067"/>
              </a:spcBef>
              <a:spcAft>
                <a:spcPts val="0"/>
              </a:spcAft>
              <a:buClr>
                <a:schemeClr val="dk1"/>
              </a:buClr>
              <a:buSzPts val="1000"/>
              <a:buFont typeface="DM Sans"/>
              <a:buChar char="●"/>
              <a:defRPr sz="1333">
                <a:solidFill>
                  <a:schemeClr val="dk1"/>
                </a:solidFill>
              </a:defRPr>
            </a:lvl7pPr>
            <a:lvl8pPr marL="4876678" lvl="7" indent="-389457">
              <a:lnSpc>
                <a:spcPct val="100000"/>
              </a:lnSpc>
              <a:spcBef>
                <a:spcPts val="1067"/>
              </a:spcBef>
              <a:spcAft>
                <a:spcPts val="0"/>
              </a:spcAft>
              <a:buClr>
                <a:schemeClr val="dk1"/>
              </a:buClr>
              <a:buSzPts val="1000"/>
              <a:buFont typeface="DM Sans"/>
              <a:buChar char="○"/>
              <a:defRPr sz="1333">
                <a:solidFill>
                  <a:schemeClr val="dk1"/>
                </a:solidFill>
              </a:defRPr>
            </a:lvl8pPr>
            <a:lvl9pPr marL="5486263" lvl="8" indent="-389457">
              <a:lnSpc>
                <a:spcPct val="100000"/>
              </a:lnSpc>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101" name="Google Shape;101;p19"/>
          <p:cNvSpPr txBox="1">
            <a:spLocks noGrp="1"/>
          </p:cNvSpPr>
          <p:nvPr>
            <p:ph type="subTitle" idx="8"/>
          </p:nvPr>
        </p:nvSpPr>
        <p:spPr>
          <a:xfrm>
            <a:off x="6460633" y="2797853"/>
            <a:ext cx="4510000" cy="212366"/>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102" name="Google Shape;102;p19"/>
          <p:cNvSpPr txBox="1">
            <a:spLocks noGrp="1"/>
          </p:cNvSpPr>
          <p:nvPr>
            <p:ph type="body" idx="9"/>
          </p:nvPr>
        </p:nvSpPr>
        <p:spPr>
          <a:xfrm>
            <a:off x="474800" y="4325200"/>
            <a:ext cx="3731600" cy="17792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3175523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7"/>
          <p:cNvSpPr/>
          <p:nvPr/>
        </p:nvSpPr>
        <p:spPr>
          <a:xfrm>
            <a:off x="41" y="3766000"/>
            <a:ext cx="9827200" cy="30920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7"/>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7"/>
          <p:cNvSpPr txBox="1">
            <a:spLocks noGrp="1"/>
          </p:cNvSpPr>
          <p:nvPr>
            <p:ph type="title"/>
          </p:nvPr>
        </p:nvSpPr>
        <p:spPr>
          <a:xfrm>
            <a:off x="1092200" y="1127467"/>
            <a:ext cx="4945600" cy="1844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75" name="Google Shape;75;p7"/>
          <p:cNvSpPr txBox="1">
            <a:spLocks noGrp="1"/>
          </p:cNvSpPr>
          <p:nvPr>
            <p:ph type="body" idx="1"/>
          </p:nvPr>
        </p:nvSpPr>
        <p:spPr>
          <a:xfrm>
            <a:off x="1107600" y="3092067"/>
            <a:ext cx="4945600" cy="28264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994057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hree big ideas - Horizontal - Dark">
  <p:cSld name="Three big ideas - Horizontal - Dark">
    <p:bg>
      <p:bgPr>
        <a:solidFill>
          <a:schemeClr val="lt1"/>
        </a:solidFill>
        <a:effectLst/>
      </p:bgPr>
    </p:bg>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05" name="Google Shape;105;p20"/>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06" name="Google Shape;106;p20"/>
          <p:cNvSpPr txBox="1">
            <a:spLocks noGrp="1"/>
          </p:cNvSpPr>
          <p:nvPr>
            <p:ph type="body" idx="2"/>
          </p:nvPr>
        </p:nvSpPr>
        <p:spPr>
          <a:xfrm>
            <a:off x="6460633" y="1814704"/>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107" name="Google Shape;107;p20"/>
          <p:cNvSpPr txBox="1">
            <a:spLocks noGrp="1"/>
          </p:cNvSpPr>
          <p:nvPr>
            <p:ph type="subTitle" idx="3"/>
          </p:nvPr>
        </p:nvSpPr>
        <p:spPr>
          <a:xfrm>
            <a:off x="6460633" y="1371169"/>
            <a:ext cx="4510000" cy="212366"/>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108" name="Google Shape;108;p20"/>
          <p:cNvSpPr txBox="1">
            <a:spLocks noGrp="1"/>
          </p:cNvSpPr>
          <p:nvPr>
            <p:ph type="body" idx="4"/>
          </p:nvPr>
        </p:nvSpPr>
        <p:spPr>
          <a:xfrm>
            <a:off x="6460633" y="3461153"/>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109" name="Google Shape;109;p20"/>
          <p:cNvSpPr txBox="1">
            <a:spLocks noGrp="1"/>
          </p:cNvSpPr>
          <p:nvPr>
            <p:ph type="subTitle" idx="5"/>
          </p:nvPr>
        </p:nvSpPr>
        <p:spPr>
          <a:xfrm>
            <a:off x="6460633" y="3017620"/>
            <a:ext cx="4510000" cy="212366"/>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110" name="Google Shape;110;p20"/>
          <p:cNvSpPr txBox="1">
            <a:spLocks noGrp="1"/>
          </p:cNvSpPr>
          <p:nvPr>
            <p:ph type="body" idx="6"/>
          </p:nvPr>
        </p:nvSpPr>
        <p:spPr>
          <a:xfrm>
            <a:off x="6460633" y="5160104"/>
            <a:ext cx="4510000" cy="205121"/>
          </a:xfrm>
          <a:prstGeom prst="rect">
            <a:avLst/>
          </a:prstGeom>
        </p:spPr>
        <p:txBody>
          <a:bodyPr spcFirstLastPara="1" wrap="square" lIns="0" tIns="0" rIns="0" bIns="0" anchor="t" anchorCtr="0">
            <a:spAutoFit/>
          </a:bodyPr>
          <a:lstStyle>
            <a:lvl1pPr marL="609585" lvl="0" indent="-389457">
              <a:lnSpc>
                <a:spcPct val="100000"/>
              </a:lnSpc>
              <a:spcBef>
                <a:spcPts val="0"/>
              </a:spcBef>
              <a:spcAft>
                <a:spcPts val="0"/>
              </a:spcAft>
              <a:buSzPts val="1000"/>
              <a:buFont typeface="DM Sans"/>
              <a:buChar char="●"/>
              <a:defRPr sz="1333"/>
            </a:lvl1pPr>
            <a:lvl2pPr marL="1219170" lvl="1" indent="-389457">
              <a:lnSpc>
                <a:spcPct val="100000"/>
              </a:lnSpc>
              <a:spcBef>
                <a:spcPts val="1067"/>
              </a:spcBef>
              <a:spcAft>
                <a:spcPts val="0"/>
              </a:spcAft>
              <a:buSzPts val="1000"/>
              <a:buFont typeface="DM Sans"/>
              <a:buChar char="○"/>
              <a:defRPr sz="1333"/>
            </a:lvl2pPr>
            <a:lvl3pPr marL="1828754" lvl="2" indent="-389457">
              <a:lnSpc>
                <a:spcPct val="100000"/>
              </a:lnSpc>
              <a:spcBef>
                <a:spcPts val="1067"/>
              </a:spcBef>
              <a:spcAft>
                <a:spcPts val="0"/>
              </a:spcAft>
              <a:buSzPts val="1000"/>
              <a:buFont typeface="DM Sans"/>
              <a:buChar char="■"/>
              <a:defRPr sz="1333"/>
            </a:lvl3pPr>
            <a:lvl4pPr marL="2438339" lvl="3" indent="-389457">
              <a:lnSpc>
                <a:spcPct val="100000"/>
              </a:lnSpc>
              <a:spcBef>
                <a:spcPts val="1067"/>
              </a:spcBef>
              <a:spcAft>
                <a:spcPts val="0"/>
              </a:spcAft>
              <a:buSzPts val="1000"/>
              <a:buFont typeface="DM Sans"/>
              <a:buChar char="●"/>
              <a:defRPr sz="1333"/>
            </a:lvl4pPr>
            <a:lvl5pPr marL="3047924" lvl="4" indent="-389457">
              <a:lnSpc>
                <a:spcPct val="100000"/>
              </a:lnSpc>
              <a:spcBef>
                <a:spcPts val="1067"/>
              </a:spcBef>
              <a:spcAft>
                <a:spcPts val="0"/>
              </a:spcAft>
              <a:buSzPts val="1000"/>
              <a:buFont typeface="DM Sans"/>
              <a:buChar char="○"/>
              <a:defRPr sz="1333"/>
            </a:lvl5pPr>
            <a:lvl6pPr marL="3657509" lvl="5" indent="-389457">
              <a:lnSpc>
                <a:spcPct val="100000"/>
              </a:lnSpc>
              <a:spcBef>
                <a:spcPts val="1067"/>
              </a:spcBef>
              <a:spcAft>
                <a:spcPts val="0"/>
              </a:spcAft>
              <a:buSzPts val="1000"/>
              <a:buFont typeface="DM Sans"/>
              <a:buChar char="■"/>
              <a:defRPr sz="1333"/>
            </a:lvl6pPr>
            <a:lvl7pPr marL="4267093" lvl="6" indent="-389457">
              <a:lnSpc>
                <a:spcPct val="100000"/>
              </a:lnSpc>
              <a:spcBef>
                <a:spcPts val="1067"/>
              </a:spcBef>
              <a:spcAft>
                <a:spcPts val="0"/>
              </a:spcAft>
              <a:buSzPts val="1000"/>
              <a:buFont typeface="DM Sans"/>
              <a:buChar char="●"/>
              <a:defRPr sz="1333"/>
            </a:lvl7pPr>
            <a:lvl8pPr marL="4876678" lvl="7" indent="-389457">
              <a:lnSpc>
                <a:spcPct val="100000"/>
              </a:lnSpc>
              <a:spcBef>
                <a:spcPts val="1067"/>
              </a:spcBef>
              <a:spcAft>
                <a:spcPts val="0"/>
              </a:spcAft>
              <a:buSzPts val="1000"/>
              <a:buFont typeface="DM Sans"/>
              <a:buChar char="○"/>
              <a:defRPr sz="1333"/>
            </a:lvl8pPr>
            <a:lvl9pPr marL="5486263" lvl="8" indent="-389457">
              <a:lnSpc>
                <a:spcPct val="100000"/>
              </a:lnSpc>
              <a:spcBef>
                <a:spcPts val="1067"/>
              </a:spcBef>
              <a:spcAft>
                <a:spcPts val="1067"/>
              </a:spcAft>
              <a:buSzPts val="1000"/>
              <a:buFont typeface="DM Sans"/>
              <a:buChar char="■"/>
              <a:defRPr sz="1333"/>
            </a:lvl9pPr>
          </a:lstStyle>
          <a:p>
            <a:endParaRPr/>
          </a:p>
        </p:txBody>
      </p:sp>
      <p:sp>
        <p:nvSpPr>
          <p:cNvPr id="111" name="Google Shape;111;p20"/>
          <p:cNvSpPr txBox="1">
            <a:spLocks noGrp="1"/>
          </p:cNvSpPr>
          <p:nvPr>
            <p:ph type="subTitle" idx="7"/>
          </p:nvPr>
        </p:nvSpPr>
        <p:spPr>
          <a:xfrm>
            <a:off x="6460633" y="4716569"/>
            <a:ext cx="4510000" cy="212366"/>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112" name="Google Shape;112;p20"/>
          <p:cNvSpPr txBox="1">
            <a:spLocks noGrp="1"/>
          </p:cNvSpPr>
          <p:nvPr>
            <p:ph type="title"/>
          </p:nvPr>
        </p:nvSpPr>
        <p:spPr>
          <a:xfrm>
            <a:off x="482633" y="1318073"/>
            <a:ext cx="51468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solidFill>
                  <a:schemeClr val="dk1"/>
                </a:solidFill>
              </a:defRPr>
            </a:lvl1pPr>
            <a:lvl2pPr lvl="1">
              <a:lnSpc>
                <a:spcPct val="90000"/>
              </a:lnSpc>
              <a:spcBef>
                <a:spcPts val="0"/>
              </a:spcBef>
              <a:spcAft>
                <a:spcPts val="0"/>
              </a:spcAft>
              <a:buNone/>
              <a:defRPr sz="2933">
                <a:solidFill>
                  <a:schemeClr val="dk1"/>
                </a:solidFill>
              </a:defRPr>
            </a:lvl2pPr>
            <a:lvl3pPr lvl="2">
              <a:lnSpc>
                <a:spcPct val="90000"/>
              </a:lnSpc>
              <a:spcBef>
                <a:spcPts val="0"/>
              </a:spcBef>
              <a:spcAft>
                <a:spcPts val="0"/>
              </a:spcAft>
              <a:buNone/>
              <a:defRPr sz="2933">
                <a:solidFill>
                  <a:schemeClr val="dk1"/>
                </a:solidFill>
              </a:defRPr>
            </a:lvl3pPr>
            <a:lvl4pPr lvl="3">
              <a:lnSpc>
                <a:spcPct val="90000"/>
              </a:lnSpc>
              <a:spcBef>
                <a:spcPts val="0"/>
              </a:spcBef>
              <a:spcAft>
                <a:spcPts val="0"/>
              </a:spcAft>
              <a:buNone/>
              <a:defRPr sz="2933">
                <a:solidFill>
                  <a:schemeClr val="dk1"/>
                </a:solidFill>
              </a:defRPr>
            </a:lvl4pPr>
            <a:lvl5pPr lvl="4">
              <a:lnSpc>
                <a:spcPct val="90000"/>
              </a:lnSpc>
              <a:spcBef>
                <a:spcPts val="0"/>
              </a:spcBef>
              <a:spcAft>
                <a:spcPts val="0"/>
              </a:spcAft>
              <a:buNone/>
              <a:defRPr sz="2933">
                <a:solidFill>
                  <a:schemeClr val="dk1"/>
                </a:solidFill>
              </a:defRPr>
            </a:lvl5pPr>
            <a:lvl6pPr lvl="5">
              <a:lnSpc>
                <a:spcPct val="90000"/>
              </a:lnSpc>
              <a:spcBef>
                <a:spcPts val="0"/>
              </a:spcBef>
              <a:spcAft>
                <a:spcPts val="0"/>
              </a:spcAft>
              <a:buNone/>
              <a:defRPr sz="2933">
                <a:solidFill>
                  <a:schemeClr val="dk1"/>
                </a:solidFill>
              </a:defRPr>
            </a:lvl6pPr>
            <a:lvl7pPr lvl="6">
              <a:lnSpc>
                <a:spcPct val="90000"/>
              </a:lnSpc>
              <a:spcBef>
                <a:spcPts val="0"/>
              </a:spcBef>
              <a:spcAft>
                <a:spcPts val="0"/>
              </a:spcAft>
              <a:buNone/>
              <a:defRPr sz="2933">
                <a:solidFill>
                  <a:schemeClr val="dk1"/>
                </a:solidFill>
              </a:defRPr>
            </a:lvl7pPr>
            <a:lvl8pPr lvl="7">
              <a:lnSpc>
                <a:spcPct val="90000"/>
              </a:lnSpc>
              <a:spcBef>
                <a:spcPts val="0"/>
              </a:spcBef>
              <a:spcAft>
                <a:spcPts val="0"/>
              </a:spcAft>
              <a:buNone/>
              <a:defRPr sz="2933">
                <a:solidFill>
                  <a:schemeClr val="dk1"/>
                </a:solidFill>
              </a:defRPr>
            </a:lvl8pPr>
            <a:lvl9pPr lvl="8">
              <a:lnSpc>
                <a:spcPct val="90000"/>
              </a:lnSpc>
              <a:spcBef>
                <a:spcPts val="0"/>
              </a:spcBef>
              <a:spcAft>
                <a:spcPts val="0"/>
              </a:spcAft>
              <a:buNone/>
              <a:defRPr sz="2933">
                <a:solidFill>
                  <a:schemeClr val="dk1"/>
                </a:solidFill>
              </a:defRPr>
            </a:lvl9pPr>
          </a:lstStyle>
          <a:p>
            <a:endParaRPr/>
          </a:p>
        </p:txBody>
      </p:sp>
      <p:sp>
        <p:nvSpPr>
          <p:cNvPr id="113" name="Google Shape;113;p20"/>
          <p:cNvSpPr txBox="1">
            <a:spLocks noGrp="1"/>
          </p:cNvSpPr>
          <p:nvPr>
            <p:ph type="subTitle" idx="8"/>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85334721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Custom four big ideas">
  <p:cSld name="Custom four big ideas">
    <p:bg>
      <p:bgPr>
        <a:solidFill>
          <a:schemeClr val="lt1"/>
        </a:solid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body" idx="1"/>
          </p:nvPr>
        </p:nvSpPr>
        <p:spPr>
          <a:xfrm>
            <a:off x="3480560" y="3924500"/>
            <a:ext cx="2194400" cy="21440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116" name="Google Shape;116;p21"/>
          <p:cNvSpPr txBox="1">
            <a:spLocks noGrp="1"/>
          </p:cNvSpPr>
          <p:nvPr>
            <p:ph type="subTitle" idx="2"/>
          </p:nvPr>
        </p:nvSpPr>
        <p:spPr>
          <a:xfrm>
            <a:off x="3480557" y="2892072"/>
            <a:ext cx="21944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117" name="Google Shape;117;p21"/>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18" name="Google Shape;118;p21"/>
          <p:cNvSpPr txBox="1">
            <a:spLocks noGrp="1"/>
          </p:cNvSpPr>
          <p:nvPr>
            <p:ph type="subTitle" idx="3"/>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19" name="Google Shape;119;p21"/>
          <p:cNvSpPr txBox="1">
            <a:spLocks noGrp="1"/>
          </p:cNvSpPr>
          <p:nvPr>
            <p:ph type="body" idx="4"/>
          </p:nvPr>
        </p:nvSpPr>
        <p:spPr>
          <a:xfrm>
            <a:off x="6519696" y="3924500"/>
            <a:ext cx="2194400" cy="2144000"/>
          </a:xfrm>
          <a:prstGeom prst="rect">
            <a:avLst/>
          </a:prstGeom>
        </p:spPr>
        <p:txBody>
          <a:bodyPr spcFirstLastPara="1" wrap="square" lIns="0" tIns="0" rIns="0" bIns="0" anchor="t" anchorCtr="0">
            <a:noAutofit/>
          </a:bodyPr>
          <a:lstStyle>
            <a:lvl1pPr marL="609585" lvl="0" indent="-389457">
              <a:lnSpc>
                <a:spcPct val="100000"/>
              </a:lnSpc>
              <a:spcBef>
                <a:spcPts val="0"/>
              </a:spcBef>
              <a:spcAft>
                <a:spcPts val="0"/>
              </a:spcAft>
              <a:buClr>
                <a:schemeClr val="dk1"/>
              </a:buClr>
              <a:buSzPts val="1000"/>
              <a:buFont typeface="DM Sans"/>
              <a:buChar char="●"/>
              <a:defRPr sz="1333">
                <a:solidFill>
                  <a:schemeClr val="dk1"/>
                </a:solidFill>
              </a:defRPr>
            </a:lvl1pPr>
            <a:lvl2pPr marL="1219170" lvl="1" indent="-389457">
              <a:lnSpc>
                <a:spcPct val="100000"/>
              </a:lnSpc>
              <a:spcBef>
                <a:spcPts val="1067"/>
              </a:spcBef>
              <a:spcAft>
                <a:spcPts val="0"/>
              </a:spcAft>
              <a:buClr>
                <a:schemeClr val="dk1"/>
              </a:buClr>
              <a:buSzPts val="1000"/>
              <a:buFont typeface="DM Sans"/>
              <a:buChar char="○"/>
              <a:defRPr sz="1333">
                <a:solidFill>
                  <a:schemeClr val="dk1"/>
                </a:solidFill>
              </a:defRPr>
            </a:lvl2pPr>
            <a:lvl3pPr marL="1828754" lvl="2" indent="-389457">
              <a:lnSpc>
                <a:spcPct val="100000"/>
              </a:lnSpc>
              <a:spcBef>
                <a:spcPts val="1067"/>
              </a:spcBef>
              <a:spcAft>
                <a:spcPts val="0"/>
              </a:spcAft>
              <a:buClr>
                <a:schemeClr val="dk1"/>
              </a:buClr>
              <a:buSzPts val="1000"/>
              <a:buFont typeface="DM Sans"/>
              <a:buChar char="■"/>
              <a:defRPr sz="1333">
                <a:solidFill>
                  <a:schemeClr val="dk1"/>
                </a:solidFill>
              </a:defRPr>
            </a:lvl3pPr>
            <a:lvl4pPr marL="2438339" lvl="3" indent="-389457">
              <a:lnSpc>
                <a:spcPct val="100000"/>
              </a:lnSpc>
              <a:spcBef>
                <a:spcPts val="1067"/>
              </a:spcBef>
              <a:spcAft>
                <a:spcPts val="0"/>
              </a:spcAft>
              <a:buClr>
                <a:schemeClr val="dk1"/>
              </a:buClr>
              <a:buSzPts val="1000"/>
              <a:buFont typeface="DM Sans"/>
              <a:buChar char="●"/>
              <a:defRPr sz="1333">
                <a:solidFill>
                  <a:schemeClr val="dk1"/>
                </a:solidFill>
              </a:defRPr>
            </a:lvl4pPr>
            <a:lvl5pPr marL="3047924" lvl="4" indent="-389457">
              <a:lnSpc>
                <a:spcPct val="100000"/>
              </a:lnSpc>
              <a:spcBef>
                <a:spcPts val="1067"/>
              </a:spcBef>
              <a:spcAft>
                <a:spcPts val="0"/>
              </a:spcAft>
              <a:buClr>
                <a:schemeClr val="dk1"/>
              </a:buClr>
              <a:buSzPts val="1000"/>
              <a:buFont typeface="DM Sans"/>
              <a:buChar char="○"/>
              <a:defRPr sz="1333">
                <a:solidFill>
                  <a:schemeClr val="dk1"/>
                </a:solidFill>
              </a:defRPr>
            </a:lvl5pPr>
            <a:lvl6pPr marL="3657509" lvl="5" indent="-389457">
              <a:lnSpc>
                <a:spcPct val="100000"/>
              </a:lnSpc>
              <a:spcBef>
                <a:spcPts val="1067"/>
              </a:spcBef>
              <a:spcAft>
                <a:spcPts val="0"/>
              </a:spcAft>
              <a:buClr>
                <a:schemeClr val="dk1"/>
              </a:buClr>
              <a:buSzPts val="1000"/>
              <a:buFont typeface="DM Sans"/>
              <a:buChar char="■"/>
              <a:defRPr sz="1333">
                <a:solidFill>
                  <a:schemeClr val="dk1"/>
                </a:solidFill>
              </a:defRPr>
            </a:lvl6pPr>
            <a:lvl7pPr marL="4267093" lvl="6" indent="-389457">
              <a:lnSpc>
                <a:spcPct val="100000"/>
              </a:lnSpc>
              <a:spcBef>
                <a:spcPts val="1067"/>
              </a:spcBef>
              <a:spcAft>
                <a:spcPts val="0"/>
              </a:spcAft>
              <a:buClr>
                <a:schemeClr val="dk1"/>
              </a:buClr>
              <a:buSzPts val="1000"/>
              <a:buFont typeface="DM Sans"/>
              <a:buChar char="●"/>
              <a:defRPr sz="1333">
                <a:solidFill>
                  <a:schemeClr val="dk1"/>
                </a:solidFill>
              </a:defRPr>
            </a:lvl7pPr>
            <a:lvl8pPr marL="4876678" lvl="7" indent="-389457">
              <a:lnSpc>
                <a:spcPct val="100000"/>
              </a:lnSpc>
              <a:spcBef>
                <a:spcPts val="1067"/>
              </a:spcBef>
              <a:spcAft>
                <a:spcPts val="0"/>
              </a:spcAft>
              <a:buClr>
                <a:schemeClr val="dk1"/>
              </a:buClr>
              <a:buSzPts val="1000"/>
              <a:buFont typeface="DM Sans"/>
              <a:buChar char="○"/>
              <a:defRPr sz="1333">
                <a:solidFill>
                  <a:schemeClr val="dk1"/>
                </a:solidFill>
              </a:defRPr>
            </a:lvl8pPr>
            <a:lvl9pPr marL="5486263" lvl="8" indent="-389457">
              <a:lnSpc>
                <a:spcPct val="100000"/>
              </a:lnSpc>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120" name="Google Shape;120;p21"/>
          <p:cNvSpPr txBox="1">
            <a:spLocks noGrp="1"/>
          </p:cNvSpPr>
          <p:nvPr>
            <p:ph type="subTitle" idx="5"/>
          </p:nvPr>
        </p:nvSpPr>
        <p:spPr>
          <a:xfrm>
            <a:off x="6519699" y="2892072"/>
            <a:ext cx="2194400" cy="603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121" name="Google Shape;121;p21"/>
          <p:cNvSpPr txBox="1">
            <a:spLocks noGrp="1"/>
          </p:cNvSpPr>
          <p:nvPr>
            <p:ph type="body" idx="6"/>
          </p:nvPr>
        </p:nvSpPr>
        <p:spPr>
          <a:xfrm>
            <a:off x="9507833" y="3924500"/>
            <a:ext cx="2194400" cy="21440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122" name="Google Shape;122;p21"/>
          <p:cNvSpPr txBox="1">
            <a:spLocks noGrp="1"/>
          </p:cNvSpPr>
          <p:nvPr>
            <p:ph type="subTitle" idx="7"/>
          </p:nvPr>
        </p:nvSpPr>
        <p:spPr>
          <a:xfrm>
            <a:off x="9507832" y="2892072"/>
            <a:ext cx="21944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123" name="Google Shape;123;p21"/>
          <p:cNvSpPr txBox="1">
            <a:spLocks noGrp="1"/>
          </p:cNvSpPr>
          <p:nvPr>
            <p:ph type="body" idx="8"/>
          </p:nvPr>
        </p:nvSpPr>
        <p:spPr>
          <a:xfrm>
            <a:off x="480700" y="3924500"/>
            <a:ext cx="2194400" cy="21440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124" name="Google Shape;124;p21"/>
          <p:cNvSpPr txBox="1">
            <a:spLocks noGrp="1"/>
          </p:cNvSpPr>
          <p:nvPr>
            <p:ph type="subTitle" idx="9"/>
          </p:nvPr>
        </p:nvSpPr>
        <p:spPr>
          <a:xfrm>
            <a:off x="480711" y="2892072"/>
            <a:ext cx="2194400" cy="603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125" name="Google Shape;125;p21"/>
          <p:cNvSpPr txBox="1">
            <a:spLocks noGrp="1"/>
          </p:cNvSpPr>
          <p:nvPr>
            <p:ph type="subTitle" idx="13"/>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a:endParaRPr/>
          </a:p>
        </p:txBody>
      </p:sp>
      <p:sp>
        <p:nvSpPr>
          <p:cNvPr id="126" name="Google Shape;126;p21"/>
          <p:cNvSpPr txBox="1">
            <a:spLocks noGrp="1"/>
          </p:cNvSpPr>
          <p:nvPr>
            <p:ph type="title"/>
          </p:nvPr>
        </p:nvSpPr>
        <p:spPr>
          <a:xfrm>
            <a:off x="2584233" y="1318067"/>
            <a:ext cx="7023600" cy="783600"/>
          </a:xfrm>
          <a:prstGeom prst="rect">
            <a:avLst/>
          </a:prstGeom>
        </p:spPr>
        <p:txBody>
          <a:bodyPr spcFirstLastPara="1" wrap="square" lIns="0" tIns="0" rIns="0" bIns="0" anchor="t" anchorCtr="0">
            <a:noAutofit/>
          </a:bodyPr>
          <a:lstStyle>
            <a:lvl1pPr lvl="0" algn="ctr">
              <a:spcBef>
                <a:spcPts val="0"/>
              </a:spcBef>
              <a:spcAft>
                <a:spcPts val="0"/>
              </a:spcAft>
              <a:buNone/>
              <a:defRPr sz="2933">
                <a:solidFill>
                  <a:schemeClr val="dk1"/>
                </a:solidFill>
              </a:defRPr>
            </a:lvl1pPr>
            <a:lvl2pPr lvl="1" algn="ctr">
              <a:spcBef>
                <a:spcPts val="0"/>
              </a:spcBef>
              <a:spcAft>
                <a:spcPts val="0"/>
              </a:spcAft>
              <a:buNone/>
              <a:defRPr sz="2933">
                <a:solidFill>
                  <a:schemeClr val="dk1"/>
                </a:solidFill>
              </a:defRPr>
            </a:lvl2pPr>
            <a:lvl3pPr lvl="2" algn="ctr">
              <a:spcBef>
                <a:spcPts val="0"/>
              </a:spcBef>
              <a:spcAft>
                <a:spcPts val="0"/>
              </a:spcAft>
              <a:buNone/>
              <a:defRPr sz="2933">
                <a:solidFill>
                  <a:schemeClr val="dk1"/>
                </a:solidFill>
              </a:defRPr>
            </a:lvl3pPr>
            <a:lvl4pPr lvl="3" algn="ctr">
              <a:spcBef>
                <a:spcPts val="0"/>
              </a:spcBef>
              <a:spcAft>
                <a:spcPts val="0"/>
              </a:spcAft>
              <a:buNone/>
              <a:defRPr sz="2933">
                <a:solidFill>
                  <a:schemeClr val="dk1"/>
                </a:solidFill>
              </a:defRPr>
            </a:lvl4pPr>
            <a:lvl5pPr lvl="4" algn="ctr">
              <a:spcBef>
                <a:spcPts val="0"/>
              </a:spcBef>
              <a:spcAft>
                <a:spcPts val="0"/>
              </a:spcAft>
              <a:buNone/>
              <a:defRPr sz="2933">
                <a:solidFill>
                  <a:schemeClr val="dk1"/>
                </a:solidFill>
              </a:defRPr>
            </a:lvl5pPr>
            <a:lvl6pPr lvl="5" algn="ctr">
              <a:spcBef>
                <a:spcPts val="0"/>
              </a:spcBef>
              <a:spcAft>
                <a:spcPts val="0"/>
              </a:spcAft>
              <a:buNone/>
              <a:defRPr sz="2933">
                <a:solidFill>
                  <a:schemeClr val="dk1"/>
                </a:solidFill>
              </a:defRPr>
            </a:lvl6pPr>
            <a:lvl7pPr lvl="6" algn="ctr">
              <a:spcBef>
                <a:spcPts val="0"/>
              </a:spcBef>
              <a:spcAft>
                <a:spcPts val="0"/>
              </a:spcAft>
              <a:buNone/>
              <a:defRPr sz="2933">
                <a:solidFill>
                  <a:schemeClr val="dk1"/>
                </a:solidFill>
              </a:defRPr>
            </a:lvl7pPr>
            <a:lvl8pPr lvl="7" algn="ctr">
              <a:spcBef>
                <a:spcPts val="0"/>
              </a:spcBef>
              <a:spcAft>
                <a:spcPts val="0"/>
              </a:spcAft>
              <a:buNone/>
              <a:defRPr sz="2933">
                <a:solidFill>
                  <a:schemeClr val="dk1"/>
                </a:solidFill>
              </a:defRPr>
            </a:lvl8pPr>
            <a:lvl9pPr lvl="8" algn="ctr">
              <a:spcBef>
                <a:spcPts val="0"/>
              </a:spcBef>
              <a:spcAft>
                <a:spcPts val="0"/>
              </a:spcAft>
              <a:buNone/>
              <a:defRPr sz="2933">
                <a:solidFill>
                  <a:schemeClr val="dk1"/>
                </a:solidFill>
              </a:defRPr>
            </a:lvl9pPr>
          </a:lstStyle>
          <a:p>
            <a:endParaRPr/>
          </a:p>
        </p:txBody>
      </p:sp>
    </p:spTree>
    <p:extLst>
      <p:ext uri="{BB962C8B-B14F-4D97-AF65-F5344CB8AC3E}">
        <p14:creationId xmlns:p14="http://schemas.microsoft.com/office/powerpoint/2010/main" val="132387339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Five big ideas">
  <p:cSld name="Five big ideas">
    <p:bg>
      <p:bgPr>
        <a:solidFill>
          <a:schemeClr val="accent2"/>
        </a:solidFill>
        <a:effectLst/>
      </p:bgPr>
    </p:bg>
    <p:spTree>
      <p:nvGrpSpPr>
        <p:cNvPr id="1" name="Shape 127"/>
        <p:cNvGrpSpPr/>
        <p:nvPr/>
      </p:nvGrpSpPr>
      <p:grpSpPr>
        <a:xfrm>
          <a:off x="0" y="0"/>
          <a:ext cx="0" cy="0"/>
          <a:chOff x="0" y="0"/>
          <a:chExt cx="0" cy="0"/>
        </a:xfrm>
      </p:grpSpPr>
      <p:sp>
        <p:nvSpPr>
          <p:cNvPr id="128" name="Google Shape;128;p22"/>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129" name="Google Shape;129;p22"/>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2"/>
          <p:cNvSpPr txBox="1">
            <a:spLocks noGrp="1"/>
          </p:cNvSpPr>
          <p:nvPr>
            <p:ph type="body" idx="2"/>
          </p:nvPr>
        </p:nvSpPr>
        <p:spPr>
          <a:xfrm>
            <a:off x="482633" y="4308367"/>
            <a:ext cx="1943200" cy="1436800"/>
          </a:xfrm>
          <a:prstGeom prst="rect">
            <a:avLst/>
          </a:prstGeom>
        </p:spPr>
        <p:txBody>
          <a:bodyPr spcFirstLastPara="1" wrap="square" lIns="0" tIns="0" rIns="0" bIns="0" anchor="t" anchorCtr="0">
            <a:noAutofit/>
          </a:bodyPr>
          <a:lstStyle>
            <a:lvl1pPr marL="609585" lvl="0" indent="-389457">
              <a:lnSpc>
                <a:spcPct val="100000"/>
              </a:lnSpc>
              <a:spcBef>
                <a:spcPts val="0"/>
              </a:spcBef>
              <a:spcAft>
                <a:spcPts val="0"/>
              </a:spcAft>
              <a:buSzPts val="1000"/>
              <a:buFont typeface="DM Sans Light"/>
              <a:buChar char="●"/>
              <a:defRPr sz="1333">
                <a:latin typeface="DM Sans Light"/>
                <a:ea typeface="DM Sans Light"/>
                <a:cs typeface="DM Sans Light"/>
                <a:sym typeface="DM Sans Light"/>
              </a:defRPr>
            </a:lvl1pPr>
            <a:lvl2pPr marL="1219170" lvl="1"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2pPr>
            <a:lvl3pPr marL="1828754" lvl="2"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3pPr>
            <a:lvl4pPr marL="2438339" lvl="3"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4pPr>
            <a:lvl5pPr marL="3047924" lvl="4"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5pPr>
            <a:lvl6pPr marL="3657509" lvl="5"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6pPr>
            <a:lvl7pPr marL="4267093" lvl="6"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7pPr>
            <a:lvl8pPr marL="4876678" lvl="7"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8pPr>
            <a:lvl9pPr marL="5486263" lvl="8" indent="-389457">
              <a:lnSpc>
                <a:spcPct val="100000"/>
              </a:lnSpc>
              <a:spcBef>
                <a:spcPts val="1067"/>
              </a:spcBef>
              <a:spcAft>
                <a:spcPts val="1067"/>
              </a:spcAft>
              <a:buSzPts val="1000"/>
              <a:buFont typeface="DM Sans Light"/>
              <a:buChar char="■"/>
              <a:defRPr sz="1333">
                <a:latin typeface="DM Sans Light"/>
                <a:ea typeface="DM Sans Light"/>
                <a:cs typeface="DM Sans Light"/>
                <a:sym typeface="DM Sans Light"/>
              </a:defRPr>
            </a:lvl9pPr>
          </a:lstStyle>
          <a:p>
            <a:endParaRPr/>
          </a:p>
        </p:txBody>
      </p:sp>
      <p:sp>
        <p:nvSpPr>
          <p:cNvPr id="131" name="Google Shape;131;p22"/>
          <p:cNvSpPr txBox="1">
            <a:spLocks noGrp="1"/>
          </p:cNvSpPr>
          <p:nvPr>
            <p:ph type="subTitle" idx="3"/>
          </p:nvPr>
        </p:nvSpPr>
        <p:spPr>
          <a:xfrm>
            <a:off x="482633" y="3409072"/>
            <a:ext cx="19432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32" name="Google Shape;132;p22"/>
          <p:cNvSpPr txBox="1">
            <a:spLocks noGrp="1"/>
          </p:cNvSpPr>
          <p:nvPr>
            <p:ph type="subTitle" idx="4"/>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333">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33" name="Google Shape;133;p22"/>
          <p:cNvSpPr txBox="1">
            <a:spLocks noGrp="1"/>
          </p:cNvSpPr>
          <p:nvPr>
            <p:ph type="title"/>
          </p:nvPr>
        </p:nvSpPr>
        <p:spPr>
          <a:xfrm>
            <a:off x="2584233" y="1318067"/>
            <a:ext cx="7023600" cy="783600"/>
          </a:xfrm>
          <a:prstGeom prst="rect">
            <a:avLst/>
          </a:prstGeom>
        </p:spPr>
        <p:txBody>
          <a:bodyPr spcFirstLastPara="1" wrap="square" lIns="0" tIns="0" rIns="0" bIns="0" anchor="t" anchorCtr="0">
            <a:noAutofit/>
          </a:bodyPr>
          <a:lstStyle>
            <a:lvl1pPr lvl="0" algn="ctr">
              <a:spcBef>
                <a:spcPts val="0"/>
              </a:spcBef>
              <a:spcAft>
                <a:spcPts val="0"/>
              </a:spcAft>
              <a:buNone/>
              <a:defRPr sz="2933"/>
            </a:lvl1pPr>
            <a:lvl2pPr lvl="1" algn="ctr">
              <a:spcBef>
                <a:spcPts val="0"/>
              </a:spcBef>
              <a:spcAft>
                <a:spcPts val="0"/>
              </a:spcAft>
              <a:buNone/>
              <a:defRPr sz="2933"/>
            </a:lvl2pPr>
            <a:lvl3pPr lvl="2" algn="ctr">
              <a:spcBef>
                <a:spcPts val="0"/>
              </a:spcBef>
              <a:spcAft>
                <a:spcPts val="0"/>
              </a:spcAft>
              <a:buNone/>
              <a:defRPr sz="2933"/>
            </a:lvl3pPr>
            <a:lvl4pPr lvl="3" algn="ctr">
              <a:spcBef>
                <a:spcPts val="0"/>
              </a:spcBef>
              <a:spcAft>
                <a:spcPts val="0"/>
              </a:spcAft>
              <a:buNone/>
              <a:defRPr sz="2933"/>
            </a:lvl4pPr>
            <a:lvl5pPr lvl="4" algn="ctr">
              <a:spcBef>
                <a:spcPts val="0"/>
              </a:spcBef>
              <a:spcAft>
                <a:spcPts val="0"/>
              </a:spcAft>
              <a:buNone/>
              <a:defRPr sz="2933"/>
            </a:lvl5pPr>
            <a:lvl6pPr lvl="5" algn="ctr">
              <a:spcBef>
                <a:spcPts val="0"/>
              </a:spcBef>
              <a:spcAft>
                <a:spcPts val="0"/>
              </a:spcAft>
              <a:buNone/>
              <a:defRPr sz="2933"/>
            </a:lvl6pPr>
            <a:lvl7pPr lvl="6" algn="ctr">
              <a:spcBef>
                <a:spcPts val="0"/>
              </a:spcBef>
              <a:spcAft>
                <a:spcPts val="0"/>
              </a:spcAft>
              <a:buNone/>
              <a:defRPr sz="2933"/>
            </a:lvl7pPr>
            <a:lvl8pPr lvl="7" algn="ctr">
              <a:spcBef>
                <a:spcPts val="0"/>
              </a:spcBef>
              <a:spcAft>
                <a:spcPts val="0"/>
              </a:spcAft>
              <a:buNone/>
              <a:defRPr sz="2933"/>
            </a:lvl8pPr>
            <a:lvl9pPr lvl="8" algn="ctr">
              <a:spcBef>
                <a:spcPts val="0"/>
              </a:spcBef>
              <a:spcAft>
                <a:spcPts val="0"/>
              </a:spcAft>
              <a:buNone/>
              <a:defRPr sz="2933"/>
            </a:lvl9pPr>
          </a:lstStyle>
          <a:p>
            <a:endParaRPr/>
          </a:p>
        </p:txBody>
      </p:sp>
      <p:sp>
        <p:nvSpPr>
          <p:cNvPr id="134" name="Google Shape;134;p22"/>
          <p:cNvSpPr txBox="1">
            <a:spLocks noGrp="1"/>
          </p:cNvSpPr>
          <p:nvPr>
            <p:ph type="subTitle" idx="5"/>
          </p:nvPr>
        </p:nvSpPr>
        <p:spPr>
          <a:xfrm>
            <a:off x="9759033" y="3409072"/>
            <a:ext cx="19432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35" name="Google Shape;135;p22"/>
          <p:cNvSpPr txBox="1">
            <a:spLocks noGrp="1"/>
          </p:cNvSpPr>
          <p:nvPr>
            <p:ph type="body" idx="6"/>
          </p:nvPr>
        </p:nvSpPr>
        <p:spPr>
          <a:xfrm>
            <a:off x="2801733" y="4308367"/>
            <a:ext cx="1943200" cy="143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136" name="Google Shape;136;p22"/>
          <p:cNvSpPr txBox="1">
            <a:spLocks noGrp="1"/>
          </p:cNvSpPr>
          <p:nvPr>
            <p:ph type="body" idx="7"/>
          </p:nvPr>
        </p:nvSpPr>
        <p:spPr>
          <a:xfrm>
            <a:off x="5120833" y="4308367"/>
            <a:ext cx="1943200" cy="143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137" name="Google Shape;137;p22"/>
          <p:cNvSpPr txBox="1">
            <a:spLocks noGrp="1"/>
          </p:cNvSpPr>
          <p:nvPr>
            <p:ph type="body" idx="8"/>
          </p:nvPr>
        </p:nvSpPr>
        <p:spPr>
          <a:xfrm>
            <a:off x="7439933" y="4308367"/>
            <a:ext cx="1943200" cy="143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138" name="Google Shape;138;p22"/>
          <p:cNvSpPr txBox="1">
            <a:spLocks noGrp="1"/>
          </p:cNvSpPr>
          <p:nvPr>
            <p:ph type="subTitle" idx="9"/>
          </p:nvPr>
        </p:nvSpPr>
        <p:spPr>
          <a:xfrm>
            <a:off x="2801733" y="3409072"/>
            <a:ext cx="19432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39" name="Google Shape;139;p22"/>
          <p:cNvSpPr txBox="1">
            <a:spLocks noGrp="1"/>
          </p:cNvSpPr>
          <p:nvPr>
            <p:ph type="subTitle" idx="13"/>
          </p:nvPr>
        </p:nvSpPr>
        <p:spPr>
          <a:xfrm>
            <a:off x="5120833" y="3409072"/>
            <a:ext cx="19432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40" name="Google Shape;140;p22"/>
          <p:cNvSpPr txBox="1">
            <a:spLocks noGrp="1"/>
          </p:cNvSpPr>
          <p:nvPr>
            <p:ph type="subTitle" idx="14"/>
          </p:nvPr>
        </p:nvSpPr>
        <p:spPr>
          <a:xfrm>
            <a:off x="7439933" y="3409072"/>
            <a:ext cx="19432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41" name="Google Shape;141;p22"/>
          <p:cNvSpPr txBox="1">
            <a:spLocks noGrp="1"/>
          </p:cNvSpPr>
          <p:nvPr>
            <p:ph type="body" idx="15"/>
          </p:nvPr>
        </p:nvSpPr>
        <p:spPr>
          <a:xfrm>
            <a:off x="9759033" y="4308367"/>
            <a:ext cx="1943200" cy="143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116170709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Four big ideas - Alt 1">
  <p:cSld name="Four big ideas - Alt 1">
    <p:bg>
      <p:bgPr>
        <a:solidFill>
          <a:schemeClr val="lt1"/>
        </a:solidFill>
        <a:effectLst/>
      </p:bgPr>
    </p:bg>
    <p:spTree>
      <p:nvGrpSpPr>
        <p:cNvPr id="1" name="Shape 142"/>
        <p:cNvGrpSpPr/>
        <p:nvPr/>
      </p:nvGrpSpPr>
      <p:grpSpPr>
        <a:xfrm>
          <a:off x="0" y="0"/>
          <a:ext cx="0" cy="0"/>
          <a:chOff x="0" y="0"/>
          <a:chExt cx="0" cy="0"/>
        </a:xfrm>
      </p:grpSpPr>
      <p:sp>
        <p:nvSpPr>
          <p:cNvPr id="143" name="Google Shape;143;p23"/>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44" name="Google Shape;144;p23"/>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5" name="Google Shape;145;p23"/>
          <p:cNvSpPr txBox="1">
            <a:spLocks noGrp="1"/>
          </p:cNvSpPr>
          <p:nvPr>
            <p:ph type="body" idx="2"/>
          </p:nvPr>
        </p:nvSpPr>
        <p:spPr>
          <a:xfrm>
            <a:off x="9507833"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46" name="Google Shape;146;p23"/>
          <p:cNvSpPr txBox="1">
            <a:spLocks noGrp="1"/>
          </p:cNvSpPr>
          <p:nvPr>
            <p:ph type="subTitle" idx="3"/>
          </p:nvPr>
        </p:nvSpPr>
        <p:spPr>
          <a:xfrm>
            <a:off x="9507833"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47" name="Google Shape;147;p23"/>
          <p:cNvSpPr txBox="1">
            <a:spLocks noGrp="1"/>
          </p:cNvSpPr>
          <p:nvPr>
            <p:ph type="subTitle" idx="4"/>
          </p:nvPr>
        </p:nvSpPr>
        <p:spPr>
          <a:xfrm>
            <a:off x="9507833"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48" name="Google Shape;148;p23"/>
          <p:cNvSpPr txBox="1">
            <a:spLocks noGrp="1"/>
          </p:cNvSpPr>
          <p:nvPr>
            <p:ph type="body" idx="5"/>
          </p:nvPr>
        </p:nvSpPr>
        <p:spPr>
          <a:xfrm>
            <a:off x="6522851"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49" name="Google Shape;149;p23"/>
          <p:cNvSpPr txBox="1">
            <a:spLocks noGrp="1"/>
          </p:cNvSpPr>
          <p:nvPr>
            <p:ph type="subTitle" idx="6"/>
          </p:nvPr>
        </p:nvSpPr>
        <p:spPr>
          <a:xfrm>
            <a:off x="6522851"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0" name="Google Shape;150;p23"/>
          <p:cNvSpPr txBox="1">
            <a:spLocks noGrp="1"/>
          </p:cNvSpPr>
          <p:nvPr>
            <p:ph type="subTitle" idx="7"/>
          </p:nvPr>
        </p:nvSpPr>
        <p:spPr>
          <a:xfrm>
            <a:off x="6522851"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1" name="Google Shape;151;p23"/>
          <p:cNvSpPr txBox="1">
            <a:spLocks noGrp="1"/>
          </p:cNvSpPr>
          <p:nvPr>
            <p:ph type="body" idx="8"/>
          </p:nvPr>
        </p:nvSpPr>
        <p:spPr>
          <a:xfrm>
            <a:off x="3476067" y="4838400"/>
            <a:ext cx="2194400" cy="906800"/>
          </a:xfrm>
          <a:prstGeom prst="rect">
            <a:avLst/>
          </a:prstGeom>
        </p:spPr>
        <p:txBody>
          <a:bodyPr spcFirstLastPara="1" wrap="square" lIns="0" tIns="0" rIns="0" bIns="0" anchor="t" anchorCtr="0">
            <a:noAutofit/>
          </a:bodyPr>
          <a:lstStyle>
            <a:lvl1pPr marL="609585" lvl="0" indent="-389457">
              <a:lnSpc>
                <a:spcPct val="100000"/>
              </a:lnSpc>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lnSpc>
                <a:spcPct val="100000"/>
              </a:lnSpc>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52" name="Google Shape;152;p23"/>
          <p:cNvSpPr txBox="1">
            <a:spLocks noGrp="1"/>
          </p:cNvSpPr>
          <p:nvPr>
            <p:ph type="subTitle" idx="9"/>
          </p:nvPr>
        </p:nvSpPr>
        <p:spPr>
          <a:xfrm>
            <a:off x="3476067"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3" name="Google Shape;153;p23"/>
          <p:cNvSpPr txBox="1">
            <a:spLocks noGrp="1"/>
          </p:cNvSpPr>
          <p:nvPr>
            <p:ph type="subTitle" idx="13"/>
          </p:nvPr>
        </p:nvSpPr>
        <p:spPr>
          <a:xfrm>
            <a:off x="3476067"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4" name="Google Shape;154;p23"/>
          <p:cNvSpPr txBox="1">
            <a:spLocks noGrp="1"/>
          </p:cNvSpPr>
          <p:nvPr>
            <p:ph type="body" idx="14"/>
          </p:nvPr>
        </p:nvSpPr>
        <p:spPr>
          <a:xfrm>
            <a:off x="482633"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55" name="Google Shape;155;p23"/>
          <p:cNvSpPr txBox="1">
            <a:spLocks noGrp="1"/>
          </p:cNvSpPr>
          <p:nvPr>
            <p:ph type="subTitle" idx="15"/>
          </p:nvPr>
        </p:nvSpPr>
        <p:spPr>
          <a:xfrm>
            <a:off x="482633"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6" name="Google Shape;156;p23"/>
          <p:cNvSpPr txBox="1">
            <a:spLocks noGrp="1"/>
          </p:cNvSpPr>
          <p:nvPr>
            <p:ph type="subTitle" idx="16"/>
          </p:nvPr>
        </p:nvSpPr>
        <p:spPr>
          <a:xfrm>
            <a:off x="482633"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7" name="Google Shape;157;p23"/>
          <p:cNvSpPr txBox="1">
            <a:spLocks noGrp="1"/>
          </p:cNvSpPr>
          <p:nvPr>
            <p:ph type="subTitle" idx="17"/>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a:endParaRPr/>
          </a:p>
        </p:txBody>
      </p:sp>
      <p:sp>
        <p:nvSpPr>
          <p:cNvPr id="158" name="Google Shape;158;p23"/>
          <p:cNvSpPr txBox="1">
            <a:spLocks noGrp="1"/>
          </p:cNvSpPr>
          <p:nvPr>
            <p:ph type="title"/>
          </p:nvPr>
        </p:nvSpPr>
        <p:spPr>
          <a:xfrm>
            <a:off x="1875467" y="1318076"/>
            <a:ext cx="8441200" cy="783600"/>
          </a:xfrm>
          <a:prstGeom prst="rect">
            <a:avLst/>
          </a:prstGeom>
        </p:spPr>
        <p:txBody>
          <a:bodyPr spcFirstLastPara="1" wrap="square" lIns="0" tIns="0" rIns="0" bIns="0" anchor="t" anchorCtr="0">
            <a:noAutofit/>
          </a:bodyPr>
          <a:lstStyle>
            <a:lvl1pPr lvl="0" algn="ctr">
              <a:lnSpc>
                <a:spcPct val="90000"/>
              </a:lnSpc>
              <a:spcBef>
                <a:spcPts val="0"/>
              </a:spcBef>
              <a:spcAft>
                <a:spcPts val="0"/>
              </a:spcAft>
              <a:buNone/>
              <a:defRPr sz="2933">
                <a:solidFill>
                  <a:schemeClr val="dk1"/>
                </a:solidFill>
              </a:defRPr>
            </a:lvl1pPr>
            <a:lvl2pPr lvl="1" algn="ctr">
              <a:lnSpc>
                <a:spcPct val="90000"/>
              </a:lnSpc>
              <a:spcBef>
                <a:spcPts val="0"/>
              </a:spcBef>
              <a:spcAft>
                <a:spcPts val="0"/>
              </a:spcAft>
              <a:buNone/>
              <a:defRPr sz="2933">
                <a:solidFill>
                  <a:schemeClr val="dk1"/>
                </a:solidFill>
              </a:defRPr>
            </a:lvl2pPr>
            <a:lvl3pPr lvl="2" algn="ctr">
              <a:lnSpc>
                <a:spcPct val="90000"/>
              </a:lnSpc>
              <a:spcBef>
                <a:spcPts val="0"/>
              </a:spcBef>
              <a:spcAft>
                <a:spcPts val="0"/>
              </a:spcAft>
              <a:buNone/>
              <a:defRPr sz="2933">
                <a:solidFill>
                  <a:schemeClr val="dk1"/>
                </a:solidFill>
              </a:defRPr>
            </a:lvl3pPr>
            <a:lvl4pPr lvl="3" algn="ctr">
              <a:lnSpc>
                <a:spcPct val="90000"/>
              </a:lnSpc>
              <a:spcBef>
                <a:spcPts val="0"/>
              </a:spcBef>
              <a:spcAft>
                <a:spcPts val="0"/>
              </a:spcAft>
              <a:buNone/>
              <a:defRPr sz="2933">
                <a:solidFill>
                  <a:schemeClr val="dk1"/>
                </a:solidFill>
              </a:defRPr>
            </a:lvl4pPr>
            <a:lvl5pPr lvl="4" algn="ctr">
              <a:lnSpc>
                <a:spcPct val="90000"/>
              </a:lnSpc>
              <a:spcBef>
                <a:spcPts val="0"/>
              </a:spcBef>
              <a:spcAft>
                <a:spcPts val="0"/>
              </a:spcAft>
              <a:buNone/>
              <a:defRPr sz="2933">
                <a:solidFill>
                  <a:schemeClr val="dk1"/>
                </a:solidFill>
              </a:defRPr>
            </a:lvl5pPr>
            <a:lvl6pPr lvl="5" algn="ctr">
              <a:lnSpc>
                <a:spcPct val="90000"/>
              </a:lnSpc>
              <a:spcBef>
                <a:spcPts val="0"/>
              </a:spcBef>
              <a:spcAft>
                <a:spcPts val="0"/>
              </a:spcAft>
              <a:buNone/>
              <a:defRPr sz="2933">
                <a:solidFill>
                  <a:schemeClr val="dk1"/>
                </a:solidFill>
              </a:defRPr>
            </a:lvl6pPr>
            <a:lvl7pPr lvl="6" algn="ctr">
              <a:lnSpc>
                <a:spcPct val="90000"/>
              </a:lnSpc>
              <a:spcBef>
                <a:spcPts val="0"/>
              </a:spcBef>
              <a:spcAft>
                <a:spcPts val="0"/>
              </a:spcAft>
              <a:buNone/>
              <a:defRPr sz="2933">
                <a:solidFill>
                  <a:schemeClr val="dk1"/>
                </a:solidFill>
              </a:defRPr>
            </a:lvl7pPr>
            <a:lvl8pPr lvl="7" algn="ctr">
              <a:lnSpc>
                <a:spcPct val="90000"/>
              </a:lnSpc>
              <a:spcBef>
                <a:spcPts val="0"/>
              </a:spcBef>
              <a:spcAft>
                <a:spcPts val="0"/>
              </a:spcAft>
              <a:buNone/>
              <a:defRPr sz="2933">
                <a:solidFill>
                  <a:schemeClr val="dk1"/>
                </a:solidFill>
              </a:defRPr>
            </a:lvl8pPr>
            <a:lvl9pPr lvl="8" algn="ctr">
              <a:lnSpc>
                <a:spcPct val="90000"/>
              </a:lnSpc>
              <a:spcBef>
                <a:spcPts val="0"/>
              </a:spcBef>
              <a:spcAft>
                <a:spcPts val="0"/>
              </a:spcAft>
              <a:buNone/>
              <a:defRPr sz="2933">
                <a:solidFill>
                  <a:schemeClr val="dk1"/>
                </a:solidFill>
              </a:defRPr>
            </a:lvl9pPr>
          </a:lstStyle>
          <a:p>
            <a:endParaRPr/>
          </a:p>
        </p:txBody>
      </p:sp>
    </p:spTree>
    <p:extLst>
      <p:ext uri="{BB962C8B-B14F-4D97-AF65-F5344CB8AC3E}">
        <p14:creationId xmlns:p14="http://schemas.microsoft.com/office/powerpoint/2010/main" val="267308578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over">
  <p:cSld name="Cover">
    <p:bg>
      <p:bgPr>
        <a:solidFill>
          <a:schemeClr val="lt1"/>
        </a:solidFill>
        <a:effectLst/>
      </p:bgPr>
    </p:bg>
    <p:spTree>
      <p:nvGrpSpPr>
        <p:cNvPr id="1" name="Shape 159"/>
        <p:cNvGrpSpPr/>
        <p:nvPr/>
      </p:nvGrpSpPr>
      <p:grpSpPr>
        <a:xfrm>
          <a:off x="0" y="0"/>
          <a:ext cx="0" cy="0"/>
          <a:chOff x="0" y="0"/>
          <a:chExt cx="0" cy="0"/>
        </a:xfrm>
      </p:grpSpPr>
      <p:sp>
        <p:nvSpPr>
          <p:cNvPr id="160" name="Google Shape;160;p24"/>
          <p:cNvSpPr>
            <a:spLocks noGrp="1"/>
          </p:cNvSpPr>
          <p:nvPr>
            <p:ph type="pic" idx="2"/>
          </p:nvPr>
        </p:nvSpPr>
        <p:spPr>
          <a:xfrm>
            <a:off x="6116967" y="-11667"/>
            <a:ext cx="6096000" cy="6869600"/>
          </a:xfrm>
          <a:prstGeom prst="rect">
            <a:avLst/>
          </a:prstGeom>
          <a:noFill/>
          <a:ln>
            <a:noFill/>
          </a:ln>
        </p:spPr>
      </p:sp>
      <p:sp>
        <p:nvSpPr>
          <p:cNvPr id="161" name="Google Shape;161;p24"/>
          <p:cNvSpPr txBox="1">
            <a:spLocks noGrp="1"/>
          </p:cNvSpPr>
          <p:nvPr>
            <p:ph type="title"/>
          </p:nvPr>
        </p:nvSpPr>
        <p:spPr>
          <a:xfrm>
            <a:off x="482633" y="1231367"/>
            <a:ext cx="5146800" cy="7836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None/>
              <a:defRPr sz="5600">
                <a:solidFill>
                  <a:schemeClr val="dk1"/>
                </a:solidFill>
              </a:defRPr>
            </a:lvl1pPr>
            <a:lvl2pPr lvl="1" algn="ctr">
              <a:lnSpc>
                <a:spcPct val="115000"/>
              </a:lnSpc>
              <a:spcBef>
                <a:spcPts val="0"/>
              </a:spcBef>
              <a:spcAft>
                <a:spcPts val="0"/>
              </a:spcAft>
              <a:buNone/>
              <a:defRPr>
                <a:solidFill>
                  <a:schemeClr val="dk1"/>
                </a:solidFill>
              </a:defRPr>
            </a:lvl2pPr>
            <a:lvl3pPr lvl="2" algn="ctr">
              <a:lnSpc>
                <a:spcPct val="115000"/>
              </a:lnSpc>
              <a:spcBef>
                <a:spcPts val="0"/>
              </a:spcBef>
              <a:spcAft>
                <a:spcPts val="0"/>
              </a:spcAft>
              <a:buNone/>
              <a:defRPr>
                <a:solidFill>
                  <a:schemeClr val="dk1"/>
                </a:solidFill>
              </a:defRPr>
            </a:lvl3pPr>
            <a:lvl4pPr lvl="3" algn="ctr">
              <a:lnSpc>
                <a:spcPct val="115000"/>
              </a:lnSpc>
              <a:spcBef>
                <a:spcPts val="0"/>
              </a:spcBef>
              <a:spcAft>
                <a:spcPts val="0"/>
              </a:spcAft>
              <a:buNone/>
              <a:defRPr>
                <a:solidFill>
                  <a:schemeClr val="dk1"/>
                </a:solidFill>
              </a:defRPr>
            </a:lvl4pPr>
            <a:lvl5pPr lvl="4" algn="ctr">
              <a:lnSpc>
                <a:spcPct val="115000"/>
              </a:lnSpc>
              <a:spcBef>
                <a:spcPts val="0"/>
              </a:spcBef>
              <a:spcAft>
                <a:spcPts val="0"/>
              </a:spcAft>
              <a:buNone/>
              <a:defRPr>
                <a:solidFill>
                  <a:schemeClr val="dk1"/>
                </a:solidFill>
              </a:defRPr>
            </a:lvl5pPr>
            <a:lvl6pPr lvl="5" algn="ctr">
              <a:lnSpc>
                <a:spcPct val="115000"/>
              </a:lnSpc>
              <a:spcBef>
                <a:spcPts val="0"/>
              </a:spcBef>
              <a:spcAft>
                <a:spcPts val="0"/>
              </a:spcAft>
              <a:buNone/>
              <a:defRPr>
                <a:solidFill>
                  <a:schemeClr val="dk1"/>
                </a:solidFill>
              </a:defRPr>
            </a:lvl6pPr>
            <a:lvl7pPr lvl="6" algn="ctr">
              <a:lnSpc>
                <a:spcPct val="115000"/>
              </a:lnSpc>
              <a:spcBef>
                <a:spcPts val="0"/>
              </a:spcBef>
              <a:spcAft>
                <a:spcPts val="0"/>
              </a:spcAft>
              <a:buNone/>
              <a:defRPr>
                <a:solidFill>
                  <a:schemeClr val="dk1"/>
                </a:solidFill>
              </a:defRPr>
            </a:lvl7pPr>
            <a:lvl8pPr lvl="7" algn="ctr">
              <a:lnSpc>
                <a:spcPct val="115000"/>
              </a:lnSpc>
              <a:spcBef>
                <a:spcPts val="0"/>
              </a:spcBef>
              <a:spcAft>
                <a:spcPts val="0"/>
              </a:spcAft>
              <a:buNone/>
              <a:defRPr>
                <a:solidFill>
                  <a:schemeClr val="dk1"/>
                </a:solidFill>
              </a:defRPr>
            </a:lvl8pPr>
            <a:lvl9pPr lvl="8" algn="ctr">
              <a:lnSpc>
                <a:spcPct val="115000"/>
              </a:lnSpc>
              <a:spcBef>
                <a:spcPts val="0"/>
              </a:spcBef>
              <a:spcAft>
                <a:spcPts val="0"/>
              </a:spcAft>
              <a:buNone/>
              <a:defRPr>
                <a:solidFill>
                  <a:schemeClr val="dk1"/>
                </a:solidFill>
              </a:defRPr>
            </a:lvl9pPr>
          </a:lstStyle>
          <a:p>
            <a:endParaRPr/>
          </a:p>
        </p:txBody>
      </p:sp>
      <p:sp>
        <p:nvSpPr>
          <p:cNvPr id="162" name="Google Shape;162;p24"/>
          <p:cNvSpPr txBox="1">
            <a:spLocks noGrp="1"/>
          </p:cNvSpPr>
          <p:nvPr>
            <p:ph type="subTitle" idx="1"/>
          </p:nvPr>
        </p:nvSpPr>
        <p:spPr>
          <a:xfrm>
            <a:off x="482633" y="340711"/>
            <a:ext cx="5146800" cy="503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Font typeface="Newsreader"/>
              <a:buNone/>
              <a:defRPr>
                <a:solidFill>
                  <a:schemeClr val="dk1"/>
                </a:solidFill>
              </a:defRPr>
            </a:lvl2pPr>
            <a:lvl3pPr lvl="2">
              <a:spcBef>
                <a:spcPts val="0"/>
              </a:spcBef>
              <a:spcAft>
                <a:spcPts val="0"/>
              </a:spcAft>
              <a:buClr>
                <a:schemeClr val="dk1"/>
              </a:buClr>
              <a:buSzPts val="1400"/>
              <a:buFont typeface="Newsreader"/>
              <a:buNone/>
              <a:defRPr>
                <a:solidFill>
                  <a:schemeClr val="dk1"/>
                </a:solidFill>
              </a:defRPr>
            </a:lvl3pPr>
            <a:lvl4pPr lvl="3">
              <a:spcBef>
                <a:spcPts val="0"/>
              </a:spcBef>
              <a:spcAft>
                <a:spcPts val="0"/>
              </a:spcAft>
              <a:buClr>
                <a:schemeClr val="dk1"/>
              </a:buClr>
              <a:buSzPts val="1400"/>
              <a:buFont typeface="Newsreader"/>
              <a:buNone/>
              <a:defRPr>
                <a:solidFill>
                  <a:schemeClr val="dk1"/>
                </a:solidFill>
              </a:defRPr>
            </a:lvl4pPr>
            <a:lvl5pPr lvl="4">
              <a:spcBef>
                <a:spcPts val="0"/>
              </a:spcBef>
              <a:spcAft>
                <a:spcPts val="0"/>
              </a:spcAft>
              <a:buClr>
                <a:schemeClr val="dk1"/>
              </a:buClr>
              <a:buSzPts val="1400"/>
              <a:buFont typeface="Newsreader"/>
              <a:buNone/>
              <a:defRPr>
                <a:solidFill>
                  <a:schemeClr val="dk1"/>
                </a:solidFill>
              </a:defRPr>
            </a:lvl5pPr>
            <a:lvl6pPr lvl="5">
              <a:spcBef>
                <a:spcPts val="0"/>
              </a:spcBef>
              <a:spcAft>
                <a:spcPts val="0"/>
              </a:spcAft>
              <a:buClr>
                <a:schemeClr val="dk1"/>
              </a:buClr>
              <a:buSzPts val="1400"/>
              <a:buFont typeface="Newsreader"/>
              <a:buNone/>
              <a:defRPr>
                <a:solidFill>
                  <a:schemeClr val="dk1"/>
                </a:solidFill>
              </a:defRPr>
            </a:lvl6pPr>
            <a:lvl7pPr lvl="6">
              <a:spcBef>
                <a:spcPts val="0"/>
              </a:spcBef>
              <a:spcAft>
                <a:spcPts val="0"/>
              </a:spcAft>
              <a:buClr>
                <a:schemeClr val="dk1"/>
              </a:buClr>
              <a:buSzPts val="1400"/>
              <a:buFont typeface="Newsreader"/>
              <a:buNone/>
              <a:defRPr>
                <a:solidFill>
                  <a:schemeClr val="dk1"/>
                </a:solidFill>
              </a:defRPr>
            </a:lvl7pPr>
            <a:lvl8pPr lvl="7">
              <a:spcBef>
                <a:spcPts val="0"/>
              </a:spcBef>
              <a:spcAft>
                <a:spcPts val="0"/>
              </a:spcAft>
              <a:buClr>
                <a:schemeClr val="dk1"/>
              </a:buClr>
              <a:buSzPts val="1400"/>
              <a:buFont typeface="Newsreader"/>
              <a:buNone/>
              <a:defRPr>
                <a:solidFill>
                  <a:schemeClr val="dk1"/>
                </a:solidFill>
              </a:defRPr>
            </a:lvl8pPr>
            <a:lvl9pPr lvl="8">
              <a:spcBef>
                <a:spcPts val="0"/>
              </a:spcBef>
              <a:spcAft>
                <a:spcPts val="0"/>
              </a:spcAft>
              <a:buClr>
                <a:schemeClr val="dk1"/>
              </a:buClr>
              <a:buSzPts val="1400"/>
              <a:buFont typeface="Newsreader"/>
              <a:buNone/>
              <a:defRPr>
                <a:solidFill>
                  <a:schemeClr val="dk1"/>
                </a:solidFill>
              </a:defRPr>
            </a:lvl9pPr>
          </a:lstStyle>
          <a:p>
            <a:endParaRPr/>
          </a:p>
        </p:txBody>
      </p:sp>
      <p:sp>
        <p:nvSpPr>
          <p:cNvPr id="163" name="Google Shape;163;p24"/>
          <p:cNvSpPr txBox="1">
            <a:spLocks noGrp="1"/>
          </p:cNvSpPr>
          <p:nvPr>
            <p:ph type="body" idx="3"/>
          </p:nvPr>
        </p:nvSpPr>
        <p:spPr>
          <a:xfrm>
            <a:off x="730100" y="4450396"/>
            <a:ext cx="4656800" cy="1770000"/>
          </a:xfrm>
          <a:prstGeom prst="rect">
            <a:avLst/>
          </a:prstGeom>
        </p:spPr>
        <p:txBody>
          <a:bodyPr spcFirstLastPara="1" wrap="square" lIns="91425" tIns="91425" rIns="91425" bIns="91425" anchor="b" anchorCtr="0">
            <a:noAutofit/>
          </a:bodyPr>
          <a:lstStyle>
            <a:lvl1pPr marL="609585" lvl="0" indent="-389457" algn="ctr">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lgn="ctr">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256607335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Header and Four steps">
  <p:cSld name="Header and Four steps">
    <p:bg>
      <p:bgPr>
        <a:solidFill>
          <a:schemeClr val="lt1"/>
        </a:solidFill>
        <a:effectLst/>
      </p:bgPr>
    </p:bg>
    <p:spTree>
      <p:nvGrpSpPr>
        <p:cNvPr id="1" name="Shape 164"/>
        <p:cNvGrpSpPr/>
        <p:nvPr/>
      </p:nvGrpSpPr>
      <p:grpSpPr>
        <a:xfrm>
          <a:off x="0" y="0"/>
          <a:ext cx="0" cy="0"/>
          <a:chOff x="0" y="0"/>
          <a:chExt cx="0" cy="0"/>
        </a:xfrm>
      </p:grpSpPr>
      <p:sp>
        <p:nvSpPr>
          <p:cNvPr id="165" name="Google Shape;165;p25"/>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66" name="Google Shape;166;p25"/>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67" name="Google Shape;167;p25"/>
          <p:cNvSpPr/>
          <p:nvPr/>
        </p:nvSpPr>
        <p:spPr>
          <a:xfrm>
            <a:off x="67" y="3714400"/>
            <a:ext cx="3059200" cy="3143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lt1"/>
              </a:solidFill>
              <a:latin typeface="DM Sans"/>
              <a:ea typeface="DM Sans"/>
              <a:cs typeface="DM Sans"/>
              <a:sym typeface="DM Sans"/>
            </a:endParaRPr>
          </a:p>
        </p:txBody>
      </p:sp>
      <p:sp>
        <p:nvSpPr>
          <p:cNvPr id="168" name="Google Shape;168;p25"/>
          <p:cNvSpPr/>
          <p:nvPr/>
        </p:nvSpPr>
        <p:spPr>
          <a:xfrm>
            <a:off x="3048167" y="2758500"/>
            <a:ext cx="3059200" cy="4099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lt1"/>
              </a:solidFill>
              <a:latin typeface="DM Sans"/>
              <a:ea typeface="DM Sans"/>
              <a:cs typeface="DM Sans"/>
              <a:sym typeface="DM Sans"/>
            </a:endParaRPr>
          </a:p>
        </p:txBody>
      </p:sp>
      <p:sp>
        <p:nvSpPr>
          <p:cNvPr id="169" name="Google Shape;169;p25"/>
          <p:cNvSpPr/>
          <p:nvPr/>
        </p:nvSpPr>
        <p:spPr>
          <a:xfrm>
            <a:off x="6087300" y="1993768"/>
            <a:ext cx="3059200" cy="48644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lt1"/>
              </a:solidFill>
              <a:latin typeface="DM Sans"/>
              <a:ea typeface="DM Sans"/>
              <a:cs typeface="DM Sans"/>
              <a:sym typeface="DM Sans"/>
            </a:endParaRPr>
          </a:p>
        </p:txBody>
      </p:sp>
      <p:sp>
        <p:nvSpPr>
          <p:cNvPr id="170" name="Google Shape;170;p25"/>
          <p:cNvSpPr/>
          <p:nvPr/>
        </p:nvSpPr>
        <p:spPr>
          <a:xfrm>
            <a:off x="9132733" y="977033"/>
            <a:ext cx="3059200" cy="58808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lt1"/>
              </a:solidFill>
              <a:latin typeface="DM Sans"/>
              <a:ea typeface="DM Sans"/>
              <a:cs typeface="DM Sans"/>
              <a:sym typeface="DM Sans"/>
            </a:endParaRPr>
          </a:p>
        </p:txBody>
      </p:sp>
      <p:sp>
        <p:nvSpPr>
          <p:cNvPr id="171" name="Google Shape;171;p25"/>
          <p:cNvSpPr txBox="1"/>
          <p:nvPr/>
        </p:nvSpPr>
        <p:spPr>
          <a:xfrm>
            <a:off x="500467" y="5975135"/>
            <a:ext cx="901200" cy="203200"/>
          </a:xfrm>
          <a:prstGeom prst="rect">
            <a:avLst/>
          </a:prstGeom>
          <a:noFill/>
          <a:ln>
            <a:noFill/>
          </a:ln>
        </p:spPr>
        <p:txBody>
          <a:bodyPr spcFirstLastPara="1" wrap="square" lIns="0" tIns="0" rIns="121900" bIns="0" anchor="b" anchorCtr="0">
            <a:noAutofit/>
          </a:bodyPr>
          <a:lstStyle/>
          <a:p>
            <a:pPr marL="0" lvl="0" indent="0" algn="l" rtl="0">
              <a:lnSpc>
                <a:spcPct val="90000"/>
              </a:lnSpc>
              <a:spcBef>
                <a:spcPts val="0"/>
              </a:spcBef>
              <a:spcAft>
                <a:spcPts val="0"/>
              </a:spcAft>
              <a:buNone/>
            </a:pPr>
            <a:r>
              <a:rPr lang="en" sz="4000">
                <a:solidFill>
                  <a:schemeClr val="lt1"/>
                </a:solidFill>
                <a:latin typeface="Newsreader"/>
                <a:ea typeface="Newsreader"/>
                <a:cs typeface="Newsreader"/>
                <a:sym typeface="Newsreader"/>
              </a:rPr>
              <a:t>01</a:t>
            </a:r>
            <a:endParaRPr sz="4000">
              <a:solidFill>
                <a:schemeClr val="lt1"/>
              </a:solidFill>
              <a:latin typeface="Newsreader"/>
              <a:ea typeface="Newsreader"/>
              <a:cs typeface="Newsreader"/>
              <a:sym typeface="Newsreader"/>
            </a:endParaRPr>
          </a:p>
        </p:txBody>
      </p:sp>
      <p:sp>
        <p:nvSpPr>
          <p:cNvPr id="172" name="Google Shape;172;p25"/>
          <p:cNvSpPr txBox="1"/>
          <p:nvPr/>
        </p:nvSpPr>
        <p:spPr>
          <a:xfrm>
            <a:off x="3553484" y="5975135"/>
            <a:ext cx="901200" cy="203200"/>
          </a:xfrm>
          <a:prstGeom prst="rect">
            <a:avLst/>
          </a:prstGeom>
          <a:noFill/>
          <a:ln>
            <a:noFill/>
          </a:ln>
        </p:spPr>
        <p:txBody>
          <a:bodyPr spcFirstLastPara="1" wrap="square" lIns="0" tIns="0" rIns="121900" bIns="0" anchor="b" anchorCtr="0">
            <a:noAutofit/>
          </a:bodyPr>
          <a:lstStyle/>
          <a:p>
            <a:pPr marL="0" lvl="0" indent="0" algn="l" rtl="0">
              <a:lnSpc>
                <a:spcPct val="90000"/>
              </a:lnSpc>
              <a:spcBef>
                <a:spcPts val="0"/>
              </a:spcBef>
              <a:spcAft>
                <a:spcPts val="0"/>
              </a:spcAft>
              <a:buNone/>
            </a:pPr>
            <a:r>
              <a:rPr lang="en" sz="4000">
                <a:solidFill>
                  <a:schemeClr val="dk1"/>
                </a:solidFill>
                <a:latin typeface="Newsreader"/>
                <a:ea typeface="Newsreader"/>
                <a:cs typeface="Newsreader"/>
                <a:sym typeface="Newsreader"/>
              </a:rPr>
              <a:t>02</a:t>
            </a:r>
            <a:endParaRPr sz="4000">
              <a:solidFill>
                <a:schemeClr val="dk1"/>
              </a:solidFill>
              <a:latin typeface="Newsreader"/>
              <a:ea typeface="Newsreader"/>
              <a:cs typeface="Newsreader"/>
              <a:sym typeface="Newsreader"/>
            </a:endParaRPr>
          </a:p>
        </p:txBody>
      </p:sp>
      <p:sp>
        <p:nvSpPr>
          <p:cNvPr id="173" name="Google Shape;173;p25"/>
          <p:cNvSpPr txBox="1"/>
          <p:nvPr/>
        </p:nvSpPr>
        <p:spPr>
          <a:xfrm>
            <a:off x="6583584" y="5975135"/>
            <a:ext cx="901200" cy="203200"/>
          </a:xfrm>
          <a:prstGeom prst="rect">
            <a:avLst/>
          </a:prstGeom>
          <a:noFill/>
          <a:ln>
            <a:noFill/>
          </a:ln>
        </p:spPr>
        <p:txBody>
          <a:bodyPr spcFirstLastPara="1" wrap="square" lIns="0" tIns="0" rIns="121900" bIns="0" anchor="b" anchorCtr="0">
            <a:noAutofit/>
          </a:bodyPr>
          <a:lstStyle/>
          <a:p>
            <a:pPr marL="0" lvl="0" indent="0" algn="l" rtl="0">
              <a:lnSpc>
                <a:spcPct val="90000"/>
              </a:lnSpc>
              <a:spcBef>
                <a:spcPts val="0"/>
              </a:spcBef>
              <a:spcAft>
                <a:spcPts val="0"/>
              </a:spcAft>
              <a:buNone/>
            </a:pPr>
            <a:r>
              <a:rPr lang="en" sz="4000">
                <a:solidFill>
                  <a:schemeClr val="lt1"/>
                </a:solidFill>
                <a:latin typeface="Newsreader"/>
                <a:ea typeface="Newsreader"/>
                <a:cs typeface="Newsreader"/>
                <a:sym typeface="Newsreader"/>
              </a:rPr>
              <a:t>03</a:t>
            </a:r>
            <a:endParaRPr sz="4000">
              <a:solidFill>
                <a:schemeClr val="lt1"/>
              </a:solidFill>
              <a:latin typeface="Newsreader"/>
              <a:ea typeface="Newsreader"/>
              <a:cs typeface="Newsreader"/>
              <a:sym typeface="Newsreader"/>
            </a:endParaRPr>
          </a:p>
        </p:txBody>
      </p:sp>
      <p:sp>
        <p:nvSpPr>
          <p:cNvPr id="174" name="Google Shape;174;p25"/>
          <p:cNvSpPr txBox="1"/>
          <p:nvPr/>
        </p:nvSpPr>
        <p:spPr>
          <a:xfrm>
            <a:off x="9640684" y="5975135"/>
            <a:ext cx="901200" cy="203200"/>
          </a:xfrm>
          <a:prstGeom prst="rect">
            <a:avLst/>
          </a:prstGeom>
          <a:noFill/>
          <a:ln>
            <a:noFill/>
          </a:ln>
        </p:spPr>
        <p:txBody>
          <a:bodyPr spcFirstLastPara="1" wrap="square" lIns="0" tIns="0" rIns="121900" bIns="0" anchor="b" anchorCtr="0">
            <a:noAutofit/>
          </a:bodyPr>
          <a:lstStyle/>
          <a:p>
            <a:pPr marL="0" lvl="0" indent="0" algn="l" rtl="0">
              <a:lnSpc>
                <a:spcPct val="90000"/>
              </a:lnSpc>
              <a:spcBef>
                <a:spcPts val="0"/>
              </a:spcBef>
              <a:spcAft>
                <a:spcPts val="0"/>
              </a:spcAft>
              <a:buNone/>
            </a:pPr>
            <a:r>
              <a:rPr lang="en" sz="4000">
                <a:solidFill>
                  <a:schemeClr val="lt1"/>
                </a:solidFill>
                <a:latin typeface="Newsreader"/>
                <a:ea typeface="Newsreader"/>
                <a:cs typeface="Newsreader"/>
                <a:sym typeface="Newsreader"/>
              </a:rPr>
              <a:t>04</a:t>
            </a:r>
            <a:endParaRPr sz="4000">
              <a:solidFill>
                <a:schemeClr val="lt1"/>
              </a:solidFill>
              <a:latin typeface="Newsreader"/>
              <a:ea typeface="Newsreader"/>
              <a:cs typeface="Newsreader"/>
              <a:sym typeface="Newsreader"/>
            </a:endParaRPr>
          </a:p>
        </p:txBody>
      </p:sp>
      <p:sp>
        <p:nvSpPr>
          <p:cNvPr id="175" name="Google Shape;175;p25"/>
          <p:cNvSpPr txBox="1">
            <a:spLocks noGrp="1"/>
          </p:cNvSpPr>
          <p:nvPr>
            <p:ph type="title"/>
          </p:nvPr>
        </p:nvSpPr>
        <p:spPr>
          <a:xfrm>
            <a:off x="482633" y="1318376"/>
            <a:ext cx="4308800" cy="10140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2200"/>
              <a:buFont typeface="Newsreader"/>
              <a:buNone/>
              <a:defRPr sz="2933">
                <a:solidFill>
                  <a:schemeClr val="dk1"/>
                </a:solidFill>
              </a:defRPr>
            </a:lvl1pPr>
            <a:lvl2pPr lvl="1">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2pPr>
            <a:lvl3pPr lvl="2">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3pPr>
            <a:lvl4pPr lvl="3">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4pPr>
            <a:lvl5pPr lvl="4">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5pPr>
            <a:lvl6pPr lvl="5">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6pPr>
            <a:lvl7pPr lvl="6">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7pPr>
            <a:lvl8pPr lvl="7">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8pPr>
            <a:lvl9pPr lvl="8">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9pPr>
          </a:lstStyle>
          <a:p>
            <a:endParaRPr/>
          </a:p>
        </p:txBody>
      </p:sp>
      <p:sp>
        <p:nvSpPr>
          <p:cNvPr id="176" name="Google Shape;176;p25"/>
          <p:cNvSpPr txBox="1">
            <a:spLocks noGrp="1"/>
          </p:cNvSpPr>
          <p:nvPr>
            <p:ph type="subTitle" idx="2"/>
          </p:nvPr>
        </p:nvSpPr>
        <p:spPr>
          <a:xfrm>
            <a:off x="510255" y="4172308"/>
            <a:ext cx="1676400" cy="2032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25"/>
          <p:cNvSpPr txBox="1">
            <a:spLocks noGrp="1"/>
          </p:cNvSpPr>
          <p:nvPr>
            <p:ph type="subTitle" idx="3"/>
          </p:nvPr>
        </p:nvSpPr>
        <p:spPr>
          <a:xfrm>
            <a:off x="502731" y="4459069"/>
            <a:ext cx="2252800" cy="12920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000"/>
              <a:buFont typeface="DM Sans Light"/>
              <a:buNone/>
              <a:defRPr sz="1333">
                <a:latin typeface="DM Sans Light"/>
                <a:ea typeface="DM Sans Light"/>
                <a:cs typeface="DM Sans Light"/>
                <a:sym typeface="DM Sans Light"/>
              </a:defRPr>
            </a:lvl2pPr>
            <a:lvl3pPr lvl="2">
              <a:spcBef>
                <a:spcPts val="0"/>
              </a:spcBef>
              <a:spcAft>
                <a:spcPts val="0"/>
              </a:spcAft>
              <a:buSzPts val="1000"/>
              <a:buFont typeface="DM Sans Light"/>
              <a:buNone/>
              <a:defRPr sz="1333">
                <a:latin typeface="DM Sans Light"/>
                <a:ea typeface="DM Sans Light"/>
                <a:cs typeface="DM Sans Light"/>
                <a:sym typeface="DM Sans Light"/>
              </a:defRPr>
            </a:lvl3pPr>
            <a:lvl4pPr lvl="3">
              <a:spcBef>
                <a:spcPts val="0"/>
              </a:spcBef>
              <a:spcAft>
                <a:spcPts val="0"/>
              </a:spcAft>
              <a:buSzPts val="1000"/>
              <a:buFont typeface="DM Sans Light"/>
              <a:buNone/>
              <a:defRPr sz="1333">
                <a:latin typeface="DM Sans Light"/>
                <a:ea typeface="DM Sans Light"/>
                <a:cs typeface="DM Sans Light"/>
                <a:sym typeface="DM Sans Light"/>
              </a:defRPr>
            </a:lvl4pPr>
            <a:lvl5pPr lvl="4">
              <a:spcBef>
                <a:spcPts val="0"/>
              </a:spcBef>
              <a:spcAft>
                <a:spcPts val="0"/>
              </a:spcAft>
              <a:buSzPts val="1000"/>
              <a:buFont typeface="DM Sans Light"/>
              <a:buNone/>
              <a:defRPr sz="1333">
                <a:latin typeface="DM Sans Light"/>
                <a:ea typeface="DM Sans Light"/>
                <a:cs typeface="DM Sans Light"/>
                <a:sym typeface="DM Sans Light"/>
              </a:defRPr>
            </a:lvl5pPr>
            <a:lvl6pPr lvl="5">
              <a:spcBef>
                <a:spcPts val="0"/>
              </a:spcBef>
              <a:spcAft>
                <a:spcPts val="0"/>
              </a:spcAft>
              <a:buSzPts val="1000"/>
              <a:buFont typeface="DM Sans Light"/>
              <a:buNone/>
              <a:defRPr sz="1333">
                <a:latin typeface="DM Sans Light"/>
                <a:ea typeface="DM Sans Light"/>
                <a:cs typeface="DM Sans Light"/>
                <a:sym typeface="DM Sans Light"/>
              </a:defRPr>
            </a:lvl6pPr>
            <a:lvl7pPr lvl="6">
              <a:spcBef>
                <a:spcPts val="0"/>
              </a:spcBef>
              <a:spcAft>
                <a:spcPts val="0"/>
              </a:spcAft>
              <a:buSzPts val="1000"/>
              <a:buFont typeface="DM Sans Light"/>
              <a:buNone/>
              <a:defRPr sz="1333">
                <a:latin typeface="DM Sans Light"/>
                <a:ea typeface="DM Sans Light"/>
                <a:cs typeface="DM Sans Light"/>
                <a:sym typeface="DM Sans Light"/>
              </a:defRPr>
            </a:lvl7pPr>
            <a:lvl8pPr lvl="7">
              <a:spcBef>
                <a:spcPts val="0"/>
              </a:spcBef>
              <a:spcAft>
                <a:spcPts val="0"/>
              </a:spcAft>
              <a:buSzPts val="1000"/>
              <a:buFont typeface="DM Sans Light"/>
              <a:buNone/>
              <a:defRPr sz="1333">
                <a:latin typeface="DM Sans Light"/>
                <a:ea typeface="DM Sans Light"/>
                <a:cs typeface="DM Sans Light"/>
                <a:sym typeface="DM Sans Light"/>
              </a:defRPr>
            </a:lvl8pPr>
            <a:lvl9pPr lvl="8">
              <a:spcBef>
                <a:spcPts val="0"/>
              </a:spcBef>
              <a:spcAft>
                <a:spcPts val="0"/>
              </a:spcAft>
              <a:buSzPts val="1000"/>
              <a:buFont typeface="DM Sans Light"/>
              <a:buNone/>
              <a:defRPr sz="1333">
                <a:latin typeface="DM Sans Light"/>
                <a:ea typeface="DM Sans Light"/>
                <a:cs typeface="DM Sans Light"/>
                <a:sym typeface="DM Sans Light"/>
              </a:defRPr>
            </a:lvl9pPr>
          </a:lstStyle>
          <a:p>
            <a:endParaRPr/>
          </a:p>
        </p:txBody>
      </p:sp>
      <p:sp>
        <p:nvSpPr>
          <p:cNvPr id="178" name="Google Shape;178;p25"/>
          <p:cNvSpPr txBox="1">
            <a:spLocks noGrp="1"/>
          </p:cNvSpPr>
          <p:nvPr>
            <p:ph type="subTitle" idx="4"/>
          </p:nvPr>
        </p:nvSpPr>
        <p:spPr>
          <a:xfrm>
            <a:off x="3561949" y="3266999"/>
            <a:ext cx="1676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9" name="Google Shape;179;p25"/>
          <p:cNvSpPr txBox="1">
            <a:spLocks noGrp="1"/>
          </p:cNvSpPr>
          <p:nvPr>
            <p:ph type="subTitle" idx="5"/>
          </p:nvPr>
        </p:nvSpPr>
        <p:spPr>
          <a:xfrm>
            <a:off x="3554433" y="3553561"/>
            <a:ext cx="2252800" cy="1897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80" name="Google Shape;180;p25"/>
          <p:cNvSpPr txBox="1">
            <a:spLocks noGrp="1"/>
          </p:cNvSpPr>
          <p:nvPr>
            <p:ph type="subTitle" idx="6"/>
          </p:nvPr>
        </p:nvSpPr>
        <p:spPr>
          <a:xfrm>
            <a:off x="6591116" y="2512896"/>
            <a:ext cx="1676400" cy="2032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25"/>
          <p:cNvSpPr txBox="1">
            <a:spLocks noGrp="1"/>
          </p:cNvSpPr>
          <p:nvPr>
            <p:ph type="subTitle" idx="7"/>
          </p:nvPr>
        </p:nvSpPr>
        <p:spPr>
          <a:xfrm>
            <a:off x="6583600" y="2799457"/>
            <a:ext cx="2252800" cy="21608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000"/>
              <a:buFont typeface="DM Sans Light"/>
              <a:buNone/>
              <a:defRPr sz="1333">
                <a:latin typeface="DM Sans Light"/>
                <a:ea typeface="DM Sans Light"/>
                <a:cs typeface="DM Sans Light"/>
                <a:sym typeface="DM Sans Light"/>
              </a:defRPr>
            </a:lvl2pPr>
            <a:lvl3pPr lvl="2">
              <a:spcBef>
                <a:spcPts val="0"/>
              </a:spcBef>
              <a:spcAft>
                <a:spcPts val="0"/>
              </a:spcAft>
              <a:buSzPts val="1000"/>
              <a:buFont typeface="DM Sans Light"/>
              <a:buNone/>
              <a:defRPr sz="1333">
                <a:latin typeface="DM Sans Light"/>
                <a:ea typeface="DM Sans Light"/>
                <a:cs typeface="DM Sans Light"/>
                <a:sym typeface="DM Sans Light"/>
              </a:defRPr>
            </a:lvl3pPr>
            <a:lvl4pPr lvl="3">
              <a:spcBef>
                <a:spcPts val="0"/>
              </a:spcBef>
              <a:spcAft>
                <a:spcPts val="0"/>
              </a:spcAft>
              <a:buSzPts val="1000"/>
              <a:buFont typeface="DM Sans Light"/>
              <a:buNone/>
              <a:defRPr sz="1333">
                <a:latin typeface="DM Sans Light"/>
                <a:ea typeface="DM Sans Light"/>
                <a:cs typeface="DM Sans Light"/>
                <a:sym typeface="DM Sans Light"/>
              </a:defRPr>
            </a:lvl4pPr>
            <a:lvl5pPr lvl="4">
              <a:spcBef>
                <a:spcPts val="0"/>
              </a:spcBef>
              <a:spcAft>
                <a:spcPts val="0"/>
              </a:spcAft>
              <a:buSzPts val="1000"/>
              <a:buFont typeface="DM Sans Light"/>
              <a:buNone/>
              <a:defRPr sz="1333">
                <a:latin typeface="DM Sans Light"/>
                <a:ea typeface="DM Sans Light"/>
                <a:cs typeface="DM Sans Light"/>
                <a:sym typeface="DM Sans Light"/>
              </a:defRPr>
            </a:lvl5pPr>
            <a:lvl6pPr lvl="5">
              <a:spcBef>
                <a:spcPts val="0"/>
              </a:spcBef>
              <a:spcAft>
                <a:spcPts val="0"/>
              </a:spcAft>
              <a:buSzPts val="1000"/>
              <a:buFont typeface="DM Sans Light"/>
              <a:buNone/>
              <a:defRPr sz="1333">
                <a:latin typeface="DM Sans Light"/>
                <a:ea typeface="DM Sans Light"/>
                <a:cs typeface="DM Sans Light"/>
                <a:sym typeface="DM Sans Light"/>
              </a:defRPr>
            </a:lvl6pPr>
            <a:lvl7pPr lvl="6">
              <a:spcBef>
                <a:spcPts val="0"/>
              </a:spcBef>
              <a:spcAft>
                <a:spcPts val="0"/>
              </a:spcAft>
              <a:buSzPts val="1000"/>
              <a:buFont typeface="DM Sans Light"/>
              <a:buNone/>
              <a:defRPr sz="1333">
                <a:latin typeface="DM Sans Light"/>
                <a:ea typeface="DM Sans Light"/>
                <a:cs typeface="DM Sans Light"/>
                <a:sym typeface="DM Sans Light"/>
              </a:defRPr>
            </a:lvl7pPr>
            <a:lvl8pPr lvl="7">
              <a:spcBef>
                <a:spcPts val="0"/>
              </a:spcBef>
              <a:spcAft>
                <a:spcPts val="0"/>
              </a:spcAft>
              <a:buSzPts val="1000"/>
              <a:buFont typeface="DM Sans Light"/>
              <a:buNone/>
              <a:defRPr sz="1333">
                <a:latin typeface="DM Sans Light"/>
                <a:ea typeface="DM Sans Light"/>
                <a:cs typeface="DM Sans Light"/>
                <a:sym typeface="DM Sans Light"/>
              </a:defRPr>
            </a:lvl8pPr>
            <a:lvl9pPr lvl="8">
              <a:spcBef>
                <a:spcPts val="0"/>
              </a:spcBef>
              <a:spcAft>
                <a:spcPts val="0"/>
              </a:spcAft>
              <a:buSzPts val="1000"/>
              <a:buFont typeface="DM Sans Light"/>
              <a:buNone/>
              <a:defRPr sz="1333">
                <a:latin typeface="DM Sans Light"/>
                <a:ea typeface="DM Sans Light"/>
                <a:cs typeface="DM Sans Light"/>
                <a:sym typeface="DM Sans Light"/>
              </a:defRPr>
            </a:lvl9pPr>
          </a:lstStyle>
          <a:p>
            <a:endParaRPr/>
          </a:p>
        </p:txBody>
      </p:sp>
      <p:sp>
        <p:nvSpPr>
          <p:cNvPr id="182" name="Google Shape;182;p25"/>
          <p:cNvSpPr txBox="1">
            <a:spLocks noGrp="1"/>
          </p:cNvSpPr>
          <p:nvPr>
            <p:ph type="subTitle" idx="8"/>
          </p:nvPr>
        </p:nvSpPr>
        <p:spPr>
          <a:xfrm>
            <a:off x="9651716" y="1409963"/>
            <a:ext cx="1676400" cy="2032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25"/>
          <p:cNvSpPr txBox="1">
            <a:spLocks noGrp="1"/>
          </p:cNvSpPr>
          <p:nvPr>
            <p:ph type="subTitle" idx="9"/>
          </p:nvPr>
        </p:nvSpPr>
        <p:spPr>
          <a:xfrm>
            <a:off x="9644200" y="1696477"/>
            <a:ext cx="2252800" cy="29280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000"/>
              <a:buFont typeface="DM Sans Light"/>
              <a:buNone/>
              <a:defRPr sz="1333">
                <a:latin typeface="DM Sans Light"/>
                <a:ea typeface="DM Sans Light"/>
                <a:cs typeface="DM Sans Light"/>
                <a:sym typeface="DM Sans Light"/>
              </a:defRPr>
            </a:lvl2pPr>
            <a:lvl3pPr lvl="2">
              <a:spcBef>
                <a:spcPts val="0"/>
              </a:spcBef>
              <a:spcAft>
                <a:spcPts val="0"/>
              </a:spcAft>
              <a:buSzPts val="1000"/>
              <a:buFont typeface="DM Sans Light"/>
              <a:buNone/>
              <a:defRPr sz="1333">
                <a:latin typeface="DM Sans Light"/>
                <a:ea typeface="DM Sans Light"/>
                <a:cs typeface="DM Sans Light"/>
                <a:sym typeface="DM Sans Light"/>
              </a:defRPr>
            </a:lvl3pPr>
            <a:lvl4pPr lvl="3">
              <a:spcBef>
                <a:spcPts val="0"/>
              </a:spcBef>
              <a:spcAft>
                <a:spcPts val="0"/>
              </a:spcAft>
              <a:buSzPts val="1000"/>
              <a:buFont typeface="DM Sans Light"/>
              <a:buNone/>
              <a:defRPr sz="1333">
                <a:latin typeface="DM Sans Light"/>
                <a:ea typeface="DM Sans Light"/>
                <a:cs typeface="DM Sans Light"/>
                <a:sym typeface="DM Sans Light"/>
              </a:defRPr>
            </a:lvl4pPr>
            <a:lvl5pPr lvl="4">
              <a:spcBef>
                <a:spcPts val="0"/>
              </a:spcBef>
              <a:spcAft>
                <a:spcPts val="0"/>
              </a:spcAft>
              <a:buSzPts val="1000"/>
              <a:buFont typeface="DM Sans Light"/>
              <a:buNone/>
              <a:defRPr sz="1333">
                <a:latin typeface="DM Sans Light"/>
                <a:ea typeface="DM Sans Light"/>
                <a:cs typeface="DM Sans Light"/>
                <a:sym typeface="DM Sans Light"/>
              </a:defRPr>
            </a:lvl5pPr>
            <a:lvl6pPr lvl="5">
              <a:spcBef>
                <a:spcPts val="0"/>
              </a:spcBef>
              <a:spcAft>
                <a:spcPts val="0"/>
              </a:spcAft>
              <a:buSzPts val="1000"/>
              <a:buFont typeface="DM Sans Light"/>
              <a:buNone/>
              <a:defRPr sz="1333">
                <a:latin typeface="DM Sans Light"/>
                <a:ea typeface="DM Sans Light"/>
                <a:cs typeface="DM Sans Light"/>
                <a:sym typeface="DM Sans Light"/>
              </a:defRPr>
            </a:lvl6pPr>
            <a:lvl7pPr lvl="6">
              <a:spcBef>
                <a:spcPts val="0"/>
              </a:spcBef>
              <a:spcAft>
                <a:spcPts val="0"/>
              </a:spcAft>
              <a:buSzPts val="1000"/>
              <a:buFont typeface="DM Sans Light"/>
              <a:buNone/>
              <a:defRPr sz="1333">
                <a:latin typeface="DM Sans Light"/>
                <a:ea typeface="DM Sans Light"/>
                <a:cs typeface="DM Sans Light"/>
                <a:sym typeface="DM Sans Light"/>
              </a:defRPr>
            </a:lvl7pPr>
            <a:lvl8pPr lvl="7">
              <a:spcBef>
                <a:spcPts val="0"/>
              </a:spcBef>
              <a:spcAft>
                <a:spcPts val="0"/>
              </a:spcAft>
              <a:buSzPts val="1000"/>
              <a:buFont typeface="DM Sans Light"/>
              <a:buNone/>
              <a:defRPr sz="1333">
                <a:latin typeface="DM Sans Light"/>
                <a:ea typeface="DM Sans Light"/>
                <a:cs typeface="DM Sans Light"/>
                <a:sym typeface="DM Sans Light"/>
              </a:defRPr>
            </a:lvl8pPr>
            <a:lvl9pPr lvl="8">
              <a:spcBef>
                <a:spcPts val="0"/>
              </a:spcBef>
              <a:spcAft>
                <a:spcPts val="0"/>
              </a:spcAft>
              <a:buSzPts val="1000"/>
              <a:buFont typeface="DM Sans Light"/>
              <a:buNone/>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29122384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Quote - Light">
  <p:cSld name="Quote - Light">
    <p:spTree>
      <p:nvGrpSpPr>
        <p:cNvPr id="1" name="Shape 184"/>
        <p:cNvGrpSpPr/>
        <p:nvPr/>
      </p:nvGrpSpPr>
      <p:grpSpPr>
        <a:xfrm>
          <a:off x="0" y="0"/>
          <a:ext cx="0" cy="0"/>
          <a:chOff x="0" y="0"/>
          <a:chExt cx="0" cy="0"/>
        </a:xfrm>
      </p:grpSpPr>
      <p:sp>
        <p:nvSpPr>
          <p:cNvPr id="185" name="Google Shape;185;p26"/>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186" name="Google Shape;186;p26"/>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6"/>
          <p:cNvSpPr txBox="1">
            <a:spLocks noGrp="1"/>
          </p:cNvSpPr>
          <p:nvPr>
            <p:ph type="title"/>
          </p:nvPr>
        </p:nvSpPr>
        <p:spPr>
          <a:xfrm>
            <a:off x="1938200" y="1767917"/>
            <a:ext cx="8315600" cy="2682400"/>
          </a:xfrm>
          <a:prstGeom prst="rect">
            <a:avLst/>
          </a:prstGeom>
        </p:spPr>
        <p:txBody>
          <a:bodyPr spcFirstLastPara="1" wrap="square" lIns="0" tIns="0" rIns="0" bIns="0" anchor="t" anchorCtr="0">
            <a:noAutofit/>
          </a:bodyPr>
          <a:lstStyle>
            <a:lvl1pPr lvl="0">
              <a:spcBef>
                <a:spcPts val="0"/>
              </a:spcBef>
              <a:spcAft>
                <a:spcPts val="0"/>
              </a:spcAft>
              <a:buNone/>
              <a:defRPr sz="3333"/>
            </a:lvl1pPr>
            <a:lvl2pPr lvl="1">
              <a:spcBef>
                <a:spcPts val="0"/>
              </a:spcBef>
              <a:spcAft>
                <a:spcPts val="0"/>
              </a:spcAft>
              <a:buNone/>
              <a:defRPr sz="3333"/>
            </a:lvl2pPr>
            <a:lvl3pPr lvl="2">
              <a:spcBef>
                <a:spcPts val="0"/>
              </a:spcBef>
              <a:spcAft>
                <a:spcPts val="0"/>
              </a:spcAft>
              <a:buNone/>
              <a:defRPr sz="3333"/>
            </a:lvl3pPr>
            <a:lvl4pPr lvl="3">
              <a:spcBef>
                <a:spcPts val="0"/>
              </a:spcBef>
              <a:spcAft>
                <a:spcPts val="0"/>
              </a:spcAft>
              <a:buNone/>
              <a:defRPr sz="3333"/>
            </a:lvl4pPr>
            <a:lvl5pPr lvl="4">
              <a:spcBef>
                <a:spcPts val="0"/>
              </a:spcBef>
              <a:spcAft>
                <a:spcPts val="0"/>
              </a:spcAft>
              <a:buNone/>
              <a:defRPr sz="3333"/>
            </a:lvl5pPr>
            <a:lvl6pPr lvl="5">
              <a:spcBef>
                <a:spcPts val="0"/>
              </a:spcBef>
              <a:spcAft>
                <a:spcPts val="0"/>
              </a:spcAft>
              <a:buNone/>
              <a:defRPr sz="3333"/>
            </a:lvl6pPr>
            <a:lvl7pPr lvl="6">
              <a:spcBef>
                <a:spcPts val="0"/>
              </a:spcBef>
              <a:spcAft>
                <a:spcPts val="0"/>
              </a:spcAft>
              <a:buNone/>
              <a:defRPr sz="3333"/>
            </a:lvl7pPr>
            <a:lvl8pPr lvl="7">
              <a:spcBef>
                <a:spcPts val="0"/>
              </a:spcBef>
              <a:spcAft>
                <a:spcPts val="0"/>
              </a:spcAft>
              <a:buNone/>
              <a:defRPr sz="3333"/>
            </a:lvl8pPr>
            <a:lvl9pPr lvl="8">
              <a:spcBef>
                <a:spcPts val="0"/>
              </a:spcBef>
              <a:spcAft>
                <a:spcPts val="0"/>
              </a:spcAft>
              <a:buNone/>
              <a:defRPr sz="3333"/>
            </a:lvl9pPr>
          </a:lstStyle>
          <a:p>
            <a:endParaRPr/>
          </a:p>
        </p:txBody>
      </p:sp>
      <p:sp>
        <p:nvSpPr>
          <p:cNvPr id="188" name="Google Shape;188;p26"/>
          <p:cNvSpPr>
            <a:spLocks noGrp="1"/>
          </p:cNvSpPr>
          <p:nvPr>
            <p:ph type="pic" idx="2"/>
          </p:nvPr>
        </p:nvSpPr>
        <p:spPr>
          <a:xfrm>
            <a:off x="1923133" y="4656667"/>
            <a:ext cx="545200" cy="545200"/>
          </a:xfrm>
          <a:prstGeom prst="ellipse">
            <a:avLst/>
          </a:prstGeom>
          <a:noFill/>
          <a:ln>
            <a:noFill/>
          </a:ln>
        </p:spPr>
      </p:sp>
      <p:sp>
        <p:nvSpPr>
          <p:cNvPr id="189" name="Google Shape;189;p26"/>
          <p:cNvSpPr txBox="1">
            <a:spLocks noGrp="1"/>
          </p:cNvSpPr>
          <p:nvPr>
            <p:ph type="subTitle" idx="3"/>
          </p:nvPr>
        </p:nvSpPr>
        <p:spPr>
          <a:xfrm>
            <a:off x="2609833" y="4714667"/>
            <a:ext cx="3548800" cy="250400"/>
          </a:xfrm>
          <a:prstGeom prst="rect">
            <a:avLst/>
          </a:prstGeom>
        </p:spPr>
        <p:txBody>
          <a:bodyPr spcFirstLastPara="1" wrap="square" lIns="0" tIns="0" rIns="0" bIns="0" anchor="ctr"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000"/>
              <a:buFont typeface="DM Sans SemiBold"/>
              <a:buNone/>
              <a:defRPr sz="1333">
                <a:latin typeface="DM Sans SemiBold"/>
                <a:ea typeface="DM Sans SemiBold"/>
                <a:cs typeface="DM Sans SemiBold"/>
                <a:sym typeface="DM Sans SemiBold"/>
              </a:defRPr>
            </a:lvl2pPr>
            <a:lvl3pPr lvl="2">
              <a:spcBef>
                <a:spcPts val="0"/>
              </a:spcBef>
              <a:spcAft>
                <a:spcPts val="0"/>
              </a:spcAft>
              <a:buSzPts val="1000"/>
              <a:buFont typeface="DM Sans SemiBold"/>
              <a:buNone/>
              <a:defRPr sz="1333">
                <a:latin typeface="DM Sans SemiBold"/>
                <a:ea typeface="DM Sans SemiBold"/>
                <a:cs typeface="DM Sans SemiBold"/>
                <a:sym typeface="DM Sans SemiBold"/>
              </a:defRPr>
            </a:lvl3pPr>
            <a:lvl4pPr lvl="3">
              <a:spcBef>
                <a:spcPts val="0"/>
              </a:spcBef>
              <a:spcAft>
                <a:spcPts val="0"/>
              </a:spcAft>
              <a:buSzPts val="1000"/>
              <a:buFont typeface="DM Sans SemiBold"/>
              <a:buNone/>
              <a:defRPr sz="1333">
                <a:latin typeface="DM Sans SemiBold"/>
                <a:ea typeface="DM Sans SemiBold"/>
                <a:cs typeface="DM Sans SemiBold"/>
                <a:sym typeface="DM Sans SemiBold"/>
              </a:defRPr>
            </a:lvl4pPr>
            <a:lvl5pPr lvl="4">
              <a:spcBef>
                <a:spcPts val="0"/>
              </a:spcBef>
              <a:spcAft>
                <a:spcPts val="0"/>
              </a:spcAft>
              <a:buSzPts val="1000"/>
              <a:buFont typeface="DM Sans SemiBold"/>
              <a:buNone/>
              <a:defRPr sz="1333">
                <a:latin typeface="DM Sans SemiBold"/>
                <a:ea typeface="DM Sans SemiBold"/>
                <a:cs typeface="DM Sans SemiBold"/>
                <a:sym typeface="DM Sans SemiBold"/>
              </a:defRPr>
            </a:lvl5pPr>
            <a:lvl6pPr lvl="5">
              <a:spcBef>
                <a:spcPts val="0"/>
              </a:spcBef>
              <a:spcAft>
                <a:spcPts val="0"/>
              </a:spcAft>
              <a:buSzPts val="1000"/>
              <a:buFont typeface="DM Sans SemiBold"/>
              <a:buNone/>
              <a:defRPr sz="1333">
                <a:latin typeface="DM Sans SemiBold"/>
                <a:ea typeface="DM Sans SemiBold"/>
                <a:cs typeface="DM Sans SemiBold"/>
                <a:sym typeface="DM Sans SemiBold"/>
              </a:defRPr>
            </a:lvl6pPr>
            <a:lvl7pPr lvl="6">
              <a:spcBef>
                <a:spcPts val="0"/>
              </a:spcBef>
              <a:spcAft>
                <a:spcPts val="0"/>
              </a:spcAft>
              <a:buSzPts val="1000"/>
              <a:buFont typeface="DM Sans SemiBold"/>
              <a:buNone/>
              <a:defRPr sz="1333">
                <a:latin typeface="DM Sans SemiBold"/>
                <a:ea typeface="DM Sans SemiBold"/>
                <a:cs typeface="DM Sans SemiBold"/>
                <a:sym typeface="DM Sans SemiBold"/>
              </a:defRPr>
            </a:lvl7pPr>
            <a:lvl8pPr lvl="7">
              <a:spcBef>
                <a:spcPts val="0"/>
              </a:spcBef>
              <a:spcAft>
                <a:spcPts val="0"/>
              </a:spcAft>
              <a:buSzPts val="1000"/>
              <a:buFont typeface="DM Sans SemiBold"/>
              <a:buNone/>
              <a:defRPr sz="1333">
                <a:latin typeface="DM Sans SemiBold"/>
                <a:ea typeface="DM Sans SemiBold"/>
                <a:cs typeface="DM Sans SemiBold"/>
                <a:sym typeface="DM Sans SemiBold"/>
              </a:defRPr>
            </a:lvl8pPr>
            <a:lvl9pPr lvl="8">
              <a:spcBef>
                <a:spcPts val="0"/>
              </a:spcBef>
              <a:spcAft>
                <a:spcPts val="0"/>
              </a:spcAft>
              <a:buSzPts val="1000"/>
              <a:buFont typeface="DM Sans SemiBold"/>
              <a:buNone/>
              <a:defRPr sz="1333">
                <a:latin typeface="DM Sans SemiBold"/>
                <a:ea typeface="DM Sans SemiBold"/>
                <a:cs typeface="DM Sans SemiBold"/>
                <a:sym typeface="DM Sans SemiBold"/>
              </a:defRPr>
            </a:lvl9pPr>
          </a:lstStyle>
          <a:p>
            <a:endParaRPr/>
          </a:p>
        </p:txBody>
      </p:sp>
      <p:sp>
        <p:nvSpPr>
          <p:cNvPr id="190" name="Google Shape;190;p26"/>
          <p:cNvSpPr txBox="1">
            <a:spLocks noGrp="1"/>
          </p:cNvSpPr>
          <p:nvPr>
            <p:ph type="subTitle" idx="4"/>
          </p:nvPr>
        </p:nvSpPr>
        <p:spPr>
          <a:xfrm>
            <a:off x="2609833" y="4904591"/>
            <a:ext cx="3548800" cy="250400"/>
          </a:xfrm>
          <a:prstGeom prst="rect">
            <a:avLst/>
          </a:prstGeom>
        </p:spPr>
        <p:txBody>
          <a:bodyPr spcFirstLastPara="1" wrap="square" lIns="0" tIns="0" rIns="0" bIns="0" anchor="ctr" anchorCtr="0">
            <a:no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000"/>
              <a:buFont typeface="DM Sans Light"/>
              <a:buNone/>
              <a:defRPr sz="1333">
                <a:latin typeface="DM Sans Light"/>
                <a:ea typeface="DM Sans Light"/>
                <a:cs typeface="DM Sans Light"/>
                <a:sym typeface="DM Sans Light"/>
              </a:defRPr>
            </a:lvl2pPr>
            <a:lvl3pPr lvl="2">
              <a:spcBef>
                <a:spcPts val="0"/>
              </a:spcBef>
              <a:spcAft>
                <a:spcPts val="0"/>
              </a:spcAft>
              <a:buSzPts val="1000"/>
              <a:buFont typeface="DM Sans Light"/>
              <a:buNone/>
              <a:defRPr sz="1333">
                <a:latin typeface="DM Sans Light"/>
                <a:ea typeface="DM Sans Light"/>
                <a:cs typeface="DM Sans Light"/>
                <a:sym typeface="DM Sans Light"/>
              </a:defRPr>
            </a:lvl3pPr>
            <a:lvl4pPr lvl="3">
              <a:spcBef>
                <a:spcPts val="0"/>
              </a:spcBef>
              <a:spcAft>
                <a:spcPts val="0"/>
              </a:spcAft>
              <a:buSzPts val="1000"/>
              <a:buFont typeface="DM Sans Light"/>
              <a:buNone/>
              <a:defRPr sz="1333">
                <a:latin typeface="DM Sans Light"/>
                <a:ea typeface="DM Sans Light"/>
                <a:cs typeface="DM Sans Light"/>
                <a:sym typeface="DM Sans Light"/>
              </a:defRPr>
            </a:lvl4pPr>
            <a:lvl5pPr lvl="4">
              <a:spcBef>
                <a:spcPts val="0"/>
              </a:spcBef>
              <a:spcAft>
                <a:spcPts val="0"/>
              </a:spcAft>
              <a:buSzPts val="1000"/>
              <a:buFont typeface="DM Sans Light"/>
              <a:buNone/>
              <a:defRPr sz="1333">
                <a:latin typeface="DM Sans Light"/>
                <a:ea typeface="DM Sans Light"/>
                <a:cs typeface="DM Sans Light"/>
                <a:sym typeface="DM Sans Light"/>
              </a:defRPr>
            </a:lvl5pPr>
            <a:lvl6pPr lvl="5">
              <a:spcBef>
                <a:spcPts val="0"/>
              </a:spcBef>
              <a:spcAft>
                <a:spcPts val="0"/>
              </a:spcAft>
              <a:buSzPts val="1000"/>
              <a:buFont typeface="DM Sans Light"/>
              <a:buNone/>
              <a:defRPr sz="1333">
                <a:latin typeface="DM Sans Light"/>
                <a:ea typeface="DM Sans Light"/>
                <a:cs typeface="DM Sans Light"/>
                <a:sym typeface="DM Sans Light"/>
              </a:defRPr>
            </a:lvl6pPr>
            <a:lvl7pPr lvl="6">
              <a:spcBef>
                <a:spcPts val="0"/>
              </a:spcBef>
              <a:spcAft>
                <a:spcPts val="0"/>
              </a:spcAft>
              <a:buSzPts val="1000"/>
              <a:buFont typeface="DM Sans Light"/>
              <a:buNone/>
              <a:defRPr sz="1333">
                <a:latin typeface="DM Sans Light"/>
                <a:ea typeface="DM Sans Light"/>
                <a:cs typeface="DM Sans Light"/>
                <a:sym typeface="DM Sans Light"/>
              </a:defRPr>
            </a:lvl7pPr>
            <a:lvl8pPr lvl="7">
              <a:spcBef>
                <a:spcPts val="0"/>
              </a:spcBef>
              <a:spcAft>
                <a:spcPts val="0"/>
              </a:spcAft>
              <a:buSzPts val="1000"/>
              <a:buFont typeface="DM Sans Light"/>
              <a:buNone/>
              <a:defRPr sz="1333">
                <a:latin typeface="DM Sans Light"/>
                <a:ea typeface="DM Sans Light"/>
                <a:cs typeface="DM Sans Light"/>
                <a:sym typeface="DM Sans Light"/>
              </a:defRPr>
            </a:lvl8pPr>
            <a:lvl9pPr lvl="8">
              <a:spcBef>
                <a:spcPts val="0"/>
              </a:spcBef>
              <a:spcAft>
                <a:spcPts val="0"/>
              </a:spcAft>
              <a:buSzPts val="1000"/>
              <a:buFont typeface="DM Sans Light"/>
              <a:buNone/>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349473843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Quote - Dark">
  <p:cSld name="Quote - Dark">
    <p:bg>
      <p:bgPr>
        <a:solidFill>
          <a:schemeClr val="lt1"/>
        </a:solidFill>
        <a:effectLst/>
      </p:bgPr>
    </p:bg>
    <p:spTree>
      <p:nvGrpSpPr>
        <p:cNvPr id="1" name="Shape 191"/>
        <p:cNvGrpSpPr/>
        <p:nvPr/>
      </p:nvGrpSpPr>
      <p:grpSpPr>
        <a:xfrm>
          <a:off x="0" y="0"/>
          <a:ext cx="0" cy="0"/>
          <a:chOff x="0" y="0"/>
          <a:chExt cx="0" cy="0"/>
        </a:xfrm>
      </p:grpSpPr>
      <p:sp>
        <p:nvSpPr>
          <p:cNvPr id="192" name="Google Shape;192;p27"/>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93" name="Google Shape;193;p27"/>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94" name="Google Shape;194;p27"/>
          <p:cNvSpPr txBox="1">
            <a:spLocks noGrp="1"/>
          </p:cNvSpPr>
          <p:nvPr>
            <p:ph type="title"/>
          </p:nvPr>
        </p:nvSpPr>
        <p:spPr>
          <a:xfrm>
            <a:off x="1938200" y="1767917"/>
            <a:ext cx="8315600" cy="2682400"/>
          </a:xfrm>
          <a:prstGeom prst="rect">
            <a:avLst/>
          </a:prstGeom>
        </p:spPr>
        <p:txBody>
          <a:bodyPr spcFirstLastPara="1" wrap="square" lIns="0" tIns="0" rIns="0" bIns="0" anchor="t" anchorCtr="0">
            <a:noAutofit/>
          </a:bodyPr>
          <a:lstStyle>
            <a:lvl1pPr lvl="0">
              <a:spcBef>
                <a:spcPts val="0"/>
              </a:spcBef>
              <a:spcAft>
                <a:spcPts val="0"/>
              </a:spcAft>
              <a:buNone/>
              <a:defRPr sz="3333">
                <a:solidFill>
                  <a:schemeClr val="dk1"/>
                </a:solidFill>
              </a:defRPr>
            </a:lvl1pPr>
            <a:lvl2pPr lvl="1">
              <a:spcBef>
                <a:spcPts val="0"/>
              </a:spcBef>
              <a:spcAft>
                <a:spcPts val="0"/>
              </a:spcAft>
              <a:buNone/>
              <a:defRPr sz="3333">
                <a:solidFill>
                  <a:schemeClr val="dk1"/>
                </a:solidFill>
              </a:defRPr>
            </a:lvl2pPr>
            <a:lvl3pPr lvl="2">
              <a:spcBef>
                <a:spcPts val="0"/>
              </a:spcBef>
              <a:spcAft>
                <a:spcPts val="0"/>
              </a:spcAft>
              <a:buNone/>
              <a:defRPr sz="3333">
                <a:solidFill>
                  <a:schemeClr val="dk1"/>
                </a:solidFill>
              </a:defRPr>
            </a:lvl3pPr>
            <a:lvl4pPr lvl="3">
              <a:spcBef>
                <a:spcPts val="0"/>
              </a:spcBef>
              <a:spcAft>
                <a:spcPts val="0"/>
              </a:spcAft>
              <a:buNone/>
              <a:defRPr sz="3333">
                <a:solidFill>
                  <a:schemeClr val="dk1"/>
                </a:solidFill>
              </a:defRPr>
            </a:lvl4pPr>
            <a:lvl5pPr lvl="4">
              <a:spcBef>
                <a:spcPts val="0"/>
              </a:spcBef>
              <a:spcAft>
                <a:spcPts val="0"/>
              </a:spcAft>
              <a:buNone/>
              <a:defRPr sz="3333">
                <a:solidFill>
                  <a:schemeClr val="dk1"/>
                </a:solidFill>
              </a:defRPr>
            </a:lvl5pPr>
            <a:lvl6pPr lvl="5">
              <a:spcBef>
                <a:spcPts val="0"/>
              </a:spcBef>
              <a:spcAft>
                <a:spcPts val="0"/>
              </a:spcAft>
              <a:buNone/>
              <a:defRPr sz="3333">
                <a:solidFill>
                  <a:schemeClr val="dk1"/>
                </a:solidFill>
              </a:defRPr>
            </a:lvl6pPr>
            <a:lvl7pPr lvl="6">
              <a:spcBef>
                <a:spcPts val="0"/>
              </a:spcBef>
              <a:spcAft>
                <a:spcPts val="0"/>
              </a:spcAft>
              <a:buNone/>
              <a:defRPr sz="3333">
                <a:solidFill>
                  <a:schemeClr val="dk1"/>
                </a:solidFill>
              </a:defRPr>
            </a:lvl7pPr>
            <a:lvl8pPr lvl="7">
              <a:spcBef>
                <a:spcPts val="0"/>
              </a:spcBef>
              <a:spcAft>
                <a:spcPts val="0"/>
              </a:spcAft>
              <a:buNone/>
              <a:defRPr sz="3333">
                <a:solidFill>
                  <a:schemeClr val="dk1"/>
                </a:solidFill>
              </a:defRPr>
            </a:lvl8pPr>
            <a:lvl9pPr lvl="8">
              <a:spcBef>
                <a:spcPts val="0"/>
              </a:spcBef>
              <a:spcAft>
                <a:spcPts val="0"/>
              </a:spcAft>
              <a:buNone/>
              <a:defRPr sz="3333">
                <a:solidFill>
                  <a:schemeClr val="dk1"/>
                </a:solidFill>
              </a:defRPr>
            </a:lvl9pPr>
          </a:lstStyle>
          <a:p>
            <a:endParaRPr/>
          </a:p>
        </p:txBody>
      </p:sp>
      <p:sp>
        <p:nvSpPr>
          <p:cNvPr id="195" name="Google Shape;195;p27"/>
          <p:cNvSpPr>
            <a:spLocks noGrp="1"/>
          </p:cNvSpPr>
          <p:nvPr>
            <p:ph type="pic" idx="2"/>
          </p:nvPr>
        </p:nvSpPr>
        <p:spPr>
          <a:xfrm>
            <a:off x="1923133" y="4656667"/>
            <a:ext cx="545200" cy="545200"/>
          </a:xfrm>
          <a:prstGeom prst="ellipse">
            <a:avLst/>
          </a:prstGeom>
          <a:noFill/>
          <a:ln>
            <a:noFill/>
          </a:ln>
        </p:spPr>
      </p:sp>
      <p:sp>
        <p:nvSpPr>
          <p:cNvPr id="196" name="Google Shape;196;p27"/>
          <p:cNvSpPr txBox="1">
            <a:spLocks noGrp="1"/>
          </p:cNvSpPr>
          <p:nvPr>
            <p:ph type="subTitle" idx="3"/>
          </p:nvPr>
        </p:nvSpPr>
        <p:spPr>
          <a:xfrm>
            <a:off x="2609833" y="4714667"/>
            <a:ext cx="3548800" cy="2504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2pPr>
            <a:lvl3pPr lvl="2">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3pPr>
            <a:lvl4pPr lvl="3">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4pPr>
            <a:lvl5pPr lvl="4">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5pPr>
            <a:lvl6pPr lvl="5">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6pPr>
            <a:lvl7pPr lvl="6">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7pPr>
            <a:lvl8pPr lvl="7">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8pPr>
            <a:lvl9pPr lvl="8">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9pPr>
          </a:lstStyle>
          <a:p>
            <a:endParaRPr/>
          </a:p>
        </p:txBody>
      </p:sp>
      <p:sp>
        <p:nvSpPr>
          <p:cNvPr id="197" name="Google Shape;197;p27"/>
          <p:cNvSpPr txBox="1">
            <a:spLocks noGrp="1"/>
          </p:cNvSpPr>
          <p:nvPr>
            <p:ph type="subTitle" idx="4"/>
          </p:nvPr>
        </p:nvSpPr>
        <p:spPr>
          <a:xfrm>
            <a:off x="2609833" y="4904591"/>
            <a:ext cx="3548800" cy="2504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13121851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Five modules">
  <p:cSld name="Five modules">
    <p:bg>
      <p:bgPr>
        <a:solidFill>
          <a:schemeClr val="lt1"/>
        </a:solidFill>
        <a:effectLst/>
      </p:bgPr>
    </p:bg>
    <p:spTree>
      <p:nvGrpSpPr>
        <p:cNvPr id="1" name="Shape 198"/>
        <p:cNvGrpSpPr/>
        <p:nvPr/>
      </p:nvGrpSpPr>
      <p:grpSpPr>
        <a:xfrm>
          <a:off x="0" y="0"/>
          <a:ext cx="0" cy="0"/>
          <a:chOff x="0" y="0"/>
          <a:chExt cx="0" cy="0"/>
        </a:xfrm>
      </p:grpSpPr>
      <p:sp>
        <p:nvSpPr>
          <p:cNvPr id="199" name="Google Shape;199;p28"/>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00" name="Google Shape;200;p28"/>
          <p:cNvSpPr txBox="1">
            <a:spLocks noGrp="1"/>
          </p:cNvSpPr>
          <p:nvPr>
            <p:ph type="title"/>
          </p:nvPr>
        </p:nvSpPr>
        <p:spPr>
          <a:xfrm>
            <a:off x="482633" y="1318073"/>
            <a:ext cx="51468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solidFill>
                  <a:schemeClr val="dk1"/>
                </a:solidFill>
              </a:defRPr>
            </a:lvl1pPr>
            <a:lvl2pPr lvl="1">
              <a:lnSpc>
                <a:spcPct val="90000"/>
              </a:lnSpc>
              <a:spcBef>
                <a:spcPts val="0"/>
              </a:spcBef>
              <a:spcAft>
                <a:spcPts val="0"/>
              </a:spcAft>
              <a:buNone/>
              <a:defRPr sz="2933">
                <a:solidFill>
                  <a:schemeClr val="dk1"/>
                </a:solidFill>
              </a:defRPr>
            </a:lvl2pPr>
            <a:lvl3pPr lvl="2">
              <a:lnSpc>
                <a:spcPct val="90000"/>
              </a:lnSpc>
              <a:spcBef>
                <a:spcPts val="0"/>
              </a:spcBef>
              <a:spcAft>
                <a:spcPts val="0"/>
              </a:spcAft>
              <a:buNone/>
              <a:defRPr sz="2933">
                <a:solidFill>
                  <a:schemeClr val="dk1"/>
                </a:solidFill>
              </a:defRPr>
            </a:lvl3pPr>
            <a:lvl4pPr lvl="3">
              <a:lnSpc>
                <a:spcPct val="90000"/>
              </a:lnSpc>
              <a:spcBef>
                <a:spcPts val="0"/>
              </a:spcBef>
              <a:spcAft>
                <a:spcPts val="0"/>
              </a:spcAft>
              <a:buNone/>
              <a:defRPr sz="2933">
                <a:solidFill>
                  <a:schemeClr val="dk1"/>
                </a:solidFill>
              </a:defRPr>
            </a:lvl4pPr>
            <a:lvl5pPr lvl="4">
              <a:lnSpc>
                <a:spcPct val="90000"/>
              </a:lnSpc>
              <a:spcBef>
                <a:spcPts val="0"/>
              </a:spcBef>
              <a:spcAft>
                <a:spcPts val="0"/>
              </a:spcAft>
              <a:buNone/>
              <a:defRPr sz="2933">
                <a:solidFill>
                  <a:schemeClr val="dk1"/>
                </a:solidFill>
              </a:defRPr>
            </a:lvl5pPr>
            <a:lvl6pPr lvl="5">
              <a:lnSpc>
                <a:spcPct val="90000"/>
              </a:lnSpc>
              <a:spcBef>
                <a:spcPts val="0"/>
              </a:spcBef>
              <a:spcAft>
                <a:spcPts val="0"/>
              </a:spcAft>
              <a:buNone/>
              <a:defRPr sz="2933">
                <a:solidFill>
                  <a:schemeClr val="dk1"/>
                </a:solidFill>
              </a:defRPr>
            </a:lvl6pPr>
            <a:lvl7pPr lvl="6">
              <a:lnSpc>
                <a:spcPct val="90000"/>
              </a:lnSpc>
              <a:spcBef>
                <a:spcPts val="0"/>
              </a:spcBef>
              <a:spcAft>
                <a:spcPts val="0"/>
              </a:spcAft>
              <a:buNone/>
              <a:defRPr sz="2933">
                <a:solidFill>
                  <a:schemeClr val="dk1"/>
                </a:solidFill>
              </a:defRPr>
            </a:lvl7pPr>
            <a:lvl8pPr lvl="7">
              <a:lnSpc>
                <a:spcPct val="90000"/>
              </a:lnSpc>
              <a:spcBef>
                <a:spcPts val="0"/>
              </a:spcBef>
              <a:spcAft>
                <a:spcPts val="0"/>
              </a:spcAft>
              <a:buNone/>
              <a:defRPr sz="2933">
                <a:solidFill>
                  <a:schemeClr val="dk1"/>
                </a:solidFill>
              </a:defRPr>
            </a:lvl8pPr>
            <a:lvl9pPr lvl="8">
              <a:lnSpc>
                <a:spcPct val="90000"/>
              </a:lnSpc>
              <a:spcBef>
                <a:spcPts val="0"/>
              </a:spcBef>
              <a:spcAft>
                <a:spcPts val="0"/>
              </a:spcAft>
              <a:buNone/>
              <a:defRPr sz="2933">
                <a:solidFill>
                  <a:schemeClr val="dk1"/>
                </a:solidFill>
              </a:defRPr>
            </a:lvl9pPr>
          </a:lstStyle>
          <a:p>
            <a:endParaRPr/>
          </a:p>
        </p:txBody>
      </p:sp>
      <p:sp>
        <p:nvSpPr>
          <p:cNvPr id="201" name="Google Shape;201;p28"/>
          <p:cNvSpPr txBox="1">
            <a:spLocks noGrp="1"/>
          </p:cNvSpPr>
          <p:nvPr>
            <p:ph type="subTitle" idx="2"/>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02" name="Google Shape;202;p28"/>
          <p:cNvSpPr txBox="1">
            <a:spLocks noGrp="1"/>
          </p:cNvSpPr>
          <p:nvPr>
            <p:ph type="body" idx="3"/>
          </p:nvPr>
        </p:nvSpPr>
        <p:spPr>
          <a:xfrm>
            <a:off x="482633" y="4342017"/>
            <a:ext cx="5146800" cy="1770000"/>
          </a:xfrm>
          <a:prstGeom prst="rect">
            <a:avLst/>
          </a:prstGeom>
        </p:spPr>
        <p:txBody>
          <a:bodyPr spcFirstLastPara="1" wrap="square" lIns="0" tIns="0" rIns="0" bIns="0" anchor="b" anchorCtr="0">
            <a:noAutofit/>
          </a:bodyPr>
          <a:lstStyle>
            <a:lvl1pPr marL="609585" lvl="0" indent="-389457">
              <a:lnSpc>
                <a:spcPct val="100000"/>
              </a:lnSpc>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lnSpc>
                <a:spcPct val="100000"/>
              </a:lnSpc>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203" name="Google Shape;203;p28"/>
          <p:cNvSpPr txBox="1">
            <a:spLocks noGrp="1"/>
          </p:cNvSpPr>
          <p:nvPr>
            <p:ph type="title" idx="4"/>
          </p:nvPr>
        </p:nvSpPr>
        <p:spPr>
          <a:xfrm>
            <a:off x="6401100" y="344096"/>
            <a:ext cx="2349600" cy="7836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5600"/>
            </a:lvl1pPr>
            <a:lvl2pPr lvl="1">
              <a:lnSpc>
                <a:spcPct val="90000"/>
              </a:lnSpc>
              <a:spcBef>
                <a:spcPts val="0"/>
              </a:spcBef>
              <a:spcAft>
                <a:spcPts val="0"/>
              </a:spcAft>
              <a:buNone/>
              <a:defRPr sz="2933"/>
            </a:lvl2pPr>
            <a:lvl3pPr lvl="2">
              <a:lnSpc>
                <a:spcPct val="90000"/>
              </a:lnSpc>
              <a:spcBef>
                <a:spcPts val="0"/>
              </a:spcBef>
              <a:spcAft>
                <a:spcPts val="0"/>
              </a:spcAft>
              <a:buNone/>
              <a:defRPr sz="2933"/>
            </a:lvl3pPr>
            <a:lvl4pPr lvl="3">
              <a:lnSpc>
                <a:spcPct val="90000"/>
              </a:lnSpc>
              <a:spcBef>
                <a:spcPts val="0"/>
              </a:spcBef>
              <a:spcAft>
                <a:spcPts val="0"/>
              </a:spcAft>
              <a:buNone/>
              <a:defRPr sz="2933"/>
            </a:lvl4pPr>
            <a:lvl5pPr lvl="4">
              <a:lnSpc>
                <a:spcPct val="90000"/>
              </a:lnSpc>
              <a:spcBef>
                <a:spcPts val="0"/>
              </a:spcBef>
              <a:spcAft>
                <a:spcPts val="0"/>
              </a:spcAft>
              <a:buNone/>
              <a:defRPr sz="2933"/>
            </a:lvl5pPr>
            <a:lvl6pPr lvl="5">
              <a:lnSpc>
                <a:spcPct val="90000"/>
              </a:lnSpc>
              <a:spcBef>
                <a:spcPts val="0"/>
              </a:spcBef>
              <a:spcAft>
                <a:spcPts val="0"/>
              </a:spcAft>
              <a:buNone/>
              <a:defRPr sz="2933"/>
            </a:lvl6pPr>
            <a:lvl7pPr lvl="6">
              <a:lnSpc>
                <a:spcPct val="90000"/>
              </a:lnSpc>
              <a:spcBef>
                <a:spcPts val="0"/>
              </a:spcBef>
              <a:spcAft>
                <a:spcPts val="0"/>
              </a:spcAft>
              <a:buNone/>
              <a:defRPr sz="2933"/>
            </a:lvl7pPr>
            <a:lvl8pPr lvl="7">
              <a:lnSpc>
                <a:spcPct val="90000"/>
              </a:lnSpc>
              <a:spcBef>
                <a:spcPts val="0"/>
              </a:spcBef>
              <a:spcAft>
                <a:spcPts val="0"/>
              </a:spcAft>
              <a:buNone/>
              <a:defRPr sz="2933"/>
            </a:lvl8pPr>
            <a:lvl9pPr lvl="8">
              <a:lnSpc>
                <a:spcPct val="90000"/>
              </a:lnSpc>
              <a:spcBef>
                <a:spcPts val="0"/>
              </a:spcBef>
              <a:spcAft>
                <a:spcPts val="0"/>
              </a:spcAft>
              <a:buNone/>
              <a:defRPr sz="2933"/>
            </a:lvl9pPr>
          </a:lstStyle>
          <a:p>
            <a:endParaRPr/>
          </a:p>
        </p:txBody>
      </p:sp>
      <p:sp>
        <p:nvSpPr>
          <p:cNvPr id="204" name="Google Shape;204;p28"/>
          <p:cNvSpPr txBox="1">
            <a:spLocks noGrp="1"/>
          </p:cNvSpPr>
          <p:nvPr>
            <p:ph type="title" idx="5"/>
          </p:nvPr>
        </p:nvSpPr>
        <p:spPr>
          <a:xfrm>
            <a:off x="9459900" y="344096"/>
            <a:ext cx="2349600" cy="7836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5600">
                <a:solidFill>
                  <a:schemeClr val="dk1"/>
                </a:solidFill>
              </a:defRPr>
            </a:lvl1pPr>
            <a:lvl2pPr lvl="1">
              <a:lnSpc>
                <a:spcPct val="90000"/>
              </a:lnSpc>
              <a:spcBef>
                <a:spcPts val="0"/>
              </a:spcBef>
              <a:spcAft>
                <a:spcPts val="0"/>
              </a:spcAft>
              <a:buNone/>
              <a:defRPr sz="2933">
                <a:solidFill>
                  <a:schemeClr val="dk1"/>
                </a:solidFill>
              </a:defRPr>
            </a:lvl2pPr>
            <a:lvl3pPr lvl="2">
              <a:lnSpc>
                <a:spcPct val="90000"/>
              </a:lnSpc>
              <a:spcBef>
                <a:spcPts val="0"/>
              </a:spcBef>
              <a:spcAft>
                <a:spcPts val="0"/>
              </a:spcAft>
              <a:buNone/>
              <a:defRPr sz="2933">
                <a:solidFill>
                  <a:schemeClr val="dk1"/>
                </a:solidFill>
              </a:defRPr>
            </a:lvl3pPr>
            <a:lvl4pPr lvl="3">
              <a:lnSpc>
                <a:spcPct val="90000"/>
              </a:lnSpc>
              <a:spcBef>
                <a:spcPts val="0"/>
              </a:spcBef>
              <a:spcAft>
                <a:spcPts val="0"/>
              </a:spcAft>
              <a:buNone/>
              <a:defRPr sz="2933">
                <a:solidFill>
                  <a:schemeClr val="dk1"/>
                </a:solidFill>
              </a:defRPr>
            </a:lvl4pPr>
            <a:lvl5pPr lvl="4">
              <a:lnSpc>
                <a:spcPct val="90000"/>
              </a:lnSpc>
              <a:spcBef>
                <a:spcPts val="0"/>
              </a:spcBef>
              <a:spcAft>
                <a:spcPts val="0"/>
              </a:spcAft>
              <a:buNone/>
              <a:defRPr sz="2933">
                <a:solidFill>
                  <a:schemeClr val="dk1"/>
                </a:solidFill>
              </a:defRPr>
            </a:lvl5pPr>
            <a:lvl6pPr lvl="5">
              <a:lnSpc>
                <a:spcPct val="90000"/>
              </a:lnSpc>
              <a:spcBef>
                <a:spcPts val="0"/>
              </a:spcBef>
              <a:spcAft>
                <a:spcPts val="0"/>
              </a:spcAft>
              <a:buNone/>
              <a:defRPr sz="2933">
                <a:solidFill>
                  <a:schemeClr val="dk1"/>
                </a:solidFill>
              </a:defRPr>
            </a:lvl6pPr>
            <a:lvl7pPr lvl="6">
              <a:lnSpc>
                <a:spcPct val="90000"/>
              </a:lnSpc>
              <a:spcBef>
                <a:spcPts val="0"/>
              </a:spcBef>
              <a:spcAft>
                <a:spcPts val="0"/>
              </a:spcAft>
              <a:buNone/>
              <a:defRPr sz="2933">
                <a:solidFill>
                  <a:schemeClr val="dk1"/>
                </a:solidFill>
              </a:defRPr>
            </a:lvl7pPr>
            <a:lvl8pPr lvl="7">
              <a:lnSpc>
                <a:spcPct val="90000"/>
              </a:lnSpc>
              <a:spcBef>
                <a:spcPts val="0"/>
              </a:spcBef>
              <a:spcAft>
                <a:spcPts val="0"/>
              </a:spcAft>
              <a:buNone/>
              <a:defRPr sz="2933">
                <a:solidFill>
                  <a:schemeClr val="dk1"/>
                </a:solidFill>
              </a:defRPr>
            </a:lvl8pPr>
            <a:lvl9pPr lvl="8">
              <a:lnSpc>
                <a:spcPct val="90000"/>
              </a:lnSpc>
              <a:spcBef>
                <a:spcPts val="0"/>
              </a:spcBef>
              <a:spcAft>
                <a:spcPts val="0"/>
              </a:spcAft>
              <a:buNone/>
              <a:defRPr sz="2933">
                <a:solidFill>
                  <a:schemeClr val="dk1"/>
                </a:solidFill>
              </a:defRPr>
            </a:lvl9pPr>
          </a:lstStyle>
          <a:p>
            <a:endParaRPr/>
          </a:p>
        </p:txBody>
      </p:sp>
      <p:sp>
        <p:nvSpPr>
          <p:cNvPr id="205" name="Google Shape;205;p28"/>
          <p:cNvSpPr txBox="1">
            <a:spLocks noGrp="1"/>
          </p:cNvSpPr>
          <p:nvPr>
            <p:ph type="title" idx="6"/>
          </p:nvPr>
        </p:nvSpPr>
        <p:spPr>
          <a:xfrm>
            <a:off x="6401100" y="2264300"/>
            <a:ext cx="2349600" cy="7836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5600"/>
            </a:lvl1pPr>
            <a:lvl2pPr lvl="1">
              <a:lnSpc>
                <a:spcPct val="90000"/>
              </a:lnSpc>
              <a:spcBef>
                <a:spcPts val="0"/>
              </a:spcBef>
              <a:spcAft>
                <a:spcPts val="0"/>
              </a:spcAft>
              <a:buNone/>
              <a:defRPr sz="2933">
                <a:solidFill>
                  <a:schemeClr val="dk1"/>
                </a:solidFill>
              </a:defRPr>
            </a:lvl2pPr>
            <a:lvl3pPr lvl="2">
              <a:lnSpc>
                <a:spcPct val="90000"/>
              </a:lnSpc>
              <a:spcBef>
                <a:spcPts val="0"/>
              </a:spcBef>
              <a:spcAft>
                <a:spcPts val="0"/>
              </a:spcAft>
              <a:buNone/>
              <a:defRPr sz="2933">
                <a:solidFill>
                  <a:schemeClr val="dk1"/>
                </a:solidFill>
              </a:defRPr>
            </a:lvl3pPr>
            <a:lvl4pPr lvl="3">
              <a:lnSpc>
                <a:spcPct val="90000"/>
              </a:lnSpc>
              <a:spcBef>
                <a:spcPts val="0"/>
              </a:spcBef>
              <a:spcAft>
                <a:spcPts val="0"/>
              </a:spcAft>
              <a:buNone/>
              <a:defRPr sz="2933">
                <a:solidFill>
                  <a:schemeClr val="dk1"/>
                </a:solidFill>
              </a:defRPr>
            </a:lvl4pPr>
            <a:lvl5pPr lvl="4">
              <a:lnSpc>
                <a:spcPct val="90000"/>
              </a:lnSpc>
              <a:spcBef>
                <a:spcPts val="0"/>
              </a:spcBef>
              <a:spcAft>
                <a:spcPts val="0"/>
              </a:spcAft>
              <a:buNone/>
              <a:defRPr sz="2933">
                <a:solidFill>
                  <a:schemeClr val="dk1"/>
                </a:solidFill>
              </a:defRPr>
            </a:lvl5pPr>
            <a:lvl6pPr lvl="5">
              <a:lnSpc>
                <a:spcPct val="90000"/>
              </a:lnSpc>
              <a:spcBef>
                <a:spcPts val="0"/>
              </a:spcBef>
              <a:spcAft>
                <a:spcPts val="0"/>
              </a:spcAft>
              <a:buNone/>
              <a:defRPr sz="2933">
                <a:solidFill>
                  <a:schemeClr val="dk1"/>
                </a:solidFill>
              </a:defRPr>
            </a:lvl6pPr>
            <a:lvl7pPr lvl="6">
              <a:lnSpc>
                <a:spcPct val="90000"/>
              </a:lnSpc>
              <a:spcBef>
                <a:spcPts val="0"/>
              </a:spcBef>
              <a:spcAft>
                <a:spcPts val="0"/>
              </a:spcAft>
              <a:buNone/>
              <a:defRPr sz="2933">
                <a:solidFill>
                  <a:schemeClr val="dk1"/>
                </a:solidFill>
              </a:defRPr>
            </a:lvl7pPr>
            <a:lvl8pPr lvl="7">
              <a:lnSpc>
                <a:spcPct val="90000"/>
              </a:lnSpc>
              <a:spcBef>
                <a:spcPts val="0"/>
              </a:spcBef>
              <a:spcAft>
                <a:spcPts val="0"/>
              </a:spcAft>
              <a:buNone/>
              <a:defRPr sz="2933">
                <a:solidFill>
                  <a:schemeClr val="dk1"/>
                </a:solidFill>
              </a:defRPr>
            </a:lvl8pPr>
            <a:lvl9pPr lvl="8">
              <a:lnSpc>
                <a:spcPct val="90000"/>
              </a:lnSpc>
              <a:spcBef>
                <a:spcPts val="0"/>
              </a:spcBef>
              <a:spcAft>
                <a:spcPts val="0"/>
              </a:spcAft>
              <a:buNone/>
              <a:defRPr sz="2933">
                <a:solidFill>
                  <a:schemeClr val="dk1"/>
                </a:solidFill>
              </a:defRPr>
            </a:lvl9pPr>
          </a:lstStyle>
          <a:p>
            <a:endParaRPr/>
          </a:p>
        </p:txBody>
      </p:sp>
      <p:sp>
        <p:nvSpPr>
          <p:cNvPr id="206" name="Google Shape;206;p28"/>
          <p:cNvSpPr txBox="1">
            <a:spLocks noGrp="1"/>
          </p:cNvSpPr>
          <p:nvPr>
            <p:ph type="body" idx="7"/>
          </p:nvPr>
        </p:nvSpPr>
        <p:spPr>
          <a:xfrm>
            <a:off x="6401100" y="5496411"/>
            <a:ext cx="5301200" cy="6156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207" name="Google Shape;207;p28"/>
          <p:cNvSpPr txBox="1">
            <a:spLocks noGrp="1"/>
          </p:cNvSpPr>
          <p:nvPr>
            <p:ph type="title" idx="8"/>
          </p:nvPr>
        </p:nvSpPr>
        <p:spPr>
          <a:xfrm>
            <a:off x="6401100" y="4286967"/>
            <a:ext cx="5301200" cy="1065200"/>
          </a:xfrm>
          <a:prstGeom prst="rect">
            <a:avLst/>
          </a:prstGeom>
        </p:spPr>
        <p:txBody>
          <a:bodyPr spcFirstLastPara="1" wrap="square" lIns="0" tIns="0" rIns="0" bIns="0" anchor="t" anchorCtr="0">
            <a:noAutofit/>
          </a:bodyPr>
          <a:lstStyle>
            <a:lvl1pPr lvl="0">
              <a:spcBef>
                <a:spcPts val="0"/>
              </a:spcBef>
              <a:spcAft>
                <a:spcPts val="0"/>
              </a:spcAft>
              <a:buNone/>
              <a:defRPr sz="8266"/>
            </a:lvl1pPr>
            <a:lvl2pPr lvl="1">
              <a:spcBef>
                <a:spcPts val="0"/>
              </a:spcBef>
              <a:spcAft>
                <a:spcPts val="0"/>
              </a:spcAft>
              <a:buNone/>
              <a:defRPr sz="2933">
                <a:solidFill>
                  <a:schemeClr val="dk1"/>
                </a:solidFill>
              </a:defRPr>
            </a:lvl2pPr>
            <a:lvl3pPr lvl="2">
              <a:spcBef>
                <a:spcPts val="0"/>
              </a:spcBef>
              <a:spcAft>
                <a:spcPts val="0"/>
              </a:spcAft>
              <a:buNone/>
              <a:defRPr sz="2933">
                <a:solidFill>
                  <a:schemeClr val="dk1"/>
                </a:solidFill>
              </a:defRPr>
            </a:lvl3pPr>
            <a:lvl4pPr lvl="3">
              <a:spcBef>
                <a:spcPts val="0"/>
              </a:spcBef>
              <a:spcAft>
                <a:spcPts val="0"/>
              </a:spcAft>
              <a:buNone/>
              <a:defRPr sz="2933">
                <a:solidFill>
                  <a:schemeClr val="dk1"/>
                </a:solidFill>
              </a:defRPr>
            </a:lvl4pPr>
            <a:lvl5pPr lvl="4">
              <a:spcBef>
                <a:spcPts val="0"/>
              </a:spcBef>
              <a:spcAft>
                <a:spcPts val="0"/>
              </a:spcAft>
              <a:buNone/>
              <a:defRPr sz="2933">
                <a:solidFill>
                  <a:schemeClr val="dk1"/>
                </a:solidFill>
              </a:defRPr>
            </a:lvl5pPr>
            <a:lvl6pPr lvl="5">
              <a:spcBef>
                <a:spcPts val="0"/>
              </a:spcBef>
              <a:spcAft>
                <a:spcPts val="0"/>
              </a:spcAft>
              <a:buNone/>
              <a:defRPr sz="2933">
                <a:solidFill>
                  <a:schemeClr val="dk1"/>
                </a:solidFill>
              </a:defRPr>
            </a:lvl6pPr>
            <a:lvl7pPr lvl="6">
              <a:spcBef>
                <a:spcPts val="0"/>
              </a:spcBef>
              <a:spcAft>
                <a:spcPts val="0"/>
              </a:spcAft>
              <a:buNone/>
              <a:defRPr sz="2933">
                <a:solidFill>
                  <a:schemeClr val="dk1"/>
                </a:solidFill>
              </a:defRPr>
            </a:lvl7pPr>
            <a:lvl8pPr lvl="7">
              <a:spcBef>
                <a:spcPts val="0"/>
              </a:spcBef>
              <a:spcAft>
                <a:spcPts val="0"/>
              </a:spcAft>
              <a:buNone/>
              <a:defRPr sz="2933">
                <a:solidFill>
                  <a:schemeClr val="dk1"/>
                </a:solidFill>
              </a:defRPr>
            </a:lvl8pPr>
            <a:lvl9pPr lvl="8">
              <a:spcBef>
                <a:spcPts val="0"/>
              </a:spcBef>
              <a:spcAft>
                <a:spcPts val="0"/>
              </a:spcAft>
              <a:buNone/>
              <a:defRPr sz="2933">
                <a:solidFill>
                  <a:schemeClr val="dk1"/>
                </a:solidFill>
              </a:defRPr>
            </a:lvl9pPr>
          </a:lstStyle>
          <a:p>
            <a:endParaRPr/>
          </a:p>
        </p:txBody>
      </p:sp>
      <p:sp>
        <p:nvSpPr>
          <p:cNvPr id="208" name="Google Shape;208;p28"/>
          <p:cNvSpPr txBox="1">
            <a:spLocks noGrp="1"/>
          </p:cNvSpPr>
          <p:nvPr>
            <p:ph type="body" idx="9"/>
          </p:nvPr>
        </p:nvSpPr>
        <p:spPr>
          <a:xfrm>
            <a:off x="6401100" y="3024933"/>
            <a:ext cx="2349600" cy="6156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209" name="Google Shape;209;p28"/>
          <p:cNvSpPr txBox="1">
            <a:spLocks noGrp="1"/>
          </p:cNvSpPr>
          <p:nvPr>
            <p:ph type="body" idx="13"/>
          </p:nvPr>
        </p:nvSpPr>
        <p:spPr>
          <a:xfrm>
            <a:off x="9487533" y="3024933"/>
            <a:ext cx="2349600" cy="6156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210" name="Google Shape;210;p28"/>
          <p:cNvSpPr txBox="1">
            <a:spLocks noGrp="1"/>
          </p:cNvSpPr>
          <p:nvPr>
            <p:ph type="body" idx="14"/>
          </p:nvPr>
        </p:nvSpPr>
        <p:spPr>
          <a:xfrm>
            <a:off x="6401100" y="1146800"/>
            <a:ext cx="2349600" cy="6156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Tree>
    <p:extLst>
      <p:ext uri="{BB962C8B-B14F-4D97-AF65-F5344CB8AC3E}">
        <p14:creationId xmlns:p14="http://schemas.microsoft.com/office/powerpoint/2010/main" val="63833072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Six modules">
  <p:cSld name="Six modules">
    <p:bg>
      <p:bgPr>
        <a:solidFill>
          <a:schemeClr val="lt1"/>
        </a:solidFill>
        <a:effectLst/>
      </p:bgPr>
    </p:bg>
    <p:spTree>
      <p:nvGrpSpPr>
        <p:cNvPr id="1" name="Shape 211"/>
        <p:cNvGrpSpPr/>
        <p:nvPr/>
      </p:nvGrpSpPr>
      <p:grpSpPr>
        <a:xfrm>
          <a:off x="0" y="0"/>
          <a:ext cx="0" cy="0"/>
          <a:chOff x="0" y="0"/>
          <a:chExt cx="0" cy="0"/>
        </a:xfrm>
      </p:grpSpPr>
      <p:sp>
        <p:nvSpPr>
          <p:cNvPr id="212" name="Google Shape;212;p29"/>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13" name="Google Shape;213;p29"/>
          <p:cNvSpPr txBox="1">
            <a:spLocks noGrp="1"/>
          </p:cNvSpPr>
          <p:nvPr>
            <p:ph type="title"/>
          </p:nvPr>
        </p:nvSpPr>
        <p:spPr>
          <a:xfrm>
            <a:off x="482633" y="1318073"/>
            <a:ext cx="51468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solidFill>
                  <a:schemeClr val="dk1"/>
                </a:solidFill>
              </a:defRPr>
            </a:lvl1pPr>
            <a:lvl2pPr lvl="1">
              <a:lnSpc>
                <a:spcPct val="90000"/>
              </a:lnSpc>
              <a:spcBef>
                <a:spcPts val="0"/>
              </a:spcBef>
              <a:spcAft>
                <a:spcPts val="0"/>
              </a:spcAft>
              <a:buNone/>
              <a:defRPr sz="2933">
                <a:solidFill>
                  <a:schemeClr val="dk1"/>
                </a:solidFill>
              </a:defRPr>
            </a:lvl2pPr>
            <a:lvl3pPr lvl="2">
              <a:lnSpc>
                <a:spcPct val="90000"/>
              </a:lnSpc>
              <a:spcBef>
                <a:spcPts val="0"/>
              </a:spcBef>
              <a:spcAft>
                <a:spcPts val="0"/>
              </a:spcAft>
              <a:buNone/>
              <a:defRPr sz="2933">
                <a:solidFill>
                  <a:schemeClr val="dk1"/>
                </a:solidFill>
              </a:defRPr>
            </a:lvl3pPr>
            <a:lvl4pPr lvl="3">
              <a:lnSpc>
                <a:spcPct val="90000"/>
              </a:lnSpc>
              <a:spcBef>
                <a:spcPts val="0"/>
              </a:spcBef>
              <a:spcAft>
                <a:spcPts val="0"/>
              </a:spcAft>
              <a:buNone/>
              <a:defRPr sz="2933">
                <a:solidFill>
                  <a:schemeClr val="dk1"/>
                </a:solidFill>
              </a:defRPr>
            </a:lvl4pPr>
            <a:lvl5pPr lvl="4">
              <a:lnSpc>
                <a:spcPct val="90000"/>
              </a:lnSpc>
              <a:spcBef>
                <a:spcPts val="0"/>
              </a:spcBef>
              <a:spcAft>
                <a:spcPts val="0"/>
              </a:spcAft>
              <a:buNone/>
              <a:defRPr sz="2933">
                <a:solidFill>
                  <a:schemeClr val="dk1"/>
                </a:solidFill>
              </a:defRPr>
            </a:lvl5pPr>
            <a:lvl6pPr lvl="5">
              <a:lnSpc>
                <a:spcPct val="90000"/>
              </a:lnSpc>
              <a:spcBef>
                <a:spcPts val="0"/>
              </a:spcBef>
              <a:spcAft>
                <a:spcPts val="0"/>
              </a:spcAft>
              <a:buNone/>
              <a:defRPr sz="2933">
                <a:solidFill>
                  <a:schemeClr val="dk1"/>
                </a:solidFill>
              </a:defRPr>
            </a:lvl6pPr>
            <a:lvl7pPr lvl="6">
              <a:lnSpc>
                <a:spcPct val="90000"/>
              </a:lnSpc>
              <a:spcBef>
                <a:spcPts val="0"/>
              </a:spcBef>
              <a:spcAft>
                <a:spcPts val="0"/>
              </a:spcAft>
              <a:buNone/>
              <a:defRPr sz="2933">
                <a:solidFill>
                  <a:schemeClr val="dk1"/>
                </a:solidFill>
              </a:defRPr>
            </a:lvl7pPr>
            <a:lvl8pPr lvl="7">
              <a:lnSpc>
                <a:spcPct val="90000"/>
              </a:lnSpc>
              <a:spcBef>
                <a:spcPts val="0"/>
              </a:spcBef>
              <a:spcAft>
                <a:spcPts val="0"/>
              </a:spcAft>
              <a:buNone/>
              <a:defRPr sz="2933">
                <a:solidFill>
                  <a:schemeClr val="dk1"/>
                </a:solidFill>
              </a:defRPr>
            </a:lvl8pPr>
            <a:lvl9pPr lvl="8">
              <a:lnSpc>
                <a:spcPct val="90000"/>
              </a:lnSpc>
              <a:spcBef>
                <a:spcPts val="0"/>
              </a:spcBef>
              <a:spcAft>
                <a:spcPts val="0"/>
              </a:spcAft>
              <a:buNone/>
              <a:defRPr sz="2933">
                <a:solidFill>
                  <a:schemeClr val="dk1"/>
                </a:solidFill>
              </a:defRPr>
            </a:lvl9pPr>
          </a:lstStyle>
          <a:p>
            <a:endParaRPr/>
          </a:p>
        </p:txBody>
      </p:sp>
      <p:sp>
        <p:nvSpPr>
          <p:cNvPr id="214" name="Google Shape;214;p29"/>
          <p:cNvSpPr txBox="1">
            <a:spLocks noGrp="1"/>
          </p:cNvSpPr>
          <p:nvPr>
            <p:ph type="subTitle" idx="2"/>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15" name="Google Shape;215;p29"/>
          <p:cNvSpPr txBox="1">
            <a:spLocks noGrp="1"/>
          </p:cNvSpPr>
          <p:nvPr>
            <p:ph type="body" idx="3"/>
          </p:nvPr>
        </p:nvSpPr>
        <p:spPr>
          <a:xfrm>
            <a:off x="6401100" y="4887467"/>
            <a:ext cx="5301200" cy="14856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216" name="Google Shape;216;p29"/>
          <p:cNvSpPr txBox="1">
            <a:spLocks noGrp="1"/>
          </p:cNvSpPr>
          <p:nvPr>
            <p:ph type="subTitle" idx="4"/>
          </p:nvPr>
        </p:nvSpPr>
        <p:spPr>
          <a:xfrm>
            <a:off x="6401100" y="4380309"/>
            <a:ext cx="5301200" cy="283154"/>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200"/>
              <a:buNone/>
              <a:defRPr sz="1600">
                <a:solidFill>
                  <a:schemeClr val="dk1"/>
                </a:solidFill>
              </a:defRPr>
            </a:lvl1pPr>
            <a:lvl2pPr lvl="1">
              <a:spcBef>
                <a:spcPts val="0"/>
              </a:spcBef>
              <a:spcAft>
                <a:spcPts val="0"/>
              </a:spcAft>
              <a:buClr>
                <a:schemeClr val="dk1"/>
              </a:buClr>
              <a:buSzPts val="1200"/>
              <a:buNone/>
              <a:defRPr sz="1600">
                <a:solidFill>
                  <a:schemeClr val="dk1"/>
                </a:solidFill>
              </a:defRPr>
            </a:lvl2pPr>
            <a:lvl3pPr lvl="2">
              <a:spcBef>
                <a:spcPts val="0"/>
              </a:spcBef>
              <a:spcAft>
                <a:spcPts val="0"/>
              </a:spcAft>
              <a:buClr>
                <a:schemeClr val="dk1"/>
              </a:buClr>
              <a:buSzPts val="1200"/>
              <a:buNone/>
              <a:defRPr sz="1600">
                <a:solidFill>
                  <a:schemeClr val="dk1"/>
                </a:solidFill>
              </a:defRPr>
            </a:lvl3pPr>
            <a:lvl4pPr lvl="3">
              <a:spcBef>
                <a:spcPts val="0"/>
              </a:spcBef>
              <a:spcAft>
                <a:spcPts val="0"/>
              </a:spcAft>
              <a:buClr>
                <a:schemeClr val="dk1"/>
              </a:buClr>
              <a:buSzPts val="1200"/>
              <a:buNone/>
              <a:defRPr sz="1600">
                <a:solidFill>
                  <a:schemeClr val="dk1"/>
                </a:solidFill>
              </a:defRPr>
            </a:lvl4pPr>
            <a:lvl5pPr lvl="4">
              <a:spcBef>
                <a:spcPts val="0"/>
              </a:spcBef>
              <a:spcAft>
                <a:spcPts val="0"/>
              </a:spcAft>
              <a:buClr>
                <a:schemeClr val="dk1"/>
              </a:buClr>
              <a:buSzPts val="1200"/>
              <a:buNone/>
              <a:defRPr sz="1600">
                <a:solidFill>
                  <a:schemeClr val="dk1"/>
                </a:solidFill>
              </a:defRPr>
            </a:lvl5pPr>
            <a:lvl6pPr lvl="5">
              <a:spcBef>
                <a:spcPts val="0"/>
              </a:spcBef>
              <a:spcAft>
                <a:spcPts val="0"/>
              </a:spcAft>
              <a:buClr>
                <a:schemeClr val="dk1"/>
              </a:buClr>
              <a:buSzPts val="1200"/>
              <a:buNone/>
              <a:defRPr sz="1600">
                <a:solidFill>
                  <a:schemeClr val="dk1"/>
                </a:solidFill>
              </a:defRPr>
            </a:lvl6pPr>
            <a:lvl7pPr lvl="6">
              <a:spcBef>
                <a:spcPts val="0"/>
              </a:spcBef>
              <a:spcAft>
                <a:spcPts val="0"/>
              </a:spcAft>
              <a:buClr>
                <a:schemeClr val="dk1"/>
              </a:buClr>
              <a:buSzPts val="1200"/>
              <a:buNone/>
              <a:defRPr sz="1600">
                <a:solidFill>
                  <a:schemeClr val="dk1"/>
                </a:solidFill>
              </a:defRPr>
            </a:lvl7pPr>
            <a:lvl8pPr lvl="7">
              <a:spcBef>
                <a:spcPts val="0"/>
              </a:spcBef>
              <a:spcAft>
                <a:spcPts val="0"/>
              </a:spcAft>
              <a:buClr>
                <a:schemeClr val="dk1"/>
              </a:buClr>
              <a:buSzPts val="1200"/>
              <a:buNone/>
              <a:defRPr sz="1600">
                <a:solidFill>
                  <a:schemeClr val="dk1"/>
                </a:solidFill>
              </a:defRPr>
            </a:lvl8pPr>
            <a:lvl9pPr lvl="8">
              <a:spcBef>
                <a:spcPts val="0"/>
              </a:spcBef>
              <a:spcAft>
                <a:spcPts val="0"/>
              </a:spcAft>
              <a:buClr>
                <a:schemeClr val="dk1"/>
              </a:buClr>
              <a:buSzPts val="1200"/>
              <a:buNone/>
              <a:defRPr sz="1600">
                <a:solidFill>
                  <a:schemeClr val="dk1"/>
                </a:solidFill>
              </a:defRPr>
            </a:lvl9pPr>
          </a:lstStyle>
          <a:p>
            <a:endParaRPr/>
          </a:p>
        </p:txBody>
      </p:sp>
      <p:sp>
        <p:nvSpPr>
          <p:cNvPr id="217" name="Google Shape;217;p29"/>
          <p:cNvSpPr txBox="1">
            <a:spLocks noGrp="1"/>
          </p:cNvSpPr>
          <p:nvPr>
            <p:ph type="body" idx="5"/>
          </p:nvPr>
        </p:nvSpPr>
        <p:spPr>
          <a:xfrm>
            <a:off x="3482403" y="4887467"/>
            <a:ext cx="2170000" cy="1485600"/>
          </a:xfrm>
          <a:prstGeom prst="rect">
            <a:avLst/>
          </a:prstGeom>
        </p:spPr>
        <p:txBody>
          <a:bodyPr spcFirstLastPara="1" wrap="square" lIns="0" tIns="0" rIns="0" bIns="0" anchor="t" anchorCtr="0">
            <a:noAutofit/>
          </a:bodyPr>
          <a:lstStyle>
            <a:lvl1pPr marL="609585" lvl="0" indent="-389457">
              <a:lnSpc>
                <a:spcPct val="100000"/>
              </a:lnSpc>
              <a:spcBef>
                <a:spcPts val="0"/>
              </a:spcBef>
              <a:spcAft>
                <a:spcPts val="0"/>
              </a:spcAft>
              <a:buSzPts val="1000"/>
              <a:buFont typeface="DM Sans"/>
              <a:buChar char="●"/>
              <a:defRPr sz="1333"/>
            </a:lvl1pPr>
            <a:lvl2pPr marL="1219170" lvl="1" indent="-389457">
              <a:lnSpc>
                <a:spcPct val="100000"/>
              </a:lnSpc>
              <a:spcBef>
                <a:spcPts val="1067"/>
              </a:spcBef>
              <a:spcAft>
                <a:spcPts val="0"/>
              </a:spcAft>
              <a:buSzPts val="1000"/>
              <a:buFont typeface="DM Sans"/>
              <a:buChar char="○"/>
              <a:defRPr sz="1333"/>
            </a:lvl2pPr>
            <a:lvl3pPr marL="1828754" lvl="2" indent="-389457">
              <a:lnSpc>
                <a:spcPct val="100000"/>
              </a:lnSpc>
              <a:spcBef>
                <a:spcPts val="1067"/>
              </a:spcBef>
              <a:spcAft>
                <a:spcPts val="0"/>
              </a:spcAft>
              <a:buSzPts val="1000"/>
              <a:buFont typeface="DM Sans"/>
              <a:buChar char="■"/>
              <a:defRPr sz="1333"/>
            </a:lvl3pPr>
            <a:lvl4pPr marL="2438339" lvl="3" indent="-389457">
              <a:lnSpc>
                <a:spcPct val="100000"/>
              </a:lnSpc>
              <a:spcBef>
                <a:spcPts val="1067"/>
              </a:spcBef>
              <a:spcAft>
                <a:spcPts val="0"/>
              </a:spcAft>
              <a:buSzPts val="1000"/>
              <a:buFont typeface="DM Sans"/>
              <a:buChar char="●"/>
              <a:defRPr sz="1333"/>
            </a:lvl4pPr>
            <a:lvl5pPr marL="3047924" lvl="4" indent="-389457">
              <a:lnSpc>
                <a:spcPct val="100000"/>
              </a:lnSpc>
              <a:spcBef>
                <a:spcPts val="1067"/>
              </a:spcBef>
              <a:spcAft>
                <a:spcPts val="0"/>
              </a:spcAft>
              <a:buSzPts val="1000"/>
              <a:buFont typeface="DM Sans"/>
              <a:buChar char="○"/>
              <a:defRPr sz="1333"/>
            </a:lvl5pPr>
            <a:lvl6pPr marL="3657509" lvl="5" indent="-389457">
              <a:lnSpc>
                <a:spcPct val="100000"/>
              </a:lnSpc>
              <a:spcBef>
                <a:spcPts val="1067"/>
              </a:spcBef>
              <a:spcAft>
                <a:spcPts val="0"/>
              </a:spcAft>
              <a:buSzPts val="1000"/>
              <a:buFont typeface="DM Sans"/>
              <a:buChar char="■"/>
              <a:defRPr sz="1333"/>
            </a:lvl6pPr>
            <a:lvl7pPr marL="4267093" lvl="6" indent="-389457">
              <a:lnSpc>
                <a:spcPct val="100000"/>
              </a:lnSpc>
              <a:spcBef>
                <a:spcPts val="1067"/>
              </a:spcBef>
              <a:spcAft>
                <a:spcPts val="0"/>
              </a:spcAft>
              <a:buSzPts val="1000"/>
              <a:buFont typeface="DM Sans"/>
              <a:buChar char="●"/>
              <a:defRPr sz="1333"/>
            </a:lvl7pPr>
            <a:lvl8pPr marL="4876678" lvl="7" indent="-389457">
              <a:lnSpc>
                <a:spcPct val="100000"/>
              </a:lnSpc>
              <a:spcBef>
                <a:spcPts val="1067"/>
              </a:spcBef>
              <a:spcAft>
                <a:spcPts val="0"/>
              </a:spcAft>
              <a:buSzPts val="1000"/>
              <a:buFont typeface="DM Sans"/>
              <a:buChar char="○"/>
              <a:defRPr sz="1333"/>
            </a:lvl8pPr>
            <a:lvl9pPr marL="5486263" lvl="8" indent="-389457">
              <a:lnSpc>
                <a:spcPct val="100000"/>
              </a:lnSpc>
              <a:spcBef>
                <a:spcPts val="1067"/>
              </a:spcBef>
              <a:spcAft>
                <a:spcPts val="1067"/>
              </a:spcAft>
              <a:buSzPts val="1000"/>
              <a:buFont typeface="DM Sans"/>
              <a:buChar char="■"/>
              <a:defRPr sz="1333"/>
            </a:lvl9pPr>
          </a:lstStyle>
          <a:p>
            <a:endParaRPr/>
          </a:p>
        </p:txBody>
      </p:sp>
      <p:sp>
        <p:nvSpPr>
          <p:cNvPr id="218" name="Google Shape;218;p29"/>
          <p:cNvSpPr txBox="1">
            <a:spLocks noGrp="1"/>
          </p:cNvSpPr>
          <p:nvPr>
            <p:ph type="subTitle" idx="6"/>
          </p:nvPr>
        </p:nvSpPr>
        <p:spPr>
          <a:xfrm>
            <a:off x="3482403" y="4380309"/>
            <a:ext cx="2170000" cy="283154"/>
          </a:xfrm>
          <a:prstGeom prst="rect">
            <a:avLst/>
          </a:prstGeom>
        </p:spPr>
        <p:txBody>
          <a:bodyPr spcFirstLastPara="1" wrap="square" lIns="0" tIns="0" rIns="0" bIns="0" anchor="t" anchorCtr="0">
            <a:spAutoFit/>
          </a:bodyPr>
          <a:lstStyle>
            <a:lvl1pPr lvl="0">
              <a:spcBef>
                <a:spcPts val="0"/>
              </a:spcBef>
              <a:spcAft>
                <a:spcPts val="0"/>
              </a:spcAft>
              <a:buSzPts val="1200"/>
              <a:buNone/>
              <a:defRPr sz="1600"/>
            </a:lvl1pPr>
            <a:lvl2pPr lvl="1">
              <a:spcBef>
                <a:spcPts val="0"/>
              </a:spcBef>
              <a:spcAft>
                <a:spcPts val="0"/>
              </a:spcAft>
              <a:buSzPts val="1200"/>
              <a:buNone/>
              <a:defRPr sz="1600"/>
            </a:lvl2pPr>
            <a:lvl3pPr lvl="2">
              <a:spcBef>
                <a:spcPts val="0"/>
              </a:spcBef>
              <a:spcAft>
                <a:spcPts val="0"/>
              </a:spcAft>
              <a:buSzPts val="1200"/>
              <a:buNone/>
              <a:defRPr sz="1600"/>
            </a:lvl3pPr>
            <a:lvl4pPr lvl="3">
              <a:spcBef>
                <a:spcPts val="0"/>
              </a:spcBef>
              <a:spcAft>
                <a:spcPts val="0"/>
              </a:spcAft>
              <a:buSzPts val="1200"/>
              <a:buNone/>
              <a:defRPr sz="1600"/>
            </a:lvl4pPr>
            <a:lvl5pPr lvl="4">
              <a:spcBef>
                <a:spcPts val="0"/>
              </a:spcBef>
              <a:spcAft>
                <a:spcPts val="0"/>
              </a:spcAft>
              <a:buSzPts val="1200"/>
              <a:buNone/>
              <a:defRPr sz="1600"/>
            </a:lvl5pPr>
            <a:lvl6pPr lvl="5">
              <a:spcBef>
                <a:spcPts val="0"/>
              </a:spcBef>
              <a:spcAft>
                <a:spcPts val="0"/>
              </a:spcAft>
              <a:buSzPts val="1200"/>
              <a:buNone/>
              <a:defRPr sz="1600"/>
            </a:lvl6pPr>
            <a:lvl7pPr lvl="6">
              <a:spcBef>
                <a:spcPts val="0"/>
              </a:spcBef>
              <a:spcAft>
                <a:spcPts val="0"/>
              </a:spcAft>
              <a:buSzPts val="1200"/>
              <a:buNone/>
              <a:defRPr sz="1600"/>
            </a:lvl7pPr>
            <a:lvl8pPr lvl="7">
              <a:spcBef>
                <a:spcPts val="0"/>
              </a:spcBef>
              <a:spcAft>
                <a:spcPts val="0"/>
              </a:spcAft>
              <a:buSzPts val="1200"/>
              <a:buNone/>
              <a:defRPr sz="1600"/>
            </a:lvl8pPr>
            <a:lvl9pPr lvl="8">
              <a:spcBef>
                <a:spcPts val="0"/>
              </a:spcBef>
              <a:spcAft>
                <a:spcPts val="0"/>
              </a:spcAft>
              <a:buSzPts val="1200"/>
              <a:buNone/>
              <a:defRPr sz="1600"/>
            </a:lvl9pPr>
          </a:lstStyle>
          <a:p>
            <a:endParaRPr/>
          </a:p>
        </p:txBody>
      </p:sp>
      <p:sp>
        <p:nvSpPr>
          <p:cNvPr id="219" name="Google Shape;219;p29"/>
          <p:cNvSpPr txBox="1">
            <a:spLocks noGrp="1"/>
          </p:cNvSpPr>
          <p:nvPr>
            <p:ph type="body" idx="7"/>
          </p:nvPr>
        </p:nvSpPr>
        <p:spPr>
          <a:xfrm>
            <a:off x="482636" y="4887467"/>
            <a:ext cx="2170000" cy="14856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220" name="Google Shape;220;p29"/>
          <p:cNvSpPr txBox="1">
            <a:spLocks noGrp="1"/>
          </p:cNvSpPr>
          <p:nvPr>
            <p:ph type="subTitle" idx="8"/>
          </p:nvPr>
        </p:nvSpPr>
        <p:spPr>
          <a:xfrm>
            <a:off x="482636" y="4380309"/>
            <a:ext cx="2170000" cy="283154"/>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200"/>
              <a:buNone/>
              <a:defRPr sz="1600">
                <a:solidFill>
                  <a:schemeClr val="dk1"/>
                </a:solidFill>
              </a:defRPr>
            </a:lvl1pPr>
            <a:lvl2pPr lvl="1">
              <a:spcBef>
                <a:spcPts val="0"/>
              </a:spcBef>
              <a:spcAft>
                <a:spcPts val="0"/>
              </a:spcAft>
              <a:buClr>
                <a:schemeClr val="dk1"/>
              </a:buClr>
              <a:buSzPts val="1200"/>
              <a:buNone/>
              <a:defRPr sz="1600">
                <a:solidFill>
                  <a:schemeClr val="dk1"/>
                </a:solidFill>
              </a:defRPr>
            </a:lvl2pPr>
            <a:lvl3pPr lvl="2">
              <a:spcBef>
                <a:spcPts val="0"/>
              </a:spcBef>
              <a:spcAft>
                <a:spcPts val="0"/>
              </a:spcAft>
              <a:buClr>
                <a:schemeClr val="dk1"/>
              </a:buClr>
              <a:buSzPts val="1200"/>
              <a:buNone/>
              <a:defRPr sz="1600">
                <a:solidFill>
                  <a:schemeClr val="dk1"/>
                </a:solidFill>
              </a:defRPr>
            </a:lvl3pPr>
            <a:lvl4pPr lvl="3">
              <a:spcBef>
                <a:spcPts val="0"/>
              </a:spcBef>
              <a:spcAft>
                <a:spcPts val="0"/>
              </a:spcAft>
              <a:buClr>
                <a:schemeClr val="dk1"/>
              </a:buClr>
              <a:buSzPts val="1200"/>
              <a:buNone/>
              <a:defRPr sz="1600">
                <a:solidFill>
                  <a:schemeClr val="dk1"/>
                </a:solidFill>
              </a:defRPr>
            </a:lvl4pPr>
            <a:lvl5pPr lvl="4">
              <a:spcBef>
                <a:spcPts val="0"/>
              </a:spcBef>
              <a:spcAft>
                <a:spcPts val="0"/>
              </a:spcAft>
              <a:buClr>
                <a:schemeClr val="dk1"/>
              </a:buClr>
              <a:buSzPts val="1200"/>
              <a:buNone/>
              <a:defRPr sz="1600">
                <a:solidFill>
                  <a:schemeClr val="dk1"/>
                </a:solidFill>
              </a:defRPr>
            </a:lvl5pPr>
            <a:lvl6pPr lvl="5">
              <a:spcBef>
                <a:spcPts val="0"/>
              </a:spcBef>
              <a:spcAft>
                <a:spcPts val="0"/>
              </a:spcAft>
              <a:buClr>
                <a:schemeClr val="dk1"/>
              </a:buClr>
              <a:buSzPts val="1200"/>
              <a:buNone/>
              <a:defRPr sz="1600">
                <a:solidFill>
                  <a:schemeClr val="dk1"/>
                </a:solidFill>
              </a:defRPr>
            </a:lvl6pPr>
            <a:lvl7pPr lvl="6">
              <a:spcBef>
                <a:spcPts val="0"/>
              </a:spcBef>
              <a:spcAft>
                <a:spcPts val="0"/>
              </a:spcAft>
              <a:buClr>
                <a:schemeClr val="dk1"/>
              </a:buClr>
              <a:buSzPts val="1200"/>
              <a:buNone/>
              <a:defRPr sz="1600">
                <a:solidFill>
                  <a:schemeClr val="dk1"/>
                </a:solidFill>
              </a:defRPr>
            </a:lvl7pPr>
            <a:lvl8pPr lvl="7">
              <a:spcBef>
                <a:spcPts val="0"/>
              </a:spcBef>
              <a:spcAft>
                <a:spcPts val="0"/>
              </a:spcAft>
              <a:buClr>
                <a:schemeClr val="dk1"/>
              </a:buClr>
              <a:buSzPts val="1200"/>
              <a:buNone/>
              <a:defRPr sz="1600">
                <a:solidFill>
                  <a:schemeClr val="dk1"/>
                </a:solidFill>
              </a:defRPr>
            </a:lvl8pPr>
            <a:lvl9pPr lvl="8">
              <a:spcBef>
                <a:spcPts val="0"/>
              </a:spcBef>
              <a:spcAft>
                <a:spcPts val="0"/>
              </a:spcAft>
              <a:buClr>
                <a:schemeClr val="dk1"/>
              </a:buClr>
              <a:buSzPts val="1200"/>
              <a:buNone/>
              <a:defRPr sz="1600">
                <a:solidFill>
                  <a:schemeClr val="dk1"/>
                </a:solidFill>
              </a:defRPr>
            </a:lvl9pPr>
          </a:lstStyle>
          <a:p>
            <a:endParaRPr/>
          </a:p>
        </p:txBody>
      </p:sp>
      <p:sp>
        <p:nvSpPr>
          <p:cNvPr id="221" name="Google Shape;221;p29"/>
          <p:cNvSpPr txBox="1">
            <a:spLocks noGrp="1"/>
          </p:cNvSpPr>
          <p:nvPr>
            <p:ph type="body" idx="9"/>
          </p:nvPr>
        </p:nvSpPr>
        <p:spPr>
          <a:xfrm>
            <a:off x="6534300" y="1594804"/>
            <a:ext cx="2170000" cy="18472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222" name="Google Shape;222;p29"/>
          <p:cNvSpPr txBox="1">
            <a:spLocks noGrp="1"/>
          </p:cNvSpPr>
          <p:nvPr>
            <p:ph type="subTitle" idx="13"/>
          </p:nvPr>
        </p:nvSpPr>
        <p:spPr>
          <a:xfrm>
            <a:off x="6534300" y="942484"/>
            <a:ext cx="2170000" cy="283154"/>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200"/>
              <a:buNone/>
              <a:defRPr sz="1600">
                <a:solidFill>
                  <a:schemeClr val="dk1"/>
                </a:solidFill>
              </a:defRPr>
            </a:lvl1pPr>
            <a:lvl2pPr lvl="1">
              <a:spcBef>
                <a:spcPts val="0"/>
              </a:spcBef>
              <a:spcAft>
                <a:spcPts val="0"/>
              </a:spcAft>
              <a:buClr>
                <a:schemeClr val="dk1"/>
              </a:buClr>
              <a:buSzPts val="1200"/>
              <a:buNone/>
              <a:defRPr sz="1600">
                <a:solidFill>
                  <a:schemeClr val="dk1"/>
                </a:solidFill>
              </a:defRPr>
            </a:lvl2pPr>
            <a:lvl3pPr lvl="2">
              <a:spcBef>
                <a:spcPts val="0"/>
              </a:spcBef>
              <a:spcAft>
                <a:spcPts val="0"/>
              </a:spcAft>
              <a:buClr>
                <a:schemeClr val="dk1"/>
              </a:buClr>
              <a:buSzPts val="1200"/>
              <a:buNone/>
              <a:defRPr sz="1600">
                <a:solidFill>
                  <a:schemeClr val="dk1"/>
                </a:solidFill>
              </a:defRPr>
            </a:lvl3pPr>
            <a:lvl4pPr lvl="3">
              <a:spcBef>
                <a:spcPts val="0"/>
              </a:spcBef>
              <a:spcAft>
                <a:spcPts val="0"/>
              </a:spcAft>
              <a:buClr>
                <a:schemeClr val="dk1"/>
              </a:buClr>
              <a:buSzPts val="1200"/>
              <a:buNone/>
              <a:defRPr sz="1600">
                <a:solidFill>
                  <a:schemeClr val="dk1"/>
                </a:solidFill>
              </a:defRPr>
            </a:lvl4pPr>
            <a:lvl5pPr lvl="4">
              <a:spcBef>
                <a:spcPts val="0"/>
              </a:spcBef>
              <a:spcAft>
                <a:spcPts val="0"/>
              </a:spcAft>
              <a:buClr>
                <a:schemeClr val="dk1"/>
              </a:buClr>
              <a:buSzPts val="1200"/>
              <a:buNone/>
              <a:defRPr sz="1600">
                <a:solidFill>
                  <a:schemeClr val="dk1"/>
                </a:solidFill>
              </a:defRPr>
            </a:lvl5pPr>
            <a:lvl6pPr lvl="5">
              <a:spcBef>
                <a:spcPts val="0"/>
              </a:spcBef>
              <a:spcAft>
                <a:spcPts val="0"/>
              </a:spcAft>
              <a:buClr>
                <a:schemeClr val="dk1"/>
              </a:buClr>
              <a:buSzPts val="1200"/>
              <a:buNone/>
              <a:defRPr sz="1600">
                <a:solidFill>
                  <a:schemeClr val="dk1"/>
                </a:solidFill>
              </a:defRPr>
            </a:lvl6pPr>
            <a:lvl7pPr lvl="6">
              <a:spcBef>
                <a:spcPts val="0"/>
              </a:spcBef>
              <a:spcAft>
                <a:spcPts val="0"/>
              </a:spcAft>
              <a:buClr>
                <a:schemeClr val="dk1"/>
              </a:buClr>
              <a:buSzPts val="1200"/>
              <a:buNone/>
              <a:defRPr sz="1600">
                <a:solidFill>
                  <a:schemeClr val="dk1"/>
                </a:solidFill>
              </a:defRPr>
            </a:lvl7pPr>
            <a:lvl8pPr lvl="7">
              <a:spcBef>
                <a:spcPts val="0"/>
              </a:spcBef>
              <a:spcAft>
                <a:spcPts val="0"/>
              </a:spcAft>
              <a:buClr>
                <a:schemeClr val="dk1"/>
              </a:buClr>
              <a:buSzPts val="1200"/>
              <a:buNone/>
              <a:defRPr sz="1600">
                <a:solidFill>
                  <a:schemeClr val="dk1"/>
                </a:solidFill>
              </a:defRPr>
            </a:lvl8pPr>
            <a:lvl9pPr lvl="8">
              <a:spcBef>
                <a:spcPts val="0"/>
              </a:spcBef>
              <a:spcAft>
                <a:spcPts val="0"/>
              </a:spcAft>
              <a:buClr>
                <a:schemeClr val="dk1"/>
              </a:buClr>
              <a:buSzPts val="1200"/>
              <a:buNone/>
              <a:defRPr sz="1600">
                <a:solidFill>
                  <a:schemeClr val="dk1"/>
                </a:solidFill>
              </a:defRPr>
            </a:lvl9pPr>
          </a:lstStyle>
          <a:p>
            <a:endParaRPr/>
          </a:p>
        </p:txBody>
      </p:sp>
      <p:sp>
        <p:nvSpPr>
          <p:cNvPr id="223" name="Google Shape;223;p29"/>
          <p:cNvSpPr txBox="1">
            <a:spLocks noGrp="1"/>
          </p:cNvSpPr>
          <p:nvPr>
            <p:ph type="body" idx="14"/>
          </p:nvPr>
        </p:nvSpPr>
        <p:spPr>
          <a:xfrm>
            <a:off x="9532233" y="1594804"/>
            <a:ext cx="2170000" cy="18472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224" name="Google Shape;224;p29"/>
          <p:cNvSpPr txBox="1">
            <a:spLocks noGrp="1"/>
          </p:cNvSpPr>
          <p:nvPr>
            <p:ph type="subTitle" idx="15"/>
          </p:nvPr>
        </p:nvSpPr>
        <p:spPr>
          <a:xfrm>
            <a:off x="9532233" y="942484"/>
            <a:ext cx="2170000" cy="283154"/>
          </a:xfrm>
          <a:prstGeom prst="rect">
            <a:avLst/>
          </a:prstGeom>
        </p:spPr>
        <p:txBody>
          <a:bodyPr spcFirstLastPara="1" wrap="square" lIns="0" tIns="0" rIns="0" bIns="0" anchor="t" anchorCtr="0">
            <a:spAutoFit/>
          </a:bodyPr>
          <a:lstStyle>
            <a:lvl1pPr lvl="0">
              <a:spcBef>
                <a:spcPts val="0"/>
              </a:spcBef>
              <a:spcAft>
                <a:spcPts val="0"/>
              </a:spcAft>
              <a:buSzPts val="1200"/>
              <a:buNone/>
              <a:defRPr sz="1600"/>
            </a:lvl1pPr>
            <a:lvl2pPr lvl="1">
              <a:spcBef>
                <a:spcPts val="0"/>
              </a:spcBef>
              <a:spcAft>
                <a:spcPts val="0"/>
              </a:spcAft>
              <a:buSzPts val="1200"/>
              <a:buNone/>
              <a:defRPr sz="1600"/>
            </a:lvl2pPr>
            <a:lvl3pPr lvl="2">
              <a:spcBef>
                <a:spcPts val="0"/>
              </a:spcBef>
              <a:spcAft>
                <a:spcPts val="0"/>
              </a:spcAft>
              <a:buSzPts val="1200"/>
              <a:buNone/>
              <a:defRPr sz="1600"/>
            </a:lvl3pPr>
            <a:lvl4pPr lvl="3">
              <a:spcBef>
                <a:spcPts val="0"/>
              </a:spcBef>
              <a:spcAft>
                <a:spcPts val="0"/>
              </a:spcAft>
              <a:buSzPts val="1200"/>
              <a:buNone/>
              <a:defRPr sz="1600"/>
            </a:lvl4pPr>
            <a:lvl5pPr lvl="4">
              <a:spcBef>
                <a:spcPts val="0"/>
              </a:spcBef>
              <a:spcAft>
                <a:spcPts val="0"/>
              </a:spcAft>
              <a:buSzPts val="1200"/>
              <a:buNone/>
              <a:defRPr sz="1600"/>
            </a:lvl5pPr>
            <a:lvl6pPr lvl="5">
              <a:spcBef>
                <a:spcPts val="0"/>
              </a:spcBef>
              <a:spcAft>
                <a:spcPts val="0"/>
              </a:spcAft>
              <a:buSzPts val="1200"/>
              <a:buNone/>
              <a:defRPr sz="1600"/>
            </a:lvl6pPr>
            <a:lvl7pPr lvl="6">
              <a:spcBef>
                <a:spcPts val="0"/>
              </a:spcBef>
              <a:spcAft>
                <a:spcPts val="0"/>
              </a:spcAft>
              <a:buSzPts val="1200"/>
              <a:buNone/>
              <a:defRPr sz="1600"/>
            </a:lvl7pPr>
            <a:lvl8pPr lvl="7">
              <a:spcBef>
                <a:spcPts val="0"/>
              </a:spcBef>
              <a:spcAft>
                <a:spcPts val="0"/>
              </a:spcAft>
              <a:buSzPts val="1200"/>
              <a:buNone/>
              <a:defRPr sz="1600"/>
            </a:lvl8pPr>
            <a:lvl9pPr lvl="8">
              <a:spcBef>
                <a:spcPts val="0"/>
              </a:spcBef>
              <a:spcAft>
                <a:spcPts val="0"/>
              </a:spcAft>
              <a:buSzPts val="1200"/>
              <a:buNone/>
              <a:defRPr sz="1600"/>
            </a:lvl9pPr>
          </a:lstStyle>
          <a:p>
            <a:endParaRPr/>
          </a:p>
        </p:txBody>
      </p:sp>
      <p:sp>
        <p:nvSpPr>
          <p:cNvPr id="225" name="Google Shape;225;p29"/>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3390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563D-D5AE-F025-3243-6E5B457268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D165C3-F829-ED6E-1340-51280E7D3D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5398C-18EC-B570-16C7-371B7446EB47}"/>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EA453606-E02A-06B6-FF8D-3C44525CD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E17E9D-F41C-EEBA-B5EF-C78B90B0F442}"/>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2955802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3764192"/>
            <a:ext cx="9825600" cy="3089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8"/>
          <p:cNvSpPr/>
          <p:nvPr/>
        </p:nvSpPr>
        <p:spPr>
          <a:xfrm flipH="1">
            <a:off x="4777613" y="2072151"/>
            <a:ext cx="7414000" cy="47860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 name="Google Shape;80;p8"/>
          <p:cNvGrpSpPr/>
          <p:nvPr/>
        </p:nvGrpSpPr>
        <p:grpSpPr>
          <a:xfrm>
            <a:off x="341322" y="-158"/>
            <a:ext cx="3001796" cy="1391211"/>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 name="Google Shape;84;p8"/>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5" name="Google Shape;85;p8"/>
          <p:cNvGrpSpPr/>
          <p:nvPr/>
        </p:nvGrpSpPr>
        <p:grpSpPr>
          <a:xfrm>
            <a:off x="46579" y="6029500"/>
            <a:ext cx="2124408" cy="822763"/>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 name="Google Shape;89;p8"/>
          <p:cNvGrpSpPr/>
          <p:nvPr/>
        </p:nvGrpSpPr>
        <p:grpSpPr>
          <a:xfrm>
            <a:off x="7848472" y="1657"/>
            <a:ext cx="4343273" cy="1682019"/>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3" name="Google Shape;93;p8"/>
          <p:cNvSpPr txBox="1">
            <a:spLocks noGrp="1"/>
          </p:cNvSpPr>
          <p:nvPr>
            <p:ph type="title"/>
          </p:nvPr>
        </p:nvSpPr>
        <p:spPr>
          <a:xfrm>
            <a:off x="1858572" y="1734861"/>
            <a:ext cx="8489200" cy="3385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4267"/>
            </a:lvl1pPr>
            <a:lvl2pPr lvl="1" algn="ctr">
              <a:spcBef>
                <a:spcPts val="0"/>
              </a:spcBef>
              <a:spcAft>
                <a:spcPts val="0"/>
              </a:spcAft>
              <a:buSzPts val="3200"/>
              <a:buNone/>
              <a:defRPr sz="4267"/>
            </a:lvl2pPr>
            <a:lvl3pPr lvl="2" algn="ctr">
              <a:spcBef>
                <a:spcPts val="0"/>
              </a:spcBef>
              <a:spcAft>
                <a:spcPts val="0"/>
              </a:spcAft>
              <a:buSzPts val="3200"/>
              <a:buNone/>
              <a:defRPr sz="4267"/>
            </a:lvl3pPr>
            <a:lvl4pPr lvl="3" algn="ctr">
              <a:spcBef>
                <a:spcPts val="0"/>
              </a:spcBef>
              <a:spcAft>
                <a:spcPts val="0"/>
              </a:spcAft>
              <a:buSzPts val="3200"/>
              <a:buNone/>
              <a:defRPr sz="4267"/>
            </a:lvl4pPr>
            <a:lvl5pPr lvl="4" algn="ctr">
              <a:spcBef>
                <a:spcPts val="0"/>
              </a:spcBef>
              <a:spcAft>
                <a:spcPts val="0"/>
              </a:spcAft>
              <a:buSzPts val="3200"/>
              <a:buNone/>
              <a:defRPr sz="4267"/>
            </a:lvl5pPr>
            <a:lvl6pPr lvl="5" algn="ctr">
              <a:spcBef>
                <a:spcPts val="0"/>
              </a:spcBef>
              <a:spcAft>
                <a:spcPts val="0"/>
              </a:spcAft>
              <a:buSzPts val="3200"/>
              <a:buNone/>
              <a:defRPr sz="4267"/>
            </a:lvl6pPr>
            <a:lvl7pPr lvl="6" algn="ctr">
              <a:spcBef>
                <a:spcPts val="0"/>
              </a:spcBef>
              <a:spcAft>
                <a:spcPts val="0"/>
              </a:spcAft>
              <a:buSzPts val="3200"/>
              <a:buNone/>
              <a:defRPr sz="4267"/>
            </a:lvl7pPr>
            <a:lvl8pPr lvl="7" algn="ctr">
              <a:spcBef>
                <a:spcPts val="0"/>
              </a:spcBef>
              <a:spcAft>
                <a:spcPts val="0"/>
              </a:spcAft>
              <a:buSzPts val="3200"/>
              <a:buNone/>
              <a:defRPr sz="4267"/>
            </a:lvl8pPr>
            <a:lvl9pPr lvl="8" algn="ctr">
              <a:spcBef>
                <a:spcPts val="0"/>
              </a:spcBef>
              <a:spcAft>
                <a:spcPts val="0"/>
              </a:spcAft>
              <a:buSzPts val="3200"/>
              <a:buNone/>
              <a:defRPr sz="4267"/>
            </a:lvl9pPr>
          </a:lstStyle>
          <a:p>
            <a:endParaRPr/>
          </a:p>
        </p:txBody>
      </p:sp>
      <p:sp>
        <p:nvSpPr>
          <p:cNvPr id="94" name="Google Shape;94;p8"/>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172068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Four modules">
  <p:cSld name="Four modules">
    <p:bg>
      <p:bgPr>
        <a:solidFill>
          <a:schemeClr val="lt1"/>
        </a:solidFill>
        <a:effectLst/>
      </p:bgPr>
    </p:bg>
    <p:spTree>
      <p:nvGrpSpPr>
        <p:cNvPr id="1" name="Shape 226"/>
        <p:cNvGrpSpPr/>
        <p:nvPr/>
      </p:nvGrpSpPr>
      <p:grpSpPr>
        <a:xfrm>
          <a:off x="0" y="0"/>
          <a:ext cx="0" cy="0"/>
          <a:chOff x="0" y="0"/>
          <a:chExt cx="0" cy="0"/>
        </a:xfrm>
      </p:grpSpPr>
      <p:sp>
        <p:nvSpPr>
          <p:cNvPr id="227" name="Google Shape;227;p30"/>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28" name="Google Shape;228;p30"/>
          <p:cNvSpPr txBox="1">
            <a:spLocks noGrp="1"/>
          </p:cNvSpPr>
          <p:nvPr>
            <p:ph type="subTitle" idx="2"/>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29" name="Google Shape;229;p30"/>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30" name="Google Shape;230;p30"/>
          <p:cNvSpPr txBox="1">
            <a:spLocks noGrp="1"/>
          </p:cNvSpPr>
          <p:nvPr>
            <p:ph type="title"/>
          </p:nvPr>
        </p:nvSpPr>
        <p:spPr>
          <a:xfrm>
            <a:off x="7728767" y="3135100"/>
            <a:ext cx="13193600" cy="11448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8266">
                <a:solidFill>
                  <a:schemeClr val="dk1"/>
                </a:solidFill>
              </a:defRPr>
            </a:lvl1pPr>
            <a:lvl2pPr lvl="1">
              <a:lnSpc>
                <a:spcPct val="90000"/>
              </a:lnSpc>
              <a:spcBef>
                <a:spcPts val="0"/>
              </a:spcBef>
              <a:spcAft>
                <a:spcPts val="0"/>
              </a:spcAft>
              <a:buNone/>
              <a:defRPr sz="8266">
                <a:solidFill>
                  <a:schemeClr val="dk1"/>
                </a:solidFill>
              </a:defRPr>
            </a:lvl2pPr>
            <a:lvl3pPr lvl="2">
              <a:lnSpc>
                <a:spcPct val="90000"/>
              </a:lnSpc>
              <a:spcBef>
                <a:spcPts val="0"/>
              </a:spcBef>
              <a:spcAft>
                <a:spcPts val="0"/>
              </a:spcAft>
              <a:buNone/>
              <a:defRPr sz="8266">
                <a:solidFill>
                  <a:schemeClr val="dk1"/>
                </a:solidFill>
              </a:defRPr>
            </a:lvl3pPr>
            <a:lvl4pPr lvl="3">
              <a:lnSpc>
                <a:spcPct val="90000"/>
              </a:lnSpc>
              <a:spcBef>
                <a:spcPts val="0"/>
              </a:spcBef>
              <a:spcAft>
                <a:spcPts val="0"/>
              </a:spcAft>
              <a:buNone/>
              <a:defRPr sz="8266">
                <a:solidFill>
                  <a:schemeClr val="dk1"/>
                </a:solidFill>
              </a:defRPr>
            </a:lvl4pPr>
            <a:lvl5pPr lvl="4">
              <a:lnSpc>
                <a:spcPct val="90000"/>
              </a:lnSpc>
              <a:spcBef>
                <a:spcPts val="0"/>
              </a:spcBef>
              <a:spcAft>
                <a:spcPts val="0"/>
              </a:spcAft>
              <a:buNone/>
              <a:defRPr sz="8266">
                <a:solidFill>
                  <a:schemeClr val="dk1"/>
                </a:solidFill>
              </a:defRPr>
            </a:lvl5pPr>
            <a:lvl6pPr lvl="5">
              <a:lnSpc>
                <a:spcPct val="90000"/>
              </a:lnSpc>
              <a:spcBef>
                <a:spcPts val="0"/>
              </a:spcBef>
              <a:spcAft>
                <a:spcPts val="0"/>
              </a:spcAft>
              <a:buNone/>
              <a:defRPr sz="8266">
                <a:solidFill>
                  <a:schemeClr val="dk1"/>
                </a:solidFill>
              </a:defRPr>
            </a:lvl6pPr>
            <a:lvl7pPr lvl="6">
              <a:lnSpc>
                <a:spcPct val="90000"/>
              </a:lnSpc>
              <a:spcBef>
                <a:spcPts val="0"/>
              </a:spcBef>
              <a:spcAft>
                <a:spcPts val="0"/>
              </a:spcAft>
              <a:buNone/>
              <a:defRPr sz="8266">
                <a:solidFill>
                  <a:schemeClr val="dk1"/>
                </a:solidFill>
              </a:defRPr>
            </a:lvl7pPr>
            <a:lvl8pPr lvl="7">
              <a:lnSpc>
                <a:spcPct val="90000"/>
              </a:lnSpc>
              <a:spcBef>
                <a:spcPts val="0"/>
              </a:spcBef>
              <a:spcAft>
                <a:spcPts val="0"/>
              </a:spcAft>
              <a:buNone/>
              <a:defRPr sz="8266">
                <a:solidFill>
                  <a:schemeClr val="dk1"/>
                </a:solidFill>
              </a:defRPr>
            </a:lvl8pPr>
            <a:lvl9pPr lvl="8">
              <a:lnSpc>
                <a:spcPct val="90000"/>
              </a:lnSpc>
              <a:spcBef>
                <a:spcPts val="0"/>
              </a:spcBef>
              <a:spcAft>
                <a:spcPts val="0"/>
              </a:spcAft>
              <a:buNone/>
              <a:defRPr sz="8266">
                <a:solidFill>
                  <a:schemeClr val="dk1"/>
                </a:solidFill>
              </a:defRPr>
            </a:lvl9pPr>
          </a:lstStyle>
          <a:p>
            <a:endParaRPr/>
          </a:p>
        </p:txBody>
      </p:sp>
      <p:sp>
        <p:nvSpPr>
          <p:cNvPr id="231" name="Google Shape;231;p30"/>
          <p:cNvSpPr txBox="1">
            <a:spLocks noGrp="1"/>
          </p:cNvSpPr>
          <p:nvPr>
            <p:ph type="title" idx="3"/>
          </p:nvPr>
        </p:nvSpPr>
        <p:spPr>
          <a:xfrm>
            <a:off x="7728767" y="676600"/>
            <a:ext cx="13193600" cy="11448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8266"/>
            </a:lvl1pPr>
            <a:lvl2pPr lvl="1">
              <a:lnSpc>
                <a:spcPct val="90000"/>
              </a:lnSpc>
              <a:spcBef>
                <a:spcPts val="0"/>
              </a:spcBef>
              <a:spcAft>
                <a:spcPts val="0"/>
              </a:spcAft>
              <a:buNone/>
              <a:defRPr sz="8266"/>
            </a:lvl2pPr>
            <a:lvl3pPr lvl="2">
              <a:lnSpc>
                <a:spcPct val="90000"/>
              </a:lnSpc>
              <a:spcBef>
                <a:spcPts val="0"/>
              </a:spcBef>
              <a:spcAft>
                <a:spcPts val="0"/>
              </a:spcAft>
              <a:buNone/>
              <a:defRPr sz="8266"/>
            </a:lvl3pPr>
            <a:lvl4pPr lvl="3">
              <a:lnSpc>
                <a:spcPct val="90000"/>
              </a:lnSpc>
              <a:spcBef>
                <a:spcPts val="0"/>
              </a:spcBef>
              <a:spcAft>
                <a:spcPts val="0"/>
              </a:spcAft>
              <a:buNone/>
              <a:defRPr sz="8266"/>
            </a:lvl4pPr>
            <a:lvl5pPr lvl="4">
              <a:lnSpc>
                <a:spcPct val="90000"/>
              </a:lnSpc>
              <a:spcBef>
                <a:spcPts val="0"/>
              </a:spcBef>
              <a:spcAft>
                <a:spcPts val="0"/>
              </a:spcAft>
              <a:buNone/>
              <a:defRPr sz="8266"/>
            </a:lvl5pPr>
            <a:lvl6pPr lvl="5">
              <a:lnSpc>
                <a:spcPct val="90000"/>
              </a:lnSpc>
              <a:spcBef>
                <a:spcPts val="0"/>
              </a:spcBef>
              <a:spcAft>
                <a:spcPts val="0"/>
              </a:spcAft>
              <a:buNone/>
              <a:defRPr sz="8266"/>
            </a:lvl6pPr>
            <a:lvl7pPr lvl="6">
              <a:lnSpc>
                <a:spcPct val="90000"/>
              </a:lnSpc>
              <a:spcBef>
                <a:spcPts val="0"/>
              </a:spcBef>
              <a:spcAft>
                <a:spcPts val="0"/>
              </a:spcAft>
              <a:buNone/>
              <a:defRPr sz="8266"/>
            </a:lvl7pPr>
            <a:lvl8pPr lvl="7">
              <a:lnSpc>
                <a:spcPct val="90000"/>
              </a:lnSpc>
              <a:spcBef>
                <a:spcPts val="0"/>
              </a:spcBef>
              <a:spcAft>
                <a:spcPts val="0"/>
              </a:spcAft>
              <a:buNone/>
              <a:defRPr sz="8266"/>
            </a:lvl8pPr>
            <a:lvl9pPr lvl="8">
              <a:lnSpc>
                <a:spcPct val="90000"/>
              </a:lnSpc>
              <a:spcBef>
                <a:spcPts val="0"/>
              </a:spcBef>
              <a:spcAft>
                <a:spcPts val="0"/>
              </a:spcAft>
              <a:buNone/>
              <a:defRPr sz="8266"/>
            </a:lvl9pPr>
          </a:lstStyle>
          <a:p>
            <a:endParaRPr/>
          </a:p>
        </p:txBody>
      </p:sp>
      <p:sp>
        <p:nvSpPr>
          <p:cNvPr id="232" name="Google Shape;232;p30"/>
          <p:cNvSpPr txBox="1">
            <a:spLocks noGrp="1"/>
          </p:cNvSpPr>
          <p:nvPr>
            <p:ph type="subTitle" idx="4"/>
          </p:nvPr>
        </p:nvSpPr>
        <p:spPr>
          <a:xfrm>
            <a:off x="7616800" y="5720816"/>
            <a:ext cx="3484400" cy="725200"/>
          </a:xfrm>
          <a:prstGeom prst="rect">
            <a:avLst/>
          </a:prstGeom>
        </p:spPr>
        <p:txBody>
          <a:bodyPr spcFirstLastPara="1" wrap="square" lIns="0" tIns="0" rIns="0" bIns="0" anchor="b" anchorCtr="0">
            <a:noAutofit/>
          </a:bodyPr>
          <a:lstStyle>
            <a:lvl1pPr lvl="0">
              <a:spcBef>
                <a:spcPts val="0"/>
              </a:spcBef>
              <a:spcAft>
                <a:spcPts val="0"/>
              </a:spcAft>
              <a:buSzPts val="1000"/>
              <a:buFont typeface="DM Sans"/>
              <a:buNone/>
              <a:defRPr sz="1333">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
        <p:nvSpPr>
          <p:cNvPr id="233" name="Google Shape;233;p30"/>
          <p:cNvSpPr txBox="1">
            <a:spLocks noGrp="1"/>
          </p:cNvSpPr>
          <p:nvPr>
            <p:ph type="subTitle" idx="5"/>
          </p:nvPr>
        </p:nvSpPr>
        <p:spPr>
          <a:xfrm>
            <a:off x="7616800" y="4325201"/>
            <a:ext cx="3484400" cy="5764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000"/>
              <a:buFont typeface="DM Sans"/>
              <a:buNone/>
              <a:defRPr sz="1333">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234" name="Google Shape;234;p30"/>
          <p:cNvSpPr txBox="1">
            <a:spLocks noGrp="1"/>
          </p:cNvSpPr>
          <p:nvPr>
            <p:ph type="subTitle" idx="6"/>
          </p:nvPr>
        </p:nvSpPr>
        <p:spPr>
          <a:xfrm>
            <a:off x="7616800" y="1757833"/>
            <a:ext cx="3484400" cy="644000"/>
          </a:xfrm>
          <a:prstGeom prst="rect">
            <a:avLst/>
          </a:prstGeom>
        </p:spPr>
        <p:txBody>
          <a:bodyPr spcFirstLastPara="1" wrap="square" lIns="0" tIns="0" rIns="0" bIns="0" anchor="b" anchorCtr="0">
            <a:noAutofit/>
          </a:bodyPr>
          <a:lstStyle>
            <a:lvl1pPr lvl="0">
              <a:spcBef>
                <a:spcPts val="0"/>
              </a:spcBef>
              <a:spcAft>
                <a:spcPts val="0"/>
              </a:spcAft>
              <a:buSzPts val="1000"/>
              <a:buFont typeface="DM Sans"/>
              <a:buNone/>
              <a:defRPr sz="1333">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Tree>
    <p:extLst>
      <p:ext uri="{BB962C8B-B14F-4D97-AF65-F5344CB8AC3E}">
        <p14:creationId xmlns:p14="http://schemas.microsoft.com/office/powerpoint/2010/main" val="182703182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wo modules">
  <p:cSld name="Two modules">
    <p:spTree>
      <p:nvGrpSpPr>
        <p:cNvPr id="1" name="Shape 235"/>
        <p:cNvGrpSpPr/>
        <p:nvPr/>
      </p:nvGrpSpPr>
      <p:grpSpPr>
        <a:xfrm>
          <a:off x="0" y="0"/>
          <a:ext cx="0" cy="0"/>
          <a:chOff x="0" y="0"/>
          <a:chExt cx="0" cy="0"/>
        </a:xfrm>
      </p:grpSpPr>
      <p:sp>
        <p:nvSpPr>
          <p:cNvPr id="236" name="Google Shape;236;p31"/>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31"/>
          <p:cNvSpPr txBox="1">
            <a:spLocks noGrp="1"/>
          </p:cNvSpPr>
          <p:nvPr>
            <p:ph type="subTitle" idx="2"/>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31"/>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39" name="Google Shape;239;p31"/>
          <p:cNvSpPr txBox="1">
            <a:spLocks noGrp="1"/>
          </p:cNvSpPr>
          <p:nvPr>
            <p:ph type="title"/>
          </p:nvPr>
        </p:nvSpPr>
        <p:spPr>
          <a:xfrm>
            <a:off x="482633" y="1318076"/>
            <a:ext cx="66912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lvl1pPr>
            <a:lvl2pPr lvl="1">
              <a:lnSpc>
                <a:spcPct val="90000"/>
              </a:lnSpc>
              <a:spcBef>
                <a:spcPts val="0"/>
              </a:spcBef>
              <a:spcAft>
                <a:spcPts val="0"/>
              </a:spcAft>
              <a:buNone/>
              <a:defRPr sz="2933"/>
            </a:lvl2pPr>
            <a:lvl3pPr lvl="2">
              <a:lnSpc>
                <a:spcPct val="90000"/>
              </a:lnSpc>
              <a:spcBef>
                <a:spcPts val="0"/>
              </a:spcBef>
              <a:spcAft>
                <a:spcPts val="0"/>
              </a:spcAft>
              <a:buNone/>
              <a:defRPr sz="2933"/>
            </a:lvl3pPr>
            <a:lvl4pPr lvl="3">
              <a:lnSpc>
                <a:spcPct val="90000"/>
              </a:lnSpc>
              <a:spcBef>
                <a:spcPts val="0"/>
              </a:spcBef>
              <a:spcAft>
                <a:spcPts val="0"/>
              </a:spcAft>
              <a:buNone/>
              <a:defRPr sz="2933"/>
            </a:lvl4pPr>
            <a:lvl5pPr lvl="4">
              <a:lnSpc>
                <a:spcPct val="90000"/>
              </a:lnSpc>
              <a:spcBef>
                <a:spcPts val="0"/>
              </a:spcBef>
              <a:spcAft>
                <a:spcPts val="0"/>
              </a:spcAft>
              <a:buNone/>
              <a:defRPr sz="2933"/>
            </a:lvl5pPr>
            <a:lvl6pPr lvl="5">
              <a:lnSpc>
                <a:spcPct val="90000"/>
              </a:lnSpc>
              <a:spcBef>
                <a:spcPts val="0"/>
              </a:spcBef>
              <a:spcAft>
                <a:spcPts val="0"/>
              </a:spcAft>
              <a:buNone/>
              <a:defRPr sz="2933"/>
            </a:lvl6pPr>
            <a:lvl7pPr lvl="6">
              <a:lnSpc>
                <a:spcPct val="90000"/>
              </a:lnSpc>
              <a:spcBef>
                <a:spcPts val="0"/>
              </a:spcBef>
              <a:spcAft>
                <a:spcPts val="0"/>
              </a:spcAft>
              <a:buNone/>
              <a:defRPr sz="2933"/>
            </a:lvl7pPr>
            <a:lvl8pPr lvl="7">
              <a:lnSpc>
                <a:spcPct val="90000"/>
              </a:lnSpc>
              <a:spcBef>
                <a:spcPts val="0"/>
              </a:spcBef>
              <a:spcAft>
                <a:spcPts val="0"/>
              </a:spcAft>
              <a:buNone/>
              <a:defRPr sz="2933"/>
            </a:lvl8pPr>
            <a:lvl9pPr lvl="8">
              <a:lnSpc>
                <a:spcPct val="90000"/>
              </a:lnSpc>
              <a:spcBef>
                <a:spcPts val="0"/>
              </a:spcBef>
              <a:spcAft>
                <a:spcPts val="0"/>
              </a:spcAft>
              <a:buNone/>
              <a:defRPr sz="2933"/>
            </a:lvl9pPr>
          </a:lstStyle>
          <a:p>
            <a:endParaRPr/>
          </a:p>
        </p:txBody>
      </p:sp>
    </p:spTree>
    <p:extLst>
      <p:ext uri="{BB962C8B-B14F-4D97-AF65-F5344CB8AC3E}">
        <p14:creationId xmlns:p14="http://schemas.microsoft.com/office/powerpoint/2010/main" val="28257442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Statement with image - Alt 1">
  <p:cSld name="Statement with image - Alt 1">
    <p:spTree>
      <p:nvGrpSpPr>
        <p:cNvPr id="1" name="Shape 240"/>
        <p:cNvGrpSpPr/>
        <p:nvPr/>
      </p:nvGrpSpPr>
      <p:grpSpPr>
        <a:xfrm>
          <a:off x="0" y="0"/>
          <a:ext cx="0" cy="0"/>
          <a:chOff x="0" y="0"/>
          <a:chExt cx="0" cy="0"/>
        </a:xfrm>
      </p:grpSpPr>
      <p:sp>
        <p:nvSpPr>
          <p:cNvPr id="241" name="Google Shape;241;p32"/>
          <p:cNvSpPr>
            <a:spLocks noGrp="1"/>
          </p:cNvSpPr>
          <p:nvPr>
            <p:ph type="pic" idx="2"/>
          </p:nvPr>
        </p:nvSpPr>
        <p:spPr>
          <a:xfrm>
            <a:off x="8385433" y="2391067"/>
            <a:ext cx="3804400" cy="4467200"/>
          </a:xfrm>
          <a:prstGeom prst="rect">
            <a:avLst/>
          </a:prstGeom>
          <a:noFill/>
          <a:ln>
            <a:noFill/>
          </a:ln>
        </p:spPr>
      </p:sp>
      <p:sp>
        <p:nvSpPr>
          <p:cNvPr id="242" name="Google Shape;242;p32"/>
          <p:cNvSpPr/>
          <p:nvPr/>
        </p:nvSpPr>
        <p:spPr>
          <a:xfrm>
            <a:off x="8385447" y="0"/>
            <a:ext cx="3804400" cy="2390800"/>
          </a:xfrm>
          <a:prstGeom prst="roundRect">
            <a:avLst>
              <a:gd name="adj" fmla="val 0"/>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accent1"/>
              </a:solidFill>
              <a:latin typeface="DM Sans"/>
              <a:ea typeface="DM Sans"/>
              <a:cs typeface="DM Sans"/>
              <a:sym typeface="DM Sans"/>
            </a:endParaRPr>
          </a:p>
        </p:txBody>
      </p:sp>
      <p:sp>
        <p:nvSpPr>
          <p:cNvPr id="243" name="Google Shape;243;p32"/>
          <p:cNvSpPr txBox="1">
            <a:spLocks noGrp="1"/>
          </p:cNvSpPr>
          <p:nvPr>
            <p:ph type="title"/>
          </p:nvPr>
        </p:nvSpPr>
        <p:spPr>
          <a:xfrm>
            <a:off x="482633" y="1318067"/>
            <a:ext cx="7142400" cy="3007200"/>
          </a:xfrm>
          <a:prstGeom prst="rect">
            <a:avLst/>
          </a:prstGeom>
        </p:spPr>
        <p:txBody>
          <a:bodyPr spcFirstLastPara="1" wrap="square" lIns="0" tIns="0" rIns="0" bIns="0" anchor="t" anchorCtr="0">
            <a:noAutofit/>
          </a:bodyPr>
          <a:lstStyle>
            <a:lvl1pPr lvl="0">
              <a:spcBef>
                <a:spcPts val="0"/>
              </a:spcBef>
              <a:spcAft>
                <a:spcPts val="0"/>
              </a:spcAft>
              <a:buNone/>
              <a:defRPr sz="2933"/>
            </a:lvl1pPr>
            <a:lvl2pPr lvl="1">
              <a:spcBef>
                <a:spcPts val="0"/>
              </a:spcBef>
              <a:spcAft>
                <a:spcPts val="0"/>
              </a:spcAft>
              <a:buNone/>
              <a:defRPr sz="2933"/>
            </a:lvl2pPr>
            <a:lvl3pPr lvl="2">
              <a:spcBef>
                <a:spcPts val="0"/>
              </a:spcBef>
              <a:spcAft>
                <a:spcPts val="0"/>
              </a:spcAft>
              <a:buNone/>
              <a:defRPr sz="2933"/>
            </a:lvl3pPr>
            <a:lvl4pPr lvl="3">
              <a:spcBef>
                <a:spcPts val="0"/>
              </a:spcBef>
              <a:spcAft>
                <a:spcPts val="0"/>
              </a:spcAft>
              <a:buNone/>
              <a:defRPr sz="2933"/>
            </a:lvl4pPr>
            <a:lvl5pPr lvl="4">
              <a:spcBef>
                <a:spcPts val="0"/>
              </a:spcBef>
              <a:spcAft>
                <a:spcPts val="0"/>
              </a:spcAft>
              <a:buNone/>
              <a:defRPr sz="2933"/>
            </a:lvl5pPr>
            <a:lvl6pPr lvl="5">
              <a:spcBef>
                <a:spcPts val="0"/>
              </a:spcBef>
              <a:spcAft>
                <a:spcPts val="0"/>
              </a:spcAft>
              <a:buNone/>
              <a:defRPr sz="2933"/>
            </a:lvl6pPr>
            <a:lvl7pPr lvl="6">
              <a:spcBef>
                <a:spcPts val="0"/>
              </a:spcBef>
              <a:spcAft>
                <a:spcPts val="0"/>
              </a:spcAft>
              <a:buNone/>
              <a:defRPr sz="2933"/>
            </a:lvl7pPr>
            <a:lvl8pPr lvl="7">
              <a:spcBef>
                <a:spcPts val="0"/>
              </a:spcBef>
              <a:spcAft>
                <a:spcPts val="0"/>
              </a:spcAft>
              <a:buNone/>
              <a:defRPr sz="2933"/>
            </a:lvl8pPr>
            <a:lvl9pPr lvl="8">
              <a:spcBef>
                <a:spcPts val="0"/>
              </a:spcBef>
              <a:spcAft>
                <a:spcPts val="0"/>
              </a:spcAft>
              <a:buNone/>
              <a:defRPr sz="2933"/>
            </a:lvl9pPr>
          </a:lstStyle>
          <a:p>
            <a:endParaRPr/>
          </a:p>
        </p:txBody>
      </p:sp>
      <p:sp>
        <p:nvSpPr>
          <p:cNvPr id="244" name="Google Shape;244;p32"/>
          <p:cNvSpPr txBox="1">
            <a:spLocks noGrp="1"/>
          </p:cNvSpPr>
          <p:nvPr>
            <p:ph type="body" idx="1"/>
          </p:nvPr>
        </p:nvSpPr>
        <p:spPr>
          <a:xfrm>
            <a:off x="482633" y="4722109"/>
            <a:ext cx="5036000" cy="13924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245" name="Google Shape;245;p32"/>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46" name="Google Shape;246;p32"/>
          <p:cNvSpPr txBox="1">
            <a:spLocks noGrp="1"/>
          </p:cNvSpPr>
          <p:nvPr>
            <p:ph type="subTitle" idx="3"/>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70685845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tatement with image - Alt 2">
  <p:cSld name="Statement with image - Alt 2">
    <p:spTree>
      <p:nvGrpSpPr>
        <p:cNvPr id="1" name="Shape 247"/>
        <p:cNvGrpSpPr/>
        <p:nvPr/>
      </p:nvGrpSpPr>
      <p:grpSpPr>
        <a:xfrm>
          <a:off x="0" y="0"/>
          <a:ext cx="0" cy="0"/>
          <a:chOff x="0" y="0"/>
          <a:chExt cx="0" cy="0"/>
        </a:xfrm>
      </p:grpSpPr>
      <p:sp>
        <p:nvSpPr>
          <p:cNvPr id="248" name="Google Shape;248;p33"/>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49" name="Google Shape;249;p33"/>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33"/>
          <p:cNvSpPr txBox="1">
            <a:spLocks noGrp="1"/>
          </p:cNvSpPr>
          <p:nvPr>
            <p:ph type="body" idx="2"/>
          </p:nvPr>
        </p:nvSpPr>
        <p:spPr>
          <a:xfrm>
            <a:off x="2610400" y="5593700"/>
            <a:ext cx="6971200" cy="520800"/>
          </a:xfrm>
          <a:prstGeom prst="rect">
            <a:avLst/>
          </a:prstGeom>
        </p:spPr>
        <p:txBody>
          <a:bodyPr spcFirstLastPara="1" wrap="square" lIns="0" tIns="0" rIns="0" bIns="0" anchor="b" anchorCtr="0">
            <a:noAutofit/>
          </a:bodyPr>
          <a:lstStyle>
            <a:lvl1pPr marL="609585" lvl="0" indent="-389457" algn="ctr">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lgn="ctr">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251" name="Google Shape;251;p33"/>
          <p:cNvSpPr txBox="1">
            <a:spLocks noGrp="1"/>
          </p:cNvSpPr>
          <p:nvPr>
            <p:ph type="subTitle" idx="3"/>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333">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252" name="Google Shape;252;p33"/>
          <p:cNvSpPr txBox="1">
            <a:spLocks noGrp="1"/>
          </p:cNvSpPr>
          <p:nvPr>
            <p:ph type="title"/>
          </p:nvPr>
        </p:nvSpPr>
        <p:spPr>
          <a:xfrm>
            <a:off x="959200" y="1318067"/>
            <a:ext cx="10273600" cy="406201"/>
          </a:xfrm>
          <a:prstGeom prst="rect">
            <a:avLst/>
          </a:prstGeom>
        </p:spPr>
        <p:txBody>
          <a:bodyPr spcFirstLastPara="1" wrap="square" lIns="0" tIns="0" rIns="0" bIns="0" anchor="t" anchorCtr="0">
            <a:spAutoFit/>
          </a:bodyPr>
          <a:lstStyle>
            <a:lvl1pPr lvl="0" algn="ctr">
              <a:lnSpc>
                <a:spcPct val="90000"/>
              </a:lnSpc>
              <a:spcBef>
                <a:spcPts val="0"/>
              </a:spcBef>
              <a:spcAft>
                <a:spcPts val="0"/>
              </a:spcAft>
              <a:buNone/>
              <a:defRPr sz="2933"/>
            </a:lvl1pPr>
            <a:lvl2pPr lvl="1" algn="ctr">
              <a:lnSpc>
                <a:spcPct val="90000"/>
              </a:lnSpc>
              <a:spcBef>
                <a:spcPts val="0"/>
              </a:spcBef>
              <a:spcAft>
                <a:spcPts val="0"/>
              </a:spcAft>
              <a:buNone/>
              <a:defRPr sz="2933"/>
            </a:lvl2pPr>
            <a:lvl3pPr lvl="2" algn="ctr">
              <a:lnSpc>
                <a:spcPct val="90000"/>
              </a:lnSpc>
              <a:spcBef>
                <a:spcPts val="0"/>
              </a:spcBef>
              <a:spcAft>
                <a:spcPts val="0"/>
              </a:spcAft>
              <a:buNone/>
              <a:defRPr sz="2933"/>
            </a:lvl3pPr>
            <a:lvl4pPr lvl="3" algn="ctr">
              <a:lnSpc>
                <a:spcPct val="90000"/>
              </a:lnSpc>
              <a:spcBef>
                <a:spcPts val="0"/>
              </a:spcBef>
              <a:spcAft>
                <a:spcPts val="0"/>
              </a:spcAft>
              <a:buNone/>
              <a:defRPr sz="2933"/>
            </a:lvl4pPr>
            <a:lvl5pPr lvl="4" algn="ctr">
              <a:lnSpc>
                <a:spcPct val="90000"/>
              </a:lnSpc>
              <a:spcBef>
                <a:spcPts val="0"/>
              </a:spcBef>
              <a:spcAft>
                <a:spcPts val="0"/>
              </a:spcAft>
              <a:buNone/>
              <a:defRPr sz="2933"/>
            </a:lvl5pPr>
            <a:lvl6pPr lvl="5" algn="ctr">
              <a:lnSpc>
                <a:spcPct val="90000"/>
              </a:lnSpc>
              <a:spcBef>
                <a:spcPts val="0"/>
              </a:spcBef>
              <a:spcAft>
                <a:spcPts val="0"/>
              </a:spcAft>
              <a:buNone/>
              <a:defRPr sz="2933"/>
            </a:lvl6pPr>
            <a:lvl7pPr lvl="6" algn="ctr">
              <a:lnSpc>
                <a:spcPct val="90000"/>
              </a:lnSpc>
              <a:spcBef>
                <a:spcPts val="0"/>
              </a:spcBef>
              <a:spcAft>
                <a:spcPts val="0"/>
              </a:spcAft>
              <a:buNone/>
              <a:defRPr sz="2933"/>
            </a:lvl7pPr>
            <a:lvl8pPr lvl="7" algn="ctr">
              <a:lnSpc>
                <a:spcPct val="90000"/>
              </a:lnSpc>
              <a:spcBef>
                <a:spcPts val="0"/>
              </a:spcBef>
              <a:spcAft>
                <a:spcPts val="0"/>
              </a:spcAft>
              <a:buNone/>
              <a:defRPr sz="2933"/>
            </a:lvl8pPr>
            <a:lvl9pPr lvl="8" algn="ctr">
              <a:lnSpc>
                <a:spcPct val="90000"/>
              </a:lnSpc>
              <a:spcBef>
                <a:spcPts val="0"/>
              </a:spcBef>
              <a:spcAft>
                <a:spcPts val="0"/>
              </a:spcAft>
              <a:buNone/>
              <a:defRPr sz="2933"/>
            </a:lvl9pPr>
          </a:lstStyle>
          <a:p>
            <a:endParaRPr/>
          </a:p>
        </p:txBody>
      </p:sp>
      <p:sp>
        <p:nvSpPr>
          <p:cNvPr id="253" name="Google Shape;253;p33"/>
          <p:cNvSpPr>
            <a:spLocks noGrp="1"/>
          </p:cNvSpPr>
          <p:nvPr>
            <p:ph type="pic" idx="4"/>
          </p:nvPr>
        </p:nvSpPr>
        <p:spPr>
          <a:xfrm>
            <a:off x="5310119" y="3237264"/>
            <a:ext cx="1572800" cy="1889600"/>
          </a:xfrm>
          <a:prstGeom prst="rect">
            <a:avLst/>
          </a:prstGeom>
          <a:noFill/>
          <a:ln>
            <a:noFill/>
          </a:ln>
        </p:spPr>
      </p:sp>
    </p:spTree>
    <p:extLst>
      <p:ext uri="{BB962C8B-B14F-4D97-AF65-F5344CB8AC3E}">
        <p14:creationId xmlns:p14="http://schemas.microsoft.com/office/powerpoint/2010/main" val="316852796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Statement with image - Alt 3">
  <p:cSld name="Statement with image - Alt 3">
    <p:bg>
      <p:bgPr>
        <a:solidFill>
          <a:schemeClr val="accent1"/>
        </a:solidFill>
        <a:effectLst/>
      </p:bgPr>
    </p:bg>
    <p:spTree>
      <p:nvGrpSpPr>
        <p:cNvPr id="1" name="Shape 254"/>
        <p:cNvGrpSpPr/>
        <p:nvPr/>
      </p:nvGrpSpPr>
      <p:grpSpPr>
        <a:xfrm>
          <a:off x="0" y="0"/>
          <a:ext cx="0" cy="0"/>
          <a:chOff x="0" y="0"/>
          <a:chExt cx="0" cy="0"/>
        </a:xfrm>
      </p:grpSpPr>
      <p:sp>
        <p:nvSpPr>
          <p:cNvPr id="255" name="Google Shape;255;p34"/>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56" name="Google Shape;256;p34"/>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 name="Google Shape;257;p34"/>
          <p:cNvSpPr txBox="1">
            <a:spLocks noGrp="1"/>
          </p:cNvSpPr>
          <p:nvPr>
            <p:ph type="subTitle" idx="2"/>
          </p:nvPr>
        </p:nvSpPr>
        <p:spPr>
          <a:xfrm>
            <a:off x="4206200" y="1351265"/>
            <a:ext cx="5550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a:buNone/>
              <a:defRPr sz="1333">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
        <p:nvSpPr>
          <p:cNvPr id="258" name="Google Shape;258;p34"/>
          <p:cNvSpPr txBox="1">
            <a:spLocks noGrp="1"/>
          </p:cNvSpPr>
          <p:nvPr>
            <p:ph type="title"/>
          </p:nvPr>
        </p:nvSpPr>
        <p:spPr>
          <a:xfrm>
            <a:off x="4206200" y="2402000"/>
            <a:ext cx="7496000" cy="37760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3733"/>
            </a:lvl1pPr>
            <a:lvl2pPr lvl="1">
              <a:lnSpc>
                <a:spcPct val="90000"/>
              </a:lnSpc>
              <a:spcBef>
                <a:spcPts val="0"/>
              </a:spcBef>
              <a:spcAft>
                <a:spcPts val="0"/>
              </a:spcAft>
              <a:buNone/>
              <a:defRPr sz="3733"/>
            </a:lvl2pPr>
            <a:lvl3pPr lvl="2">
              <a:lnSpc>
                <a:spcPct val="90000"/>
              </a:lnSpc>
              <a:spcBef>
                <a:spcPts val="0"/>
              </a:spcBef>
              <a:spcAft>
                <a:spcPts val="0"/>
              </a:spcAft>
              <a:buNone/>
              <a:defRPr sz="3733"/>
            </a:lvl3pPr>
            <a:lvl4pPr lvl="3">
              <a:lnSpc>
                <a:spcPct val="90000"/>
              </a:lnSpc>
              <a:spcBef>
                <a:spcPts val="0"/>
              </a:spcBef>
              <a:spcAft>
                <a:spcPts val="0"/>
              </a:spcAft>
              <a:buNone/>
              <a:defRPr sz="3733"/>
            </a:lvl4pPr>
            <a:lvl5pPr lvl="4">
              <a:lnSpc>
                <a:spcPct val="90000"/>
              </a:lnSpc>
              <a:spcBef>
                <a:spcPts val="0"/>
              </a:spcBef>
              <a:spcAft>
                <a:spcPts val="0"/>
              </a:spcAft>
              <a:buNone/>
              <a:defRPr sz="3733"/>
            </a:lvl5pPr>
            <a:lvl6pPr lvl="5">
              <a:lnSpc>
                <a:spcPct val="90000"/>
              </a:lnSpc>
              <a:spcBef>
                <a:spcPts val="0"/>
              </a:spcBef>
              <a:spcAft>
                <a:spcPts val="0"/>
              </a:spcAft>
              <a:buNone/>
              <a:defRPr sz="3733"/>
            </a:lvl6pPr>
            <a:lvl7pPr lvl="6">
              <a:lnSpc>
                <a:spcPct val="90000"/>
              </a:lnSpc>
              <a:spcBef>
                <a:spcPts val="0"/>
              </a:spcBef>
              <a:spcAft>
                <a:spcPts val="0"/>
              </a:spcAft>
              <a:buNone/>
              <a:defRPr sz="3733"/>
            </a:lvl7pPr>
            <a:lvl8pPr lvl="7">
              <a:lnSpc>
                <a:spcPct val="90000"/>
              </a:lnSpc>
              <a:spcBef>
                <a:spcPts val="0"/>
              </a:spcBef>
              <a:spcAft>
                <a:spcPts val="0"/>
              </a:spcAft>
              <a:buNone/>
              <a:defRPr sz="3733"/>
            </a:lvl8pPr>
            <a:lvl9pPr lvl="8">
              <a:lnSpc>
                <a:spcPct val="90000"/>
              </a:lnSpc>
              <a:spcBef>
                <a:spcPts val="0"/>
              </a:spcBef>
              <a:spcAft>
                <a:spcPts val="0"/>
              </a:spcAft>
              <a:buNone/>
              <a:defRPr sz="3733"/>
            </a:lvl9pPr>
          </a:lstStyle>
          <a:p>
            <a:endParaRPr/>
          </a:p>
        </p:txBody>
      </p:sp>
      <p:sp>
        <p:nvSpPr>
          <p:cNvPr id="259" name="Google Shape;259;p34"/>
          <p:cNvSpPr>
            <a:spLocks noGrp="1"/>
          </p:cNvSpPr>
          <p:nvPr>
            <p:ph type="pic" idx="3"/>
          </p:nvPr>
        </p:nvSpPr>
        <p:spPr>
          <a:xfrm>
            <a:off x="482633" y="1421467"/>
            <a:ext cx="2623600" cy="1748800"/>
          </a:xfrm>
          <a:prstGeom prst="rect">
            <a:avLst/>
          </a:prstGeom>
          <a:noFill/>
          <a:ln>
            <a:noFill/>
          </a:ln>
        </p:spPr>
      </p:sp>
    </p:spTree>
    <p:extLst>
      <p:ext uri="{BB962C8B-B14F-4D97-AF65-F5344CB8AC3E}">
        <p14:creationId xmlns:p14="http://schemas.microsoft.com/office/powerpoint/2010/main" val="111278391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ustom section header">
  <p:cSld name="Custom section header">
    <p:bg>
      <p:bgPr>
        <a:solidFill>
          <a:schemeClr val="lt1"/>
        </a:solidFill>
        <a:effectLst/>
      </p:bgPr>
    </p:bg>
    <p:spTree>
      <p:nvGrpSpPr>
        <p:cNvPr id="1" name="Shape 260"/>
        <p:cNvGrpSpPr/>
        <p:nvPr/>
      </p:nvGrpSpPr>
      <p:grpSpPr>
        <a:xfrm>
          <a:off x="0" y="0"/>
          <a:ext cx="0" cy="0"/>
          <a:chOff x="0" y="0"/>
          <a:chExt cx="0" cy="0"/>
        </a:xfrm>
      </p:grpSpPr>
      <p:sp>
        <p:nvSpPr>
          <p:cNvPr id="261" name="Google Shape;261;p35"/>
          <p:cNvSpPr>
            <a:spLocks noGrp="1"/>
          </p:cNvSpPr>
          <p:nvPr>
            <p:ph type="pic" idx="2"/>
          </p:nvPr>
        </p:nvSpPr>
        <p:spPr>
          <a:xfrm>
            <a:off x="482633" y="1042367"/>
            <a:ext cx="3830400" cy="5044400"/>
          </a:xfrm>
          <a:prstGeom prst="rect">
            <a:avLst/>
          </a:prstGeom>
          <a:noFill/>
          <a:ln>
            <a:noFill/>
          </a:ln>
        </p:spPr>
      </p:sp>
      <p:sp>
        <p:nvSpPr>
          <p:cNvPr id="262" name="Google Shape;262;p35"/>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263" name="Google Shape;263;p35"/>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64" name="Google Shape;264;p35"/>
          <p:cNvSpPr txBox="1">
            <a:spLocks noGrp="1"/>
          </p:cNvSpPr>
          <p:nvPr>
            <p:ph type="subTitle" idx="3"/>
          </p:nvPr>
        </p:nvSpPr>
        <p:spPr>
          <a:xfrm>
            <a:off x="4876800" y="1351265"/>
            <a:ext cx="5550800" cy="235898"/>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a:buNone/>
              <a:defRPr sz="1333">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265" name="Google Shape;265;p35"/>
          <p:cNvSpPr txBox="1">
            <a:spLocks noGrp="1"/>
          </p:cNvSpPr>
          <p:nvPr>
            <p:ph type="title"/>
          </p:nvPr>
        </p:nvSpPr>
        <p:spPr>
          <a:xfrm>
            <a:off x="4876800" y="2073933"/>
            <a:ext cx="7496000" cy="23340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3733">
                <a:solidFill>
                  <a:schemeClr val="dk1"/>
                </a:solidFill>
              </a:defRPr>
            </a:lvl1pPr>
            <a:lvl2pPr lvl="1">
              <a:lnSpc>
                <a:spcPct val="90000"/>
              </a:lnSpc>
              <a:spcBef>
                <a:spcPts val="0"/>
              </a:spcBef>
              <a:spcAft>
                <a:spcPts val="0"/>
              </a:spcAft>
              <a:buNone/>
              <a:defRPr sz="3733">
                <a:solidFill>
                  <a:schemeClr val="dk1"/>
                </a:solidFill>
              </a:defRPr>
            </a:lvl2pPr>
            <a:lvl3pPr lvl="2">
              <a:lnSpc>
                <a:spcPct val="90000"/>
              </a:lnSpc>
              <a:spcBef>
                <a:spcPts val="0"/>
              </a:spcBef>
              <a:spcAft>
                <a:spcPts val="0"/>
              </a:spcAft>
              <a:buNone/>
              <a:defRPr sz="3733">
                <a:solidFill>
                  <a:schemeClr val="dk1"/>
                </a:solidFill>
              </a:defRPr>
            </a:lvl3pPr>
            <a:lvl4pPr lvl="3">
              <a:lnSpc>
                <a:spcPct val="90000"/>
              </a:lnSpc>
              <a:spcBef>
                <a:spcPts val="0"/>
              </a:spcBef>
              <a:spcAft>
                <a:spcPts val="0"/>
              </a:spcAft>
              <a:buNone/>
              <a:defRPr sz="3733">
                <a:solidFill>
                  <a:schemeClr val="dk1"/>
                </a:solidFill>
              </a:defRPr>
            </a:lvl4pPr>
            <a:lvl5pPr lvl="4">
              <a:lnSpc>
                <a:spcPct val="90000"/>
              </a:lnSpc>
              <a:spcBef>
                <a:spcPts val="0"/>
              </a:spcBef>
              <a:spcAft>
                <a:spcPts val="0"/>
              </a:spcAft>
              <a:buNone/>
              <a:defRPr sz="3733">
                <a:solidFill>
                  <a:schemeClr val="dk1"/>
                </a:solidFill>
              </a:defRPr>
            </a:lvl5pPr>
            <a:lvl6pPr lvl="5">
              <a:lnSpc>
                <a:spcPct val="90000"/>
              </a:lnSpc>
              <a:spcBef>
                <a:spcPts val="0"/>
              </a:spcBef>
              <a:spcAft>
                <a:spcPts val="0"/>
              </a:spcAft>
              <a:buNone/>
              <a:defRPr sz="3733">
                <a:solidFill>
                  <a:schemeClr val="dk1"/>
                </a:solidFill>
              </a:defRPr>
            </a:lvl6pPr>
            <a:lvl7pPr lvl="6">
              <a:lnSpc>
                <a:spcPct val="90000"/>
              </a:lnSpc>
              <a:spcBef>
                <a:spcPts val="0"/>
              </a:spcBef>
              <a:spcAft>
                <a:spcPts val="0"/>
              </a:spcAft>
              <a:buNone/>
              <a:defRPr sz="3733">
                <a:solidFill>
                  <a:schemeClr val="dk1"/>
                </a:solidFill>
              </a:defRPr>
            </a:lvl7pPr>
            <a:lvl8pPr lvl="7">
              <a:lnSpc>
                <a:spcPct val="90000"/>
              </a:lnSpc>
              <a:spcBef>
                <a:spcPts val="0"/>
              </a:spcBef>
              <a:spcAft>
                <a:spcPts val="0"/>
              </a:spcAft>
              <a:buNone/>
              <a:defRPr sz="3733">
                <a:solidFill>
                  <a:schemeClr val="dk1"/>
                </a:solidFill>
              </a:defRPr>
            </a:lvl8pPr>
            <a:lvl9pPr lvl="8">
              <a:lnSpc>
                <a:spcPct val="90000"/>
              </a:lnSpc>
              <a:spcBef>
                <a:spcPts val="0"/>
              </a:spcBef>
              <a:spcAft>
                <a:spcPts val="0"/>
              </a:spcAft>
              <a:buNone/>
              <a:defRPr sz="3733">
                <a:solidFill>
                  <a:schemeClr val="dk1"/>
                </a:solidFill>
              </a:defRPr>
            </a:lvl9pPr>
          </a:lstStyle>
          <a:p>
            <a:endParaRPr/>
          </a:p>
        </p:txBody>
      </p:sp>
      <p:sp>
        <p:nvSpPr>
          <p:cNvPr id="266" name="Google Shape;266;p35"/>
          <p:cNvSpPr txBox="1">
            <a:spLocks noGrp="1"/>
          </p:cNvSpPr>
          <p:nvPr>
            <p:ph type="body" idx="4"/>
          </p:nvPr>
        </p:nvSpPr>
        <p:spPr>
          <a:xfrm>
            <a:off x="4876800" y="5878602"/>
            <a:ext cx="4739200" cy="235898"/>
          </a:xfrm>
          <a:prstGeom prst="rect">
            <a:avLst/>
          </a:prstGeom>
        </p:spPr>
        <p:txBody>
          <a:bodyPr spcFirstLastPara="1" wrap="square" lIns="0" tIns="0" rIns="0" bIns="0" anchor="b" anchorCtr="0">
            <a:sp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64949874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Statement with image - Alt 5">
  <p:cSld name="Statement with image - Alt 5">
    <p:bg>
      <p:bgPr>
        <a:solidFill>
          <a:schemeClr val="accent2"/>
        </a:solidFill>
        <a:effectLst/>
      </p:bgPr>
    </p:bg>
    <p:spTree>
      <p:nvGrpSpPr>
        <p:cNvPr id="1" name="Shape 267"/>
        <p:cNvGrpSpPr/>
        <p:nvPr/>
      </p:nvGrpSpPr>
      <p:grpSpPr>
        <a:xfrm>
          <a:off x="0" y="0"/>
          <a:ext cx="0" cy="0"/>
          <a:chOff x="0" y="0"/>
          <a:chExt cx="0" cy="0"/>
        </a:xfrm>
      </p:grpSpPr>
      <p:pic>
        <p:nvPicPr>
          <p:cNvPr id="268" name="Google Shape;268;p36" descr="The reflective glass facade of a skyscraper. "/>
          <p:cNvPicPr preferRelativeResize="0"/>
          <p:nvPr/>
        </p:nvPicPr>
        <p:blipFill rotWithShape="1">
          <a:blip r:embed="rId2">
            <a:alphaModFix amt="14000"/>
          </a:blip>
          <a:srcRect b="15604"/>
          <a:stretch/>
        </p:blipFill>
        <p:spPr>
          <a:xfrm>
            <a:off x="1" y="-10866"/>
            <a:ext cx="12192004" cy="6858001"/>
          </a:xfrm>
          <a:prstGeom prst="rect">
            <a:avLst/>
          </a:prstGeom>
          <a:noFill/>
          <a:ln>
            <a:noFill/>
          </a:ln>
        </p:spPr>
      </p:pic>
      <p:sp>
        <p:nvSpPr>
          <p:cNvPr id="269" name="Google Shape;269;p36"/>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70" name="Google Shape;270;p36"/>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36"/>
          <p:cNvSpPr txBox="1">
            <a:spLocks noGrp="1"/>
          </p:cNvSpPr>
          <p:nvPr>
            <p:ph type="body" idx="2"/>
          </p:nvPr>
        </p:nvSpPr>
        <p:spPr>
          <a:xfrm>
            <a:off x="2610400" y="5593700"/>
            <a:ext cx="6971200" cy="520800"/>
          </a:xfrm>
          <a:prstGeom prst="rect">
            <a:avLst/>
          </a:prstGeom>
        </p:spPr>
        <p:txBody>
          <a:bodyPr spcFirstLastPara="1" wrap="square" lIns="0" tIns="0" rIns="0" bIns="0" anchor="b" anchorCtr="0">
            <a:noAutofit/>
          </a:bodyPr>
          <a:lstStyle>
            <a:lvl1pPr marL="609585" lvl="0" indent="-389457" algn="ctr">
              <a:spcBef>
                <a:spcPts val="0"/>
              </a:spcBef>
              <a:spcAft>
                <a:spcPts val="0"/>
              </a:spcAft>
              <a:buClr>
                <a:schemeClr val="lt1"/>
              </a:buClr>
              <a:buSzPts val="1000"/>
              <a:buFont typeface="DM Sans"/>
              <a:buChar char="●"/>
              <a:defRPr sz="1333"/>
            </a:lvl1pPr>
            <a:lvl2pPr marL="1219170" lvl="1" indent="-389457" algn="ctr">
              <a:spcBef>
                <a:spcPts val="1067"/>
              </a:spcBef>
              <a:spcAft>
                <a:spcPts val="0"/>
              </a:spcAft>
              <a:buClr>
                <a:schemeClr val="lt1"/>
              </a:buClr>
              <a:buSzPts val="1000"/>
              <a:buFont typeface="DM Sans"/>
              <a:buChar char="○"/>
              <a:defRPr sz="1333"/>
            </a:lvl2pPr>
            <a:lvl3pPr marL="1828754" lvl="2" indent="-389457" algn="ctr">
              <a:spcBef>
                <a:spcPts val="1067"/>
              </a:spcBef>
              <a:spcAft>
                <a:spcPts val="0"/>
              </a:spcAft>
              <a:buClr>
                <a:schemeClr val="lt1"/>
              </a:buClr>
              <a:buSzPts val="1000"/>
              <a:buFont typeface="DM Sans"/>
              <a:buChar char="■"/>
              <a:defRPr sz="1333"/>
            </a:lvl3pPr>
            <a:lvl4pPr marL="2438339" lvl="3" indent="-389457" algn="ctr">
              <a:spcBef>
                <a:spcPts val="1067"/>
              </a:spcBef>
              <a:spcAft>
                <a:spcPts val="0"/>
              </a:spcAft>
              <a:buClr>
                <a:schemeClr val="lt1"/>
              </a:buClr>
              <a:buSzPts val="1000"/>
              <a:buFont typeface="DM Sans"/>
              <a:buChar char="●"/>
              <a:defRPr sz="1333"/>
            </a:lvl4pPr>
            <a:lvl5pPr marL="3047924" lvl="4" indent="-389457" algn="ctr">
              <a:spcBef>
                <a:spcPts val="1067"/>
              </a:spcBef>
              <a:spcAft>
                <a:spcPts val="0"/>
              </a:spcAft>
              <a:buClr>
                <a:schemeClr val="lt1"/>
              </a:buClr>
              <a:buSzPts val="1000"/>
              <a:buFont typeface="DM Sans"/>
              <a:buChar char="○"/>
              <a:defRPr sz="1333"/>
            </a:lvl5pPr>
            <a:lvl6pPr marL="3657509" lvl="5" indent="-389457" algn="ctr">
              <a:spcBef>
                <a:spcPts val="1067"/>
              </a:spcBef>
              <a:spcAft>
                <a:spcPts val="0"/>
              </a:spcAft>
              <a:buClr>
                <a:schemeClr val="lt1"/>
              </a:buClr>
              <a:buSzPts val="1000"/>
              <a:buFont typeface="DM Sans"/>
              <a:buChar char="■"/>
              <a:defRPr sz="1333"/>
            </a:lvl6pPr>
            <a:lvl7pPr marL="4267093" lvl="6" indent="-389457" algn="ctr">
              <a:spcBef>
                <a:spcPts val="1067"/>
              </a:spcBef>
              <a:spcAft>
                <a:spcPts val="0"/>
              </a:spcAft>
              <a:buClr>
                <a:schemeClr val="lt1"/>
              </a:buClr>
              <a:buSzPts val="1000"/>
              <a:buFont typeface="DM Sans"/>
              <a:buChar char="●"/>
              <a:defRPr sz="1333"/>
            </a:lvl7pPr>
            <a:lvl8pPr marL="4876678" lvl="7" indent="-389457" algn="ctr">
              <a:spcBef>
                <a:spcPts val="1067"/>
              </a:spcBef>
              <a:spcAft>
                <a:spcPts val="0"/>
              </a:spcAft>
              <a:buClr>
                <a:schemeClr val="lt1"/>
              </a:buClr>
              <a:buSzPts val="1000"/>
              <a:buFont typeface="DM Sans"/>
              <a:buChar char="○"/>
              <a:defRPr sz="1333"/>
            </a:lvl8pPr>
            <a:lvl9pPr marL="5486263" lvl="8" indent="-389457" algn="ctr">
              <a:spcBef>
                <a:spcPts val="1067"/>
              </a:spcBef>
              <a:spcAft>
                <a:spcPts val="1067"/>
              </a:spcAft>
              <a:buClr>
                <a:schemeClr val="lt1"/>
              </a:buClr>
              <a:buSzPts val="1000"/>
              <a:buFont typeface="DM Sans"/>
              <a:buChar char="■"/>
              <a:defRPr sz="1333"/>
            </a:lvl9pPr>
          </a:lstStyle>
          <a:p>
            <a:endParaRPr/>
          </a:p>
        </p:txBody>
      </p:sp>
      <p:sp>
        <p:nvSpPr>
          <p:cNvPr id="272" name="Google Shape;272;p36"/>
          <p:cNvSpPr txBox="1">
            <a:spLocks noGrp="1"/>
          </p:cNvSpPr>
          <p:nvPr>
            <p:ph type="subTitle" idx="3"/>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333">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273" name="Google Shape;273;p36"/>
          <p:cNvSpPr txBox="1">
            <a:spLocks noGrp="1"/>
          </p:cNvSpPr>
          <p:nvPr>
            <p:ph type="title"/>
          </p:nvPr>
        </p:nvSpPr>
        <p:spPr>
          <a:xfrm>
            <a:off x="959200" y="1318067"/>
            <a:ext cx="10273600" cy="415498"/>
          </a:xfrm>
          <a:prstGeom prst="rect">
            <a:avLst/>
          </a:prstGeom>
        </p:spPr>
        <p:txBody>
          <a:bodyPr spcFirstLastPara="1" wrap="square" lIns="0" tIns="0" rIns="0" bIns="0" anchor="t" anchorCtr="0">
            <a:sp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sz="2933"/>
            </a:lvl2pPr>
            <a:lvl3pPr lvl="2" algn="ctr">
              <a:lnSpc>
                <a:spcPct val="90000"/>
              </a:lnSpc>
              <a:spcBef>
                <a:spcPts val="0"/>
              </a:spcBef>
              <a:spcAft>
                <a:spcPts val="0"/>
              </a:spcAft>
              <a:buNone/>
              <a:defRPr sz="2933"/>
            </a:lvl3pPr>
            <a:lvl4pPr lvl="3" algn="ctr">
              <a:lnSpc>
                <a:spcPct val="90000"/>
              </a:lnSpc>
              <a:spcBef>
                <a:spcPts val="0"/>
              </a:spcBef>
              <a:spcAft>
                <a:spcPts val="0"/>
              </a:spcAft>
              <a:buNone/>
              <a:defRPr sz="2933"/>
            </a:lvl4pPr>
            <a:lvl5pPr lvl="4" algn="ctr">
              <a:lnSpc>
                <a:spcPct val="90000"/>
              </a:lnSpc>
              <a:spcBef>
                <a:spcPts val="0"/>
              </a:spcBef>
              <a:spcAft>
                <a:spcPts val="0"/>
              </a:spcAft>
              <a:buNone/>
              <a:defRPr sz="2933"/>
            </a:lvl5pPr>
            <a:lvl6pPr lvl="5" algn="ctr">
              <a:lnSpc>
                <a:spcPct val="90000"/>
              </a:lnSpc>
              <a:spcBef>
                <a:spcPts val="0"/>
              </a:spcBef>
              <a:spcAft>
                <a:spcPts val="0"/>
              </a:spcAft>
              <a:buNone/>
              <a:defRPr sz="2933"/>
            </a:lvl6pPr>
            <a:lvl7pPr lvl="6" algn="ctr">
              <a:lnSpc>
                <a:spcPct val="90000"/>
              </a:lnSpc>
              <a:spcBef>
                <a:spcPts val="0"/>
              </a:spcBef>
              <a:spcAft>
                <a:spcPts val="0"/>
              </a:spcAft>
              <a:buNone/>
              <a:defRPr sz="2933"/>
            </a:lvl7pPr>
            <a:lvl8pPr lvl="7" algn="ctr">
              <a:lnSpc>
                <a:spcPct val="90000"/>
              </a:lnSpc>
              <a:spcBef>
                <a:spcPts val="0"/>
              </a:spcBef>
              <a:spcAft>
                <a:spcPts val="0"/>
              </a:spcAft>
              <a:buNone/>
              <a:defRPr sz="2933"/>
            </a:lvl8pPr>
            <a:lvl9pPr lvl="8" algn="ctr">
              <a:lnSpc>
                <a:spcPct val="90000"/>
              </a:lnSpc>
              <a:spcBef>
                <a:spcPts val="0"/>
              </a:spcBef>
              <a:spcAft>
                <a:spcPts val="0"/>
              </a:spcAft>
              <a:buNone/>
              <a:defRPr sz="2933"/>
            </a:lvl9pPr>
          </a:lstStyle>
          <a:p>
            <a:endParaRPr/>
          </a:p>
        </p:txBody>
      </p:sp>
      <p:sp>
        <p:nvSpPr>
          <p:cNvPr id="274" name="Google Shape;274;p36"/>
          <p:cNvSpPr>
            <a:spLocks noGrp="1"/>
          </p:cNvSpPr>
          <p:nvPr>
            <p:ph type="pic" idx="4"/>
          </p:nvPr>
        </p:nvSpPr>
        <p:spPr>
          <a:xfrm>
            <a:off x="4784200" y="2702805"/>
            <a:ext cx="2623600" cy="1748800"/>
          </a:xfrm>
          <a:prstGeom prst="rect">
            <a:avLst/>
          </a:prstGeom>
          <a:noFill/>
          <a:ln>
            <a:noFill/>
          </a:ln>
        </p:spPr>
      </p:sp>
    </p:spTree>
    <p:extLst>
      <p:ext uri="{BB962C8B-B14F-4D97-AF65-F5344CB8AC3E}">
        <p14:creationId xmlns:p14="http://schemas.microsoft.com/office/powerpoint/2010/main" val="119938148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Statement - Alt 2">
  <p:cSld name="Statement - Alt 2">
    <p:bg>
      <p:bgPr>
        <a:solidFill>
          <a:schemeClr val="accent1"/>
        </a:solidFill>
        <a:effectLst/>
      </p:bgPr>
    </p:bg>
    <p:spTree>
      <p:nvGrpSpPr>
        <p:cNvPr id="1" name="Shape 275"/>
        <p:cNvGrpSpPr/>
        <p:nvPr/>
      </p:nvGrpSpPr>
      <p:grpSpPr>
        <a:xfrm>
          <a:off x="0" y="0"/>
          <a:ext cx="0" cy="0"/>
          <a:chOff x="0" y="0"/>
          <a:chExt cx="0" cy="0"/>
        </a:xfrm>
      </p:grpSpPr>
      <p:pic>
        <p:nvPicPr>
          <p:cNvPr id="276" name="Google Shape;276;p37" descr="A modern glass skyscraper. "/>
          <p:cNvPicPr preferRelativeResize="0"/>
          <p:nvPr/>
        </p:nvPicPr>
        <p:blipFill rotWithShape="1">
          <a:blip r:embed="rId2">
            <a:alphaModFix amt="14000"/>
          </a:blip>
          <a:srcRect b="15604"/>
          <a:stretch/>
        </p:blipFill>
        <p:spPr>
          <a:xfrm>
            <a:off x="1" y="-10866"/>
            <a:ext cx="12192004" cy="6858001"/>
          </a:xfrm>
          <a:prstGeom prst="rect">
            <a:avLst/>
          </a:prstGeom>
          <a:noFill/>
          <a:ln>
            <a:noFill/>
          </a:ln>
        </p:spPr>
      </p:pic>
      <p:sp>
        <p:nvSpPr>
          <p:cNvPr id="277" name="Google Shape;277;p37"/>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78" name="Google Shape;278;p37"/>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37"/>
          <p:cNvSpPr txBox="1">
            <a:spLocks noGrp="1"/>
          </p:cNvSpPr>
          <p:nvPr>
            <p:ph type="subTitle" idx="2"/>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333">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280" name="Google Shape;280;p37"/>
          <p:cNvSpPr txBox="1">
            <a:spLocks noGrp="1"/>
          </p:cNvSpPr>
          <p:nvPr>
            <p:ph type="title"/>
          </p:nvPr>
        </p:nvSpPr>
        <p:spPr>
          <a:xfrm>
            <a:off x="1505200" y="1907200"/>
            <a:ext cx="9181600" cy="3043600"/>
          </a:xfrm>
          <a:prstGeom prst="rect">
            <a:avLst/>
          </a:prstGeom>
        </p:spPr>
        <p:txBody>
          <a:bodyPr spcFirstLastPara="1" wrap="square" lIns="0" tIns="0" rIns="0" bIns="0" anchor="ctr" anchorCtr="0">
            <a:noAutofit/>
          </a:bodyPr>
          <a:lstStyle>
            <a:lvl1pPr lvl="0" algn="ctr">
              <a:spcBef>
                <a:spcPts val="0"/>
              </a:spcBef>
              <a:spcAft>
                <a:spcPts val="0"/>
              </a:spcAft>
              <a:buNone/>
              <a:defRPr sz="3733"/>
            </a:lvl1pPr>
            <a:lvl2pPr lvl="1" algn="ctr">
              <a:lnSpc>
                <a:spcPct val="115000"/>
              </a:lnSpc>
              <a:spcBef>
                <a:spcPts val="0"/>
              </a:spcBef>
              <a:spcAft>
                <a:spcPts val="0"/>
              </a:spcAft>
              <a:buNone/>
              <a:defRPr/>
            </a:lvl2pPr>
            <a:lvl3pPr lvl="2" algn="ctr">
              <a:lnSpc>
                <a:spcPct val="115000"/>
              </a:lnSpc>
              <a:spcBef>
                <a:spcPts val="0"/>
              </a:spcBef>
              <a:spcAft>
                <a:spcPts val="0"/>
              </a:spcAft>
              <a:buNone/>
              <a:defRPr/>
            </a:lvl3pPr>
            <a:lvl4pPr lvl="3" algn="ctr">
              <a:lnSpc>
                <a:spcPct val="115000"/>
              </a:lnSpc>
              <a:spcBef>
                <a:spcPts val="0"/>
              </a:spcBef>
              <a:spcAft>
                <a:spcPts val="0"/>
              </a:spcAft>
              <a:buNone/>
              <a:defRPr/>
            </a:lvl4pPr>
            <a:lvl5pPr lvl="4" algn="ctr">
              <a:lnSpc>
                <a:spcPct val="115000"/>
              </a:lnSpc>
              <a:spcBef>
                <a:spcPts val="0"/>
              </a:spcBef>
              <a:spcAft>
                <a:spcPts val="0"/>
              </a:spcAft>
              <a:buNone/>
              <a:defRPr/>
            </a:lvl5pPr>
            <a:lvl6pPr lvl="5" algn="ctr">
              <a:lnSpc>
                <a:spcPct val="115000"/>
              </a:lnSpc>
              <a:spcBef>
                <a:spcPts val="0"/>
              </a:spcBef>
              <a:spcAft>
                <a:spcPts val="0"/>
              </a:spcAft>
              <a:buNone/>
              <a:defRPr/>
            </a:lvl6pPr>
            <a:lvl7pPr lvl="6" algn="ctr">
              <a:lnSpc>
                <a:spcPct val="115000"/>
              </a:lnSpc>
              <a:spcBef>
                <a:spcPts val="0"/>
              </a:spcBef>
              <a:spcAft>
                <a:spcPts val="0"/>
              </a:spcAft>
              <a:buNone/>
              <a:defRPr/>
            </a:lvl7pPr>
            <a:lvl8pPr lvl="7" algn="ctr">
              <a:lnSpc>
                <a:spcPct val="115000"/>
              </a:lnSpc>
              <a:spcBef>
                <a:spcPts val="0"/>
              </a:spcBef>
              <a:spcAft>
                <a:spcPts val="0"/>
              </a:spcAft>
              <a:buNone/>
              <a:defRPr/>
            </a:lvl8pPr>
            <a:lvl9pPr lvl="8" algn="ctr">
              <a:lnSpc>
                <a:spcPct val="115000"/>
              </a:lnSpc>
              <a:spcBef>
                <a:spcPts val="0"/>
              </a:spcBef>
              <a:spcAft>
                <a:spcPts val="0"/>
              </a:spcAft>
              <a:buNone/>
              <a:defRPr/>
            </a:lvl9pPr>
          </a:lstStyle>
          <a:p>
            <a:endParaRPr/>
          </a:p>
        </p:txBody>
      </p:sp>
    </p:spTree>
    <p:extLst>
      <p:ext uri="{BB962C8B-B14F-4D97-AF65-F5344CB8AC3E}">
        <p14:creationId xmlns:p14="http://schemas.microsoft.com/office/powerpoint/2010/main" val="382462626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ontent overview - Six modules">
  <p:cSld name="Content overview - Six modules">
    <p:bg>
      <p:bgPr>
        <a:solidFill>
          <a:schemeClr val="lt1"/>
        </a:solidFill>
        <a:effectLst/>
      </p:bgPr>
    </p:bg>
    <p:spTree>
      <p:nvGrpSpPr>
        <p:cNvPr id="1" name="Shape 281"/>
        <p:cNvGrpSpPr/>
        <p:nvPr/>
      </p:nvGrpSpPr>
      <p:grpSpPr>
        <a:xfrm>
          <a:off x="0" y="0"/>
          <a:ext cx="0" cy="0"/>
          <a:chOff x="0" y="0"/>
          <a:chExt cx="0" cy="0"/>
        </a:xfrm>
      </p:grpSpPr>
      <p:cxnSp>
        <p:nvCxnSpPr>
          <p:cNvPr id="282" name="Google Shape;282;p38"/>
          <p:cNvCxnSpPr/>
          <p:nvPr/>
        </p:nvCxnSpPr>
        <p:spPr>
          <a:xfrm>
            <a:off x="8128116" y="2393067"/>
            <a:ext cx="0" cy="3673600"/>
          </a:xfrm>
          <a:prstGeom prst="straightConnector1">
            <a:avLst/>
          </a:prstGeom>
          <a:noFill/>
          <a:ln w="19050" cap="flat" cmpd="sng">
            <a:solidFill>
              <a:schemeClr val="lt1"/>
            </a:solidFill>
            <a:prstDash val="solid"/>
            <a:round/>
            <a:headEnd type="none" w="med" len="med"/>
            <a:tailEnd type="none" w="med" len="med"/>
          </a:ln>
        </p:spPr>
      </p:cxnSp>
      <p:cxnSp>
        <p:nvCxnSpPr>
          <p:cNvPr id="283" name="Google Shape;283;p38"/>
          <p:cNvCxnSpPr/>
          <p:nvPr/>
        </p:nvCxnSpPr>
        <p:spPr>
          <a:xfrm>
            <a:off x="4064116" y="2393067"/>
            <a:ext cx="0" cy="3673600"/>
          </a:xfrm>
          <a:prstGeom prst="straightConnector1">
            <a:avLst/>
          </a:prstGeom>
          <a:noFill/>
          <a:ln w="19050" cap="flat" cmpd="sng">
            <a:solidFill>
              <a:schemeClr val="lt1"/>
            </a:solidFill>
            <a:prstDash val="solid"/>
            <a:round/>
            <a:headEnd type="none" w="med" len="med"/>
            <a:tailEnd type="none" w="med" len="med"/>
          </a:ln>
        </p:spPr>
      </p:cxnSp>
      <p:cxnSp>
        <p:nvCxnSpPr>
          <p:cNvPr id="284" name="Google Shape;284;p38"/>
          <p:cNvCxnSpPr/>
          <p:nvPr/>
        </p:nvCxnSpPr>
        <p:spPr>
          <a:xfrm>
            <a:off x="67" y="4232372"/>
            <a:ext cx="12192000" cy="0"/>
          </a:xfrm>
          <a:prstGeom prst="straightConnector1">
            <a:avLst/>
          </a:prstGeom>
          <a:noFill/>
          <a:ln w="19050" cap="flat" cmpd="sng">
            <a:solidFill>
              <a:schemeClr val="lt1"/>
            </a:solidFill>
            <a:prstDash val="solid"/>
            <a:round/>
            <a:headEnd type="none" w="med" len="med"/>
            <a:tailEnd type="none" w="med" len="med"/>
          </a:ln>
        </p:spPr>
      </p:cxnSp>
      <p:sp>
        <p:nvSpPr>
          <p:cNvPr id="285" name="Google Shape;285;p38"/>
          <p:cNvSpPr txBox="1">
            <a:spLocks noGrp="1"/>
          </p:cNvSpPr>
          <p:nvPr>
            <p:ph type="subTitle" idx="1"/>
          </p:nvPr>
        </p:nvSpPr>
        <p:spPr>
          <a:xfrm>
            <a:off x="484267" y="33555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86" name="Google Shape;286;p38"/>
          <p:cNvSpPr txBox="1">
            <a:spLocks noGrp="1"/>
          </p:cNvSpPr>
          <p:nvPr>
            <p:ph type="subTitle" idx="2"/>
          </p:nvPr>
        </p:nvSpPr>
        <p:spPr>
          <a:xfrm>
            <a:off x="482633" y="29696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
        <p:nvSpPr>
          <p:cNvPr id="287" name="Google Shape;287;p38"/>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288" name="Google Shape;288;p38"/>
          <p:cNvSpPr txBox="1">
            <a:spLocks noGrp="1"/>
          </p:cNvSpPr>
          <p:nvPr>
            <p:ph type="subTitle" idx="3"/>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89" name="Google Shape;289;p38"/>
          <p:cNvSpPr txBox="1">
            <a:spLocks noGrp="1"/>
          </p:cNvSpPr>
          <p:nvPr>
            <p:ph type="title"/>
          </p:nvPr>
        </p:nvSpPr>
        <p:spPr>
          <a:xfrm>
            <a:off x="482633" y="1282789"/>
            <a:ext cx="7624800" cy="664797"/>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4800">
                <a:solidFill>
                  <a:schemeClr val="dk1"/>
                </a:solidFill>
              </a:defRPr>
            </a:lvl1pPr>
            <a:lvl2pPr lvl="1">
              <a:lnSpc>
                <a:spcPct val="90000"/>
              </a:lnSpc>
              <a:spcBef>
                <a:spcPts val="0"/>
              </a:spcBef>
              <a:spcAft>
                <a:spcPts val="0"/>
              </a:spcAft>
              <a:buNone/>
              <a:defRPr sz="4800">
                <a:solidFill>
                  <a:schemeClr val="dk1"/>
                </a:solidFill>
              </a:defRPr>
            </a:lvl2pPr>
            <a:lvl3pPr lvl="2">
              <a:lnSpc>
                <a:spcPct val="90000"/>
              </a:lnSpc>
              <a:spcBef>
                <a:spcPts val="0"/>
              </a:spcBef>
              <a:spcAft>
                <a:spcPts val="0"/>
              </a:spcAft>
              <a:buNone/>
              <a:defRPr sz="4800">
                <a:solidFill>
                  <a:schemeClr val="dk1"/>
                </a:solidFill>
              </a:defRPr>
            </a:lvl3pPr>
            <a:lvl4pPr lvl="3">
              <a:lnSpc>
                <a:spcPct val="90000"/>
              </a:lnSpc>
              <a:spcBef>
                <a:spcPts val="0"/>
              </a:spcBef>
              <a:spcAft>
                <a:spcPts val="0"/>
              </a:spcAft>
              <a:buNone/>
              <a:defRPr sz="4800">
                <a:solidFill>
                  <a:schemeClr val="dk1"/>
                </a:solidFill>
              </a:defRPr>
            </a:lvl4pPr>
            <a:lvl5pPr lvl="4">
              <a:lnSpc>
                <a:spcPct val="90000"/>
              </a:lnSpc>
              <a:spcBef>
                <a:spcPts val="0"/>
              </a:spcBef>
              <a:spcAft>
                <a:spcPts val="0"/>
              </a:spcAft>
              <a:buNone/>
              <a:defRPr sz="4800">
                <a:solidFill>
                  <a:schemeClr val="dk1"/>
                </a:solidFill>
              </a:defRPr>
            </a:lvl5pPr>
            <a:lvl6pPr lvl="5">
              <a:lnSpc>
                <a:spcPct val="90000"/>
              </a:lnSpc>
              <a:spcBef>
                <a:spcPts val="0"/>
              </a:spcBef>
              <a:spcAft>
                <a:spcPts val="0"/>
              </a:spcAft>
              <a:buNone/>
              <a:defRPr sz="4800">
                <a:solidFill>
                  <a:schemeClr val="dk1"/>
                </a:solidFill>
              </a:defRPr>
            </a:lvl6pPr>
            <a:lvl7pPr lvl="6">
              <a:lnSpc>
                <a:spcPct val="90000"/>
              </a:lnSpc>
              <a:spcBef>
                <a:spcPts val="0"/>
              </a:spcBef>
              <a:spcAft>
                <a:spcPts val="0"/>
              </a:spcAft>
              <a:buNone/>
              <a:defRPr sz="4800">
                <a:solidFill>
                  <a:schemeClr val="dk1"/>
                </a:solidFill>
              </a:defRPr>
            </a:lvl7pPr>
            <a:lvl8pPr lvl="7">
              <a:lnSpc>
                <a:spcPct val="90000"/>
              </a:lnSpc>
              <a:spcBef>
                <a:spcPts val="0"/>
              </a:spcBef>
              <a:spcAft>
                <a:spcPts val="0"/>
              </a:spcAft>
              <a:buNone/>
              <a:defRPr sz="4800">
                <a:solidFill>
                  <a:schemeClr val="dk1"/>
                </a:solidFill>
              </a:defRPr>
            </a:lvl8pPr>
            <a:lvl9pPr lvl="8">
              <a:lnSpc>
                <a:spcPct val="90000"/>
              </a:lnSpc>
              <a:spcBef>
                <a:spcPts val="0"/>
              </a:spcBef>
              <a:spcAft>
                <a:spcPts val="0"/>
              </a:spcAft>
              <a:buNone/>
              <a:defRPr sz="4800">
                <a:solidFill>
                  <a:schemeClr val="dk1"/>
                </a:solidFill>
              </a:defRPr>
            </a:lvl9pPr>
          </a:lstStyle>
          <a:p>
            <a:endParaRPr/>
          </a:p>
        </p:txBody>
      </p:sp>
      <p:sp>
        <p:nvSpPr>
          <p:cNvPr id="290" name="Google Shape;290;p38"/>
          <p:cNvSpPr txBox="1">
            <a:spLocks noGrp="1"/>
          </p:cNvSpPr>
          <p:nvPr>
            <p:ph type="subTitle" idx="4"/>
          </p:nvPr>
        </p:nvSpPr>
        <p:spPr>
          <a:xfrm>
            <a:off x="4549100" y="33555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91" name="Google Shape;291;p38"/>
          <p:cNvSpPr txBox="1">
            <a:spLocks noGrp="1"/>
          </p:cNvSpPr>
          <p:nvPr>
            <p:ph type="subTitle" idx="5"/>
          </p:nvPr>
        </p:nvSpPr>
        <p:spPr>
          <a:xfrm>
            <a:off x="4547467" y="29696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
        <p:nvSpPr>
          <p:cNvPr id="292" name="Google Shape;292;p38"/>
          <p:cNvSpPr txBox="1">
            <a:spLocks noGrp="1"/>
          </p:cNvSpPr>
          <p:nvPr>
            <p:ph type="subTitle" idx="6"/>
          </p:nvPr>
        </p:nvSpPr>
        <p:spPr>
          <a:xfrm>
            <a:off x="8613967" y="33555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93" name="Google Shape;293;p38"/>
          <p:cNvSpPr txBox="1">
            <a:spLocks noGrp="1"/>
          </p:cNvSpPr>
          <p:nvPr>
            <p:ph type="subTitle" idx="7"/>
          </p:nvPr>
        </p:nvSpPr>
        <p:spPr>
          <a:xfrm>
            <a:off x="8612333" y="29696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
        <p:nvSpPr>
          <p:cNvPr id="294" name="Google Shape;294;p38"/>
          <p:cNvSpPr txBox="1">
            <a:spLocks noGrp="1"/>
          </p:cNvSpPr>
          <p:nvPr>
            <p:ph type="subTitle" idx="8"/>
          </p:nvPr>
        </p:nvSpPr>
        <p:spPr>
          <a:xfrm>
            <a:off x="484267" y="51530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95" name="Google Shape;295;p38"/>
          <p:cNvSpPr txBox="1">
            <a:spLocks noGrp="1"/>
          </p:cNvSpPr>
          <p:nvPr>
            <p:ph type="subTitle" idx="9"/>
          </p:nvPr>
        </p:nvSpPr>
        <p:spPr>
          <a:xfrm>
            <a:off x="482633" y="47671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
        <p:nvSpPr>
          <p:cNvPr id="296" name="Google Shape;296;p38"/>
          <p:cNvSpPr txBox="1">
            <a:spLocks noGrp="1"/>
          </p:cNvSpPr>
          <p:nvPr>
            <p:ph type="subTitle" idx="13"/>
          </p:nvPr>
        </p:nvSpPr>
        <p:spPr>
          <a:xfrm>
            <a:off x="4549100" y="51530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97" name="Google Shape;297;p38"/>
          <p:cNvSpPr txBox="1">
            <a:spLocks noGrp="1"/>
          </p:cNvSpPr>
          <p:nvPr>
            <p:ph type="subTitle" idx="14"/>
          </p:nvPr>
        </p:nvSpPr>
        <p:spPr>
          <a:xfrm>
            <a:off x="4547467" y="47671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
        <p:nvSpPr>
          <p:cNvPr id="298" name="Google Shape;298;p38"/>
          <p:cNvSpPr txBox="1">
            <a:spLocks noGrp="1"/>
          </p:cNvSpPr>
          <p:nvPr>
            <p:ph type="subTitle" idx="15"/>
          </p:nvPr>
        </p:nvSpPr>
        <p:spPr>
          <a:xfrm>
            <a:off x="8613967" y="51530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99" name="Google Shape;299;p38"/>
          <p:cNvSpPr txBox="1">
            <a:spLocks noGrp="1"/>
          </p:cNvSpPr>
          <p:nvPr>
            <p:ph type="subTitle" idx="16"/>
          </p:nvPr>
        </p:nvSpPr>
        <p:spPr>
          <a:xfrm>
            <a:off x="8612333" y="47671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195207083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Audience - Alt 1">
  <p:cSld name="Audience - Alt 1">
    <p:spTree>
      <p:nvGrpSpPr>
        <p:cNvPr id="1" name="Shape 300"/>
        <p:cNvGrpSpPr/>
        <p:nvPr/>
      </p:nvGrpSpPr>
      <p:grpSpPr>
        <a:xfrm>
          <a:off x="0" y="0"/>
          <a:ext cx="0" cy="0"/>
          <a:chOff x="0" y="0"/>
          <a:chExt cx="0" cy="0"/>
        </a:xfrm>
      </p:grpSpPr>
      <p:sp>
        <p:nvSpPr>
          <p:cNvPr id="301" name="Google Shape;301;p39"/>
          <p:cNvSpPr txBox="1">
            <a:spLocks noGrp="1"/>
          </p:cNvSpPr>
          <p:nvPr>
            <p:ph type="subTitle" idx="1"/>
          </p:nvPr>
        </p:nvSpPr>
        <p:spPr>
          <a:xfrm>
            <a:off x="990533" y="2878067"/>
            <a:ext cx="4284000" cy="1848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a:endParaRPr/>
          </a:p>
        </p:txBody>
      </p:sp>
      <p:sp>
        <p:nvSpPr>
          <p:cNvPr id="302" name="Google Shape;302;p39"/>
          <p:cNvSpPr txBox="1">
            <a:spLocks noGrp="1"/>
          </p:cNvSpPr>
          <p:nvPr>
            <p:ph type="body" idx="2"/>
          </p:nvPr>
        </p:nvSpPr>
        <p:spPr>
          <a:xfrm>
            <a:off x="990533" y="3175833"/>
            <a:ext cx="4284000" cy="615600"/>
          </a:xfrm>
          <a:prstGeom prst="rect">
            <a:avLst/>
          </a:prstGeom>
          <a:noFill/>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303" name="Google Shape;303;p39"/>
          <p:cNvSpPr>
            <a:spLocks noGrp="1"/>
          </p:cNvSpPr>
          <p:nvPr>
            <p:ph type="pic" idx="3"/>
          </p:nvPr>
        </p:nvSpPr>
        <p:spPr>
          <a:xfrm>
            <a:off x="7203433" y="0"/>
            <a:ext cx="4986400" cy="4172800"/>
          </a:xfrm>
          <a:prstGeom prst="rect">
            <a:avLst/>
          </a:prstGeom>
          <a:noFill/>
          <a:ln w="9525" cap="flat" cmpd="sng">
            <a:solidFill>
              <a:schemeClr val="accent6"/>
            </a:solidFill>
            <a:prstDash val="solid"/>
            <a:round/>
            <a:headEnd type="none" w="sm" len="sm"/>
            <a:tailEnd type="none" w="sm" len="sm"/>
          </a:ln>
        </p:spPr>
      </p:sp>
      <p:sp>
        <p:nvSpPr>
          <p:cNvPr id="304" name="Google Shape;304;p39"/>
          <p:cNvSpPr txBox="1">
            <a:spLocks noGrp="1"/>
          </p:cNvSpPr>
          <p:nvPr>
            <p:ph type="title"/>
          </p:nvPr>
        </p:nvSpPr>
        <p:spPr>
          <a:xfrm>
            <a:off x="482633" y="1318067"/>
            <a:ext cx="57296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lvl1pPr>
            <a:lvl2pPr lvl="1">
              <a:lnSpc>
                <a:spcPct val="90000"/>
              </a:lnSpc>
              <a:spcBef>
                <a:spcPts val="0"/>
              </a:spcBef>
              <a:spcAft>
                <a:spcPts val="0"/>
              </a:spcAft>
              <a:buNone/>
              <a:defRPr sz="2933"/>
            </a:lvl2pPr>
            <a:lvl3pPr lvl="2">
              <a:lnSpc>
                <a:spcPct val="90000"/>
              </a:lnSpc>
              <a:spcBef>
                <a:spcPts val="0"/>
              </a:spcBef>
              <a:spcAft>
                <a:spcPts val="0"/>
              </a:spcAft>
              <a:buNone/>
              <a:defRPr sz="2933"/>
            </a:lvl3pPr>
            <a:lvl4pPr lvl="3">
              <a:lnSpc>
                <a:spcPct val="90000"/>
              </a:lnSpc>
              <a:spcBef>
                <a:spcPts val="0"/>
              </a:spcBef>
              <a:spcAft>
                <a:spcPts val="0"/>
              </a:spcAft>
              <a:buNone/>
              <a:defRPr sz="2933"/>
            </a:lvl4pPr>
            <a:lvl5pPr lvl="4">
              <a:lnSpc>
                <a:spcPct val="90000"/>
              </a:lnSpc>
              <a:spcBef>
                <a:spcPts val="0"/>
              </a:spcBef>
              <a:spcAft>
                <a:spcPts val="0"/>
              </a:spcAft>
              <a:buNone/>
              <a:defRPr sz="2933"/>
            </a:lvl5pPr>
            <a:lvl6pPr lvl="5">
              <a:lnSpc>
                <a:spcPct val="90000"/>
              </a:lnSpc>
              <a:spcBef>
                <a:spcPts val="0"/>
              </a:spcBef>
              <a:spcAft>
                <a:spcPts val="0"/>
              </a:spcAft>
              <a:buNone/>
              <a:defRPr sz="2933"/>
            </a:lvl6pPr>
            <a:lvl7pPr lvl="6">
              <a:lnSpc>
                <a:spcPct val="90000"/>
              </a:lnSpc>
              <a:spcBef>
                <a:spcPts val="0"/>
              </a:spcBef>
              <a:spcAft>
                <a:spcPts val="0"/>
              </a:spcAft>
              <a:buNone/>
              <a:defRPr sz="2933"/>
            </a:lvl7pPr>
            <a:lvl8pPr lvl="7">
              <a:lnSpc>
                <a:spcPct val="90000"/>
              </a:lnSpc>
              <a:spcBef>
                <a:spcPts val="0"/>
              </a:spcBef>
              <a:spcAft>
                <a:spcPts val="0"/>
              </a:spcAft>
              <a:buNone/>
              <a:defRPr sz="2933"/>
            </a:lvl8pPr>
            <a:lvl9pPr lvl="8">
              <a:lnSpc>
                <a:spcPct val="90000"/>
              </a:lnSpc>
              <a:spcBef>
                <a:spcPts val="0"/>
              </a:spcBef>
              <a:spcAft>
                <a:spcPts val="0"/>
              </a:spcAft>
              <a:buNone/>
              <a:defRPr sz="2933"/>
            </a:lvl9pPr>
          </a:lstStyle>
          <a:p>
            <a:endParaRPr/>
          </a:p>
        </p:txBody>
      </p:sp>
      <p:sp>
        <p:nvSpPr>
          <p:cNvPr id="305" name="Google Shape;305;p39"/>
          <p:cNvSpPr txBox="1">
            <a:spLocks noGrp="1"/>
          </p:cNvSpPr>
          <p:nvPr>
            <p:ph type="subTitle" idx="4"/>
          </p:nvPr>
        </p:nvSpPr>
        <p:spPr>
          <a:xfrm>
            <a:off x="482633" y="925935"/>
            <a:ext cx="5550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39"/>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307" name="Google Shape;307;p39"/>
          <p:cNvSpPr txBox="1">
            <a:spLocks noGrp="1"/>
          </p:cNvSpPr>
          <p:nvPr>
            <p:ph type="subTitle" idx="5"/>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39"/>
          <p:cNvSpPr txBox="1">
            <a:spLocks noGrp="1"/>
          </p:cNvSpPr>
          <p:nvPr>
            <p:ph type="subTitle" idx="6"/>
          </p:nvPr>
        </p:nvSpPr>
        <p:spPr>
          <a:xfrm>
            <a:off x="7713567" y="4447099"/>
            <a:ext cx="3988800" cy="424732"/>
          </a:xfrm>
          <a:prstGeom prst="rect">
            <a:avLst/>
          </a:prstGeom>
        </p:spPr>
        <p:txBody>
          <a:bodyPr spcFirstLastPara="1" wrap="square" lIns="0" tIns="0" rIns="0" bIns="0" anchor="t" anchorCtr="0">
            <a:spAutoFit/>
          </a:bodyPr>
          <a:lstStyle>
            <a:lvl1pPr lvl="0">
              <a:spcBef>
                <a:spcPts val="0"/>
              </a:spcBef>
              <a:spcAft>
                <a:spcPts val="0"/>
              </a:spcAft>
              <a:buSzPts val="1800"/>
              <a:buNone/>
              <a:defRPr sz="2400"/>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309" name="Google Shape;309;p39"/>
          <p:cNvSpPr txBox="1">
            <a:spLocks noGrp="1"/>
          </p:cNvSpPr>
          <p:nvPr>
            <p:ph type="subTitle" idx="7"/>
          </p:nvPr>
        </p:nvSpPr>
        <p:spPr>
          <a:xfrm>
            <a:off x="990533" y="5214473"/>
            <a:ext cx="4284000" cy="184800"/>
          </a:xfrm>
          <a:prstGeom prst="rect">
            <a:avLst/>
          </a:prstGeom>
          <a:noFill/>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a:endParaRPr/>
          </a:p>
        </p:txBody>
      </p:sp>
      <p:sp>
        <p:nvSpPr>
          <p:cNvPr id="310" name="Google Shape;310;p39"/>
          <p:cNvSpPr txBox="1">
            <a:spLocks noGrp="1"/>
          </p:cNvSpPr>
          <p:nvPr>
            <p:ph type="body" idx="8"/>
          </p:nvPr>
        </p:nvSpPr>
        <p:spPr>
          <a:xfrm>
            <a:off x="990533" y="5512240"/>
            <a:ext cx="4284000" cy="6156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311" name="Google Shape;311;p39"/>
          <p:cNvSpPr txBox="1">
            <a:spLocks noGrp="1"/>
          </p:cNvSpPr>
          <p:nvPr>
            <p:ph type="subTitle" idx="9"/>
          </p:nvPr>
        </p:nvSpPr>
        <p:spPr>
          <a:xfrm>
            <a:off x="990533" y="4067704"/>
            <a:ext cx="4284000" cy="184800"/>
          </a:xfrm>
          <a:prstGeom prst="rect">
            <a:avLst/>
          </a:prstGeom>
          <a:noFill/>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a:endParaRPr/>
          </a:p>
        </p:txBody>
      </p:sp>
      <p:sp>
        <p:nvSpPr>
          <p:cNvPr id="312" name="Google Shape;312;p39"/>
          <p:cNvSpPr txBox="1">
            <a:spLocks noGrp="1"/>
          </p:cNvSpPr>
          <p:nvPr>
            <p:ph type="body" idx="13"/>
          </p:nvPr>
        </p:nvSpPr>
        <p:spPr>
          <a:xfrm>
            <a:off x="990533" y="4365471"/>
            <a:ext cx="4284000" cy="615600"/>
          </a:xfrm>
          <a:prstGeom prst="rect">
            <a:avLst/>
          </a:prstGeom>
          <a:noFill/>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313" name="Google Shape;313;p39"/>
          <p:cNvSpPr txBox="1">
            <a:spLocks noGrp="1"/>
          </p:cNvSpPr>
          <p:nvPr>
            <p:ph type="body" idx="14"/>
          </p:nvPr>
        </p:nvSpPr>
        <p:spPr>
          <a:xfrm>
            <a:off x="7713567" y="5512233"/>
            <a:ext cx="3988800" cy="615600"/>
          </a:xfrm>
          <a:prstGeom prst="rect">
            <a:avLst/>
          </a:prstGeom>
        </p:spPr>
        <p:txBody>
          <a:bodyPr spcFirstLastPara="1" wrap="square" lIns="0" tIns="0" rIns="0" bIns="0" anchor="b" anchorCtr="0">
            <a:noAutofit/>
          </a:bodyPr>
          <a:lstStyle>
            <a:lvl1pPr marL="609585" lvl="0" indent="-389457">
              <a:spcBef>
                <a:spcPts val="0"/>
              </a:spcBef>
              <a:spcAft>
                <a:spcPts val="0"/>
              </a:spcAft>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SzPts val="1000"/>
              <a:buFont typeface="DM Sans Light"/>
              <a:buChar char="■"/>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48360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9"/>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9"/>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9"/>
          <p:cNvSpPr txBox="1">
            <a:spLocks noGrp="1"/>
          </p:cNvSpPr>
          <p:nvPr>
            <p:ph type="title"/>
          </p:nvPr>
        </p:nvSpPr>
        <p:spPr>
          <a:xfrm>
            <a:off x="1092200" y="1127467"/>
            <a:ext cx="8565600" cy="940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100" name="Google Shape;100;p9"/>
          <p:cNvSpPr txBox="1">
            <a:spLocks noGrp="1"/>
          </p:cNvSpPr>
          <p:nvPr>
            <p:ph type="subTitle" idx="1"/>
          </p:nvPr>
        </p:nvSpPr>
        <p:spPr>
          <a:xfrm>
            <a:off x="1092200" y="2067600"/>
            <a:ext cx="7813200" cy="524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2133">
                <a:solidFill>
                  <a:schemeClr val="lt1"/>
                </a:solidFill>
              </a:defRPr>
            </a:lvl1pPr>
            <a:lvl2pPr lvl="1">
              <a:lnSpc>
                <a:spcPct val="100000"/>
              </a:lnSpc>
              <a:spcBef>
                <a:spcPts val="0"/>
              </a:spcBef>
              <a:spcAft>
                <a:spcPts val="0"/>
              </a:spcAft>
              <a:buClr>
                <a:schemeClr val="lt1"/>
              </a:buClr>
              <a:buSzPts val="1600"/>
              <a:buNone/>
              <a:defRPr sz="2133">
                <a:solidFill>
                  <a:schemeClr val="lt1"/>
                </a:solidFill>
              </a:defRPr>
            </a:lvl2pPr>
            <a:lvl3pPr lvl="2">
              <a:lnSpc>
                <a:spcPct val="100000"/>
              </a:lnSpc>
              <a:spcBef>
                <a:spcPts val="0"/>
              </a:spcBef>
              <a:spcAft>
                <a:spcPts val="0"/>
              </a:spcAft>
              <a:buClr>
                <a:schemeClr val="lt1"/>
              </a:buClr>
              <a:buSzPts val="1600"/>
              <a:buNone/>
              <a:defRPr sz="2133">
                <a:solidFill>
                  <a:schemeClr val="lt1"/>
                </a:solidFill>
              </a:defRPr>
            </a:lvl3pPr>
            <a:lvl4pPr lvl="3">
              <a:lnSpc>
                <a:spcPct val="100000"/>
              </a:lnSpc>
              <a:spcBef>
                <a:spcPts val="0"/>
              </a:spcBef>
              <a:spcAft>
                <a:spcPts val="0"/>
              </a:spcAft>
              <a:buClr>
                <a:schemeClr val="lt1"/>
              </a:buClr>
              <a:buSzPts val="1600"/>
              <a:buNone/>
              <a:defRPr sz="2133">
                <a:solidFill>
                  <a:schemeClr val="lt1"/>
                </a:solidFill>
              </a:defRPr>
            </a:lvl4pPr>
            <a:lvl5pPr lvl="4">
              <a:lnSpc>
                <a:spcPct val="100000"/>
              </a:lnSpc>
              <a:spcBef>
                <a:spcPts val="0"/>
              </a:spcBef>
              <a:spcAft>
                <a:spcPts val="0"/>
              </a:spcAft>
              <a:buClr>
                <a:schemeClr val="lt1"/>
              </a:buClr>
              <a:buSzPts val="1600"/>
              <a:buNone/>
              <a:defRPr sz="2133">
                <a:solidFill>
                  <a:schemeClr val="lt1"/>
                </a:solidFill>
              </a:defRPr>
            </a:lvl5pPr>
            <a:lvl6pPr lvl="5">
              <a:lnSpc>
                <a:spcPct val="100000"/>
              </a:lnSpc>
              <a:spcBef>
                <a:spcPts val="0"/>
              </a:spcBef>
              <a:spcAft>
                <a:spcPts val="0"/>
              </a:spcAft>
              <a:buClr>
                <a:schemeClr val="lt1"/>
              </a:buClr>
              <a:buSzPts val="1600"/>
              <a:buNone/>
              <a:defRPr sz="2133">
                <a:solidFill>
                  <a:schemeClr val="lt1"/>
                </a:solidFill>
              </a:defRPr>
            </a:lvl6pPr>
            <a:lvl7pPr lvl="6">
              <a:lnSpc>
                <a:spcPct val="100000"/>
              </a:lnSpc>
              <a:spcBef>
                <a:spcPts val="0"/>
              </a:spcBef>
              <a:spcAft>
                <a:spcPts val="0"/>
              </a:spcAft>
              <a:buClr>
                <a:schemeClr val="lt1"/>
              </a:buClr>
              <a:buSzPts val="1600"/>
              <a:buNone/>
              <a:defRPr sz="2133">
                <a:solidFill>
                  <a:schemeClr val="lt1"/>
                </a:solidFill>
              </a:defRPr>
            </a:lvl7pPr>
            <a:lvl8pPr lvl="7">
              <a:lnSpc>
                <a:spcPct val="100000"/>
              </a:lnSpc>
              <a:spcBef>
                <a:spcPts val="0"/>
              </a:spcBef>
              <a:spcAft>
                <a:spcPts val="0"/>
              </a:spcAft>
              <a:buClr>
                <a:schemeClr val="lt1"/>
              </a:buClr>
              <a:buSzPts val="1600"/>
              <a:buNone/>
              <a:defRPr sz="2133">
                <a:solidFill>
                  <a:schemeClr val="lt1"/>
                </a:solidFill>
              </a:defRPr>
            </a:lvl8pPr>
            <a:lvl9pPr lvl="8">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01" name="Google Shape;101;p9"/>
          <p:cNvSpPr txBox="1">
            <a:spLocks noGrp="1"/>
          </p:cNvSpPr>
          <p:nvPr>
            <p:ph type="body" idx="2"/>
          </p:nvPr>
        </p:nvSpPr>
        <p:spPr>
          <a:xfrm>
            <a:off x="1092200" y="3289400"/>
            <a:ext cx="7813200" cy="279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790145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Audience - Alt 2">
  <p:cSld name="Audience - Alt 2">
    <p:spTree>
      <p:nvGrpSpPr>
        <p:cNvPr id="1" name="Shape 314"/>
        <p:cNvGrpSpPr/>
        <p:nvPr/>
      </p:nvGrpSpPr>
      <p:grpSpPr>
        <a:xfrm>
          <a:off x="0" y="0"/>
          <a:ext cx="0" cy="0"/>
          <a:chOff x="0" y="0"/>
          <a:chExt cx="0" cy="0"/>
        </a:xfrm>
      </p:grpSpPr>
      <p:sp>
        <p:nvSpPr>
          <p:cNvPr id="315" name="Google Shape;315;p40"/>
          <p:cNvSpPr>
            <a:spLocks noGrp="1"/>
          </p:cNvSpPr>
          <p:nvPr>
            <p:ph type="pic" idx="2"/>
          </p:nvPr>
        </p:nvSpPr>
        <p:spPr>
          <a:xfrm>
            <a:off x="100" y="0"/>
            <a:ext cx="3804400" cy="3248800"/>
          </a:xfrm>
          <a:prstGeom prst="rect">
            <a:avLst/>
          </a:prstGeom>
          <a:noFill/>
          <a:ln>
            <a:noFill/>
          </a:ln>
        </p:spPr>
      </p:sp>
      <p:sp>
        <p:nvSpPr>
          <p:cNvPr id="316" name="Google Shape;316;p40"/>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317" name="Google Shape;317;p40"/>
          <p:cNvSpPr txBox="1">
            <a:spLocks noGrp="1"/>
          </p:cNvSpPr>
          <p:nvPr>
            <p:ph type="subTitle" idx="1"/>
          </p:nvPr>
        </p:nvSpPr>
        <p:spPr>
          <a:xfrm>
            <a:off x="482633" y="3485767"/>
            <a:ext cx="2748800" cy="424732"/>
          </a:xfrm>
          <a:prstGeom prst="rect">
            <a:avLst/>
          </a:prstGeom>
        </p:spPr>
        <p:txBody>
          <a:bodyPr spcFirstLastPara="1" wrap="square" lIns="0" tIns="0" rIns="0" bIns="0" anchor="t" anchorCtr="0">
            <a:spAutoFit/>
          </a:bodyPr>
          <a:lstStyle>
            <a:lvl1pPr lvl="0">
              <a:spcBef>
                <a:spcPts val="0"/>
              </a:spcBef>
              <a:spcAft>
                <a:spcPts val="0"/>
              </a:spcAft>
              <a:buSzPts val="1800"/>
              <a:buNone/>
              <a:defRPr sz="2400"/>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Tree>
    <p:extLst>
      <p:ext uri="{BB962C8B-B14F-4D97-AF65-F5344CB8AC3E}">
        <p14:creationId xmlns:p14="http://schemas.microsoft.com/office/powerpoint/2010/main" val="218688385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eam - Four members">
  <p:cSld name="Team - Four members">
    <p:bg>
      <p:bgPr>
        <a:solidFill>
          <a:schemeClr val="lt1"/>
        </a:solidFill>
        <a:effectLst/>
      </p:bgPr>
    </p:bg>
    <p:spTree>
      <p:nvGrpSpPr>
        <p:cNvPr id="1" name="Shape 318"/>
        <p:cNvGrpSpPr/>
        <p:nvPr/>
      </p:nvGrpSpPr>
      <p:grpSpPr>
        <a:xfrm>
          <a:off x="0" y="0"/>
          <a:ext cx="0" cy="0"/>
          <a:chOff x="0" y="0"/>
          <a:chExt cx="0" cy="0"/>
        </a:xfrm>
      </p:grpSpPr>
      <p:sp>
        <p:nvSpPr>
          <p:cNvPr id="319" name="Google Shape;319;p41"/>
          <p:cNvSpPr txBox="1">
            <a:spLocks noGrp="1"/>
          </p:cNvSpPr>
          <p:nvPr>
            <p:ph type="body" idx="1"/>
          </p:nvPr>
        </p:nvSpPr>
        <p:spPr>
          <a:xfrm>
            <a:off x="470400" y="5006576"/>
            <a:ext cx="2118400" cy="917600"/>
          </a:xfrm>
          <a:prstGeom prst="rect">
            <a:avLst/>
          </a:prstGeom>
        </p:spPr>
        <p:txBody>
          <a:bodyPr spcFirstLastPara="1" wrap="square" lIns="0" tIns="0" rIns="0" bIns="0" anchor="t" anchorCtr="0">
            <a:noAutofit/>
          </a:bodyPr>
          <a:lstStyle>
            <a:lvl1pPr marL="609585" lvl="0"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1pPr>
            <a:lvl2pPr marL="1219170" lvl="1"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2pPr>
            <a:lvl3pPr marL="1828754" lvl="2"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3pPr>
            <a:lvl4pPr marL="2438339" lvl="3"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4pPr>
            <a:lvl5pPr marL="3047924" lvl="4"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5pPr>
            <a:lvl6pPr marL="3657509" lvl="5"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6pPr>
            <a:lvl7pPr marL="4267093" lvl="6"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7pPr>
            <a:lvl8pPr marL="4876678" lvl="7"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8pPr>
            <a:lvl9pPr marL="5486263" lvl="8"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9pPr>
          </a:lstStyle>
          <a:p>
            <a:endParaRPr/>
          </a:p>
        </p:txBody>
      </p:sp>
      <p:sp>
        <p:nvSpPr>
          <p:cNvPr id="320" name="Google Shape;320;p41"/>
          <p:cNvSpPr txBox="1">
            <a:spLocks noGrp="1"/>
          </p:cNvSpPr>
          <p:nvPr>
            <p:ph type="body" idx="2"/>
          </p:nvPr>
        </p:nvSpPr>
        <p:spPr>
          <a:xfrm>
            <a:off x="9583833" y="5006576"/>
            <a:ext cx="2118400" cy="917600"/>
          </a:xfrm>
          <a:prstGeom prst="rect">
            <a:avLst/>
          </a:prstGeom>
        </p:spPr>
        <p:txBody>
          <a:bodyPr spcFirstLastPara="1" wrap="square" lIns="0" tIns="0" rIns="0" bIns="0" anchor="t" anchorCtr="0">
            <a:noAutofit/>
          </a:bodyPr>
          <a:lstStyle>
            <a:lvl1pPr marL="609585" lvl="0"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1pPr>
            <a:lvl2pPr marL="1219170" lvl="1"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2pPr>
            <a:lvl3pPr marL="1828754" lvl="2"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3pPr>
            <a:lvl4pPr marL="2438339" lvl="3"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4pPr>
            <a:lvl5pPr marL="3047924" lvl="4"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5pPr>
            <a:lvl6pPr marL="3657509" lvl="5"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6pPr>
            <a:lvl7pPr marL="4267093" lvl="6"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7pPr>
            <a:lvl8pPr marL="4876678" lvl="7"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8pPr>
            <a:lvl9pPr marL="5486263" lvl="8"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9pPr>
          </a:lstStyle>
          <a:p>
            <a:endParaRPr/>
          </a:p>
        </p:txBody>
      </p:sp>
      <p:sp>
        <p:nvSpPr>
          <p:cNvPr id="321" name="Google Shape;321;p41"/>
          <p:cNvSpPr txBox="1">
            <a:spLocks noGrp="1"/>
          </p:cNvSpPr>
          <p:nvPr>
            <p:ph type="body" idx="3"/>
          </p:nvPr>
        </p:nvSpPr>
        <p:spPr>
          <a:xfrm>
            <a:off x="6565867" y="5006576"/>
            <a:ext cx="2118400" cy="917600"/>
          </a:xfrm>
          <a:prstGeom prst="rect">
            <a:avLst/>
          </a:prstGeom>
        </p:spPr>
        <p:txBody>
          <a:bodyPr spcFirstLastPara="1" wrap="square" lIns="0" tIns="0" rIns="0" bIns="0" anchor="t" anchorCtr="0">
            <a:noAutofit/>
          </a:bodyPr>
          <a:lstStyle>
            <a:lvl1pPr marL="609585" lvl="0"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1pPr>
            <a:lvl2pPr marL="1219170" lvl="1"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2pPr>
            <a:lvl3pPr marL="1828754" lvl="2"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3pPr>
            <a:lvl4pPr marL="2438339" lvl="3"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4pPr>
            <a:lvl5pPr marL="3047924" lvl="4"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5pPr>
            <a:lvl6pPr marL="3657509" lvl="5"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6pPr>
            <a:lvl7pPr marL="4267093" lvl="6"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7pPr>
            <a:lvl8pPr marL="4876678" lvl="7"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8pPr>
            <a:lvl9pPr marL="5486263" lvl="8"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9pPr>
          </a:lstStyle>
          <a:p>
            <a:endParaRPr/>
          </a:p>
        </p:txBody>
      </p:sp>
      <p:sp>
        <p:nvSpPr>
          <p:cNvPr id="322" name="Google Shape;322;p41"/>
          <p:cNvSpPr txBox="1">
            <a:spLocks noGrp="1"/>
          </p:cNvSpPr>
          <p:nvPr>
            <p:ph type="body" idx="4"/>
          </p:nvPr>
        </p:nvSpPr>
        <p:spPr>
          <a:xfrm>
            <a:off x="3524084" y="5006576"/>
            <a:ext cx="2118400" cy="917600"/>
          </a:xfrm>
          <a:prstGeom prst="rect">
            <a:avLst/>
          </a:prstGeom>
        </p:spPr>
        <p:txBody>
          <a:bodyPr spcFirstLastPara="1" wrap="square" lIns="0" tIns="0" rIns="0" bIns="0" anchor="t" anchorCtr="0">
            <a:noAutofit/>
          </a:bodyPr>
          <a:lstStyle>
            <a:lvl1pPr marL="609585" lvl="0"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1pPr>
            <a:lvl2pPr marL="1219170" lvl="1"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2pPr>
            <a:lvl3pPr marL="1828754" lvl="2"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3pPr>
            <a:lvl4pPr marL="2438339" lvl="3"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4pPr>
            <a:lvl5pPr marL="3047924" lvl="4"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5pPr>
            <a:lvl6pPr marL="3657509" lvl="5"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6pPr>
            <a:lvl7pPr marL="4267093" lvl="6"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7pPr>
            <a:lvl8pPr marL="4876678" lvl="7"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8pPr>
            <a:lvl9pPr marL="5486263" lvl="8"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9pPr>
          </a:lstStyle>
          <a:p>
            <a:endParaRPr/>
          </a:p>
        </p:txBody>
      </p:sp>
      <p:sp>
        <p:nvSpPr>
          <p:cNvPr id="323" name="Google Shape;323;p41"/>
          <p:cNvSpPr>
            <a:spLocks noGrp="1"/>
          </p:cNvSpPr>
          <p:nvPr>
            <p:ph type="pic" idx="5"/>
          </p:nvPr>
        </p:nvSpPr>
        <p:spPr>
          <a:xfrm>
            <a:off x="3922067" y="2564445"/>
            <a:ext cx="1322400" cy="1322400"/>
          </a:xfrm>
          <a:prstGeom prst="rect">
            <a:avLst/>
          </a:prstGeom>
          <a:noFill/>
          <a:ln>
            <a:noFill/>
          </a:ln>
        </p:spPr>
      </p:sp>
      <p:sp>
        <p:nvSpPr>
          <p:cNvPr id="324" name="Google Shape;324;p41"/>
          <p:cNvSpPr>
            <a:spLocks noGrp="1"/>
          </p:cNvSpPr>
          <p:nvPr>
            <p:ph type="pic" idx="6"/>
          </p:nvPr>
        </p:nvSpPr>
        <p:spPr>
          <a:xfrm>
            <a:off x="6969417" y="2564445"/>
            <a:ext cx="1322400" cy="1322400"/>
          </a:xfrm>
          <a:prstGeom prst="rect">
            <a:avLst/>
          </a:prstGeom>
          <a:noFill/>
          <a:ln>
            <a:noFill/>
          </a:ln>
        </p:spPr>
      </p:sp>
      <p:sp>
        <p:nvSpPr>
          <p:cNvPr id="325" name="Google Shape;325;p41"/>
          <p:cNvSpPr>
            <a:spLocks noGrp="1"/>
          </p:cNvSpPr>
          <p:nvPr>
            <p:ph type="pic" idx="7"/>
          </p:nvPr>
        </p:nvSpPr>
        <p:spPr>
          <a:xfrm>
            <a:off x="9993684" y="2564445"/>
            <a:ext cx="1322400" cy="1322400"/>
          </a:xfrm>
          <a:prstGeom prst="rect">
            <a:avLst/>
          </a:prstGeom>
          <a:noFill/>
          <a:ln>
            <a:noFill/>
          </a:ln>
        </p:spPr>
      </p:sp>
      <p:cxnSp>
        <p:nvCxnSpPr>
          <p:cNvPr id="326" name="Google Shape;326;p41"/>
          <p:cNvCxnSpPr/>
          <p:nvPr/>
        </p:nvCxnSpPr>
        <p:spPr>
          <a:xfrm>
            <a:off x="3048167" y="2402000"/>
            <a:ext cx="0" cy="4456000"/>
          </a:xfrm>
          <a:prstGeom prst="straightConnector1">
            <a:avLst/>
          </a:prstGeom>
          <a:noFill/>
          <a:ln w="19050" cap="flat" cmpd="sng">
            <a:solidFill>
              <a:schemeClr val="lt1"/>
            </a:solidFill>
            <a:prstDash val="solid"/>
            <a:round/>
            <a:headEnd type="none" w="med" len="med"/>
            <a:tailEnd type="none" w="med" len="med"/>
          </a:ln>
        </p:spPr>
      </p:cxnSp>
      <p:cxnSp>
        <p:nvCxnSpPr>
          <p:cNvPr id="327" name="Google Shape;327;p41"/>
          <p:cNvCxnSpPr/>
          <p:nvPr/>
        </p:nvCxnSpPr>
        <p:spPr>
          <a:xfrm>
            <a:off x="6107367" y="2402000"/>
            <a:ext cx="0" cy="4456000"/>
          </a:xfrm>
          <a:prstGeom prst="straightConnector1">
            <a:avLst/>
          </a:prstGeom>
          <a:noFill/>
          <a:ln w="19050" cap="flat" cmpd="sng">
            <a:solidFill>
              <a:schemeClr val="lt1"/>
            </a:solidFill>
            <a:prstDash val="solid"/>
            <a:round/>
            <a:headEnd type="none" w="med" len="med"/>
            <a:tailEnd type="none" w="med" len="med"/>
          </a:ln>
        </p:spPr>
      </p:cxnSp>
      <p:cxnSp>
        <p:nvCxnSpPr>
          <p:cNvPr id="328" name="Google Shape;328;p41"/>
          <p:cNvCxnSpPr/>
          <p:nvPr/>
        </p:nvCxnSpPr>
        <p:spPr>
          <a:xfrm>
            <a:off x="9142767" y="2402000"/>
            <a:ext cx="0" cy="4456000"/>
          </a:xfrm>
          <a:prstGeom prst="straightConnector1">
            <a:avLst/>
          </a:prstGeom>
          <a:noFill/>
          <a:ln w="19050" cap="flat" cmpd="sng">
            <a:solidFill>
              <a:schemeClr val="lt1"/>
            </a:solidFill>
            <a:prstDash val="solid"/>
            <a:round/>
            <a:headEnd type="none" w="med" len="med"/>
            <a:tailEnd type="none" w="med" len="med"/>
          </a:ln>
        </p:spPr>
      </p:cxnSp>
      <p:sp>
        <p:nvSpPr>
          <p:cNvPr id="329" name="Google Shape;329;p41"/>
          <p:cNvSpPr>
            <a:spLocks noGrp="1"/>
          </p:cNvSpPr>
          <p:nvPr>
            <p:ph type="pic" idx="8"/>
          </p:nvPr>
        </p:nvSpPr>
        <p:spPr>
          <a:xfrm>
            <a:off x="868384" y="2564445"/>
            <a:ext cx="1322400" cy="1322400"/>
          </a:xfrm>
          <a:prstGeom prst="rect">
            <a:avLst/>
          </a:prstGeom>
          <a:noFill/>
          <a:ln>
            <a:noFill/>
          </a:ln>
        </p:spPr>
      </p:sp>
      <p:sp>
        <p:nvSpPr>
          <p:cNvPr id="330" name="Google Shape;330;p41"/>
          <p:cNvSpPr txBox="1">
            <a:spLocks noGrp="1"/>
          </p:cNvSpPr>
          <p:nvPr>
            <p:ph type="title"/>
          </p:nvPr>
        </p:nvSpPr>
        <p:spPr>
          <a:xfrm>
            <a:off x="482633" y="1282789"/>
            <a:ext cx="7624800" cy="664797"/>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4800">
                <a:solidFill>
                  <a:schemeClr val="dk1"/>
                </a:solidFill>
              </a:defRPr>
            </a:lvl1pPr>
            <a:lvl2pPr lvl="1">
              <a:lnSpc>
                <a:spcPct val="90000"/>
              </a:lnSpc>
              <a:spcBef>
                <a:spcPts val="0"/>
              </a:spcBef>
              <a:spcAft>
                <a:spcPts val="0"/>
              </a:spcAft>
              <a:buNone/>
              <a:defRPr sz="4800">
                <a:solidFill>
                  <a:schemeClr val="dk1"/>
                </a:solidFill>
              </a:defRPr>
            </a:lvl2pPr>
            <a:lvl3pPr lvl="2">
              <a:lnSpc>
                <a:spcPct val="90000"/>
              </a:lnSpc>
              <a:spcBef>
                <a:spcPts val="0"/>
              </a:spcBef>
              <a:spcAft>
                <a:spcPts val="0"/>
              </a:spcAft>
              <a:buNone/>
              <a:defRPr sz="4800">
                <a:solidFill>
                  <a:schemeClr val="dk1"/>
                </a:solidFill>
              </a:defRPr>
            </a:lvl3pPr>
            <a:lvl4pPr lvl="3">
              <a:lnSpc>
                <a:spcPct val="90000"/>
              </a:lnSpc>
              <a:spcBef>
                <a:spcPts val="0"/>
              </a:spcBef>
              <a:spcAft>
                <a:spcPts val="0"/>
              </a:spcAft>
              <a:buNone/>
              <a:defRPr sz="4800">
                <a:solidFill>
                  <a:schemeClr val="dk1"/>
                </a:solidFill>
              </a:defRPr>
            </a:lvl4pPr>
            <a:lvl5pPr lvl="4">
              <a:lnSpc>
                <a:spcPct val="90000"/>
              </a:lnSpc>
              <a:spcBef>
                <a:spcPts val="0"/>
              </a:spcBef>
              <a:spcAft>
                <a:spcPts val="0"/>
              </a:spcAft>
              <a:buNone/>
              <a:defRPr sz="4800">
                <a:solidFill>
                  <a:schemeClr val="dk1"/>
                </a:solidFill>
              </a:defRPr>
            </a:lvl5pPr>
            <a:lvl6pPr lvl="5">
              <a:lnSpc>
                <a:spcPct val="90000"/>
              </a:lnSpc>
              <a:spcBef>
                <a:spcPts val="0"/>
              </a:spcBef>
              <a:spcAft>
                <a:spcPts val="0"/>
              </a:spcAft>
              <a:buNone/>
              <a:defRPr sz="4800">
                <a:solidFill>
                  <a:schemeClr val="dk1"/>
                </a:solidFill>
              </a:defRPr>
            </a:lvl6pPr>
            <a:lvl7pPr lvl="6">
              <a:lnSpc>
                <a:spcPct val="90000"/>
              </a:lnSpc>
              <a:spcBef>
                <a:spcPts val="0"/>
              </a:spcBef>
              <a:spcAft>
                <a:spcPts val="0"/>
              </a:spcAft>
              <a:buNone/>
              <a:defRPr sz="4800">
                <a:solidFill>
                  <a:schemeClr val="dk1"/>
                </a:solidFill>
              </a:defRPr>
            </a:lvl7pPr>
            <a:lvl8pPr lvl="7">
              <a:lnSpc>
                <a:spcPct val="90000"/>
              </a:lnSpc>
              <a:spcBef>
                <a:spcPts val="0"/>
              </a:spcBef>
              <a:spcAft>
                <a:spcPts val="0"/>
              </a:spcAft>
              <a:buNone/>
              <a:defRPr sz="4800">
                <a:solidFill>
                  <a:schemeClr val="dk1"/>
                </a:solidFill>
              </a:defRPr>
            </a:lvl8pPr>
            <a:lvl9pPr lvl="8">
              <a:lnSpc>
                <a:spcPct val="90000"/>
              </a:lnSpc>
              <a:spcBef>
                <a:spcPts val="0"/>
              </a:spcBef>
              <a:spcAft>
                <a:spcPts val="0"/>
              </a:spcAft>
              <a:buNone/>
              <a:defRPr sz="4800">
                <a:solidFill>
                  <a:schemeClr val="dk1"/>
                </a:solidFill>
              </a:defRPr>
            </a:lvl9pPr>
          </a:lstStyle>
          <a:p>
            <a:endParaRPr/>
          </a:p>
        </p:txBody>
      </p:sp>
      <p:sp>
        <p:nvSpPr>
          <p:cNvPr id="331" name="Google Shape;331;p41"/>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332" name="Google Shape;332;p41"/>
          <p:cNvSpPr txBox="1">
            <a:spLocks noGrp="1"/>
          </p:cNvSpPr>
          <p:nvPr>
            <p:ph type="subTitle" idx="9"/>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33" name="Google Shape;333;p41"/>
          <p:cNvSpPr txBox="1">
            <a:spLocks noGrp="1"/>
          </p:cNvSpPr>
          <p:nvPr>
            <p:ph type="subTitle" idx="13"/>
          </p:nvPr>
        </p:nvSpPr>
        <p:spPr>
          <a:xfrm>
            <a:off x="471000" y="4330945"/>
            <a:ext cx="2117200" cy="212366"/>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333">
                <a:solidFill>
                  <a:schemeClr val="accent1"/>
                </a:solidFill>
              </a:defRPr>
            </a:lvl2pPr>
            <a:lvl3pPr lvl="2" algn="ctr">
              <a:spcBef>
                <a:spcPts val="0"/>
              </a:spcBef>
              <a:spcAft>
                <a:spcPts val="0"/>
              </a:spcAft>
              <a:buClr>
                <a:schemeClr val="accent1"/>
              </a:buClr>
              <a:buSzPts val="1000"/>
              <a:buNone/>
              <a:defRPr sz="1333">
                <a:solidFill>
                  <a:schemeClr val="accent1"/>
                </a:solidFill>
              </a:defRPr>
            </a:lvl3pPr>
            <a:lvl4pPr lvl="3" algn="ctr">
              <a:spcBef>
                <a:spcPts val="0"/>
              </a:spcBef>
              <a:spcAft>
                <a:spcPts val="0"/>
              </a:spcAft>
              <a:buClr>
                <a:schemeClr val="accent1"/>
              </a:buClr>
              <a:buSzPts val="1000"/>
              <a:buNone/>
              <a:defRPr sz="1333">
                <a:solidFill>
                  <a:schemeClr val="accent1"/>
                </a:solidFill>
              </a:defRPr>
            </a:lvl4pPr>
            <a:lvl5pPr lvl="4" algn="ctr">
              <a:spcBef>
                <a:spcPts val="0"/>
              </a:spcBef>
              <a:spcAft>
                <a:spcPts val="0"/>
              </a:spcAft>
              <a:buClr>
                <a:schemeClr val="accent1"/>
              </a:buClr>
              <a:buSzPts val="1000"/>
              <a:buNone/>
              <a:defRPr sz="1333">
                <a:solidFill>
                  <a:schemeClr val="accent1"/>
                </a:solidFill>
              </a:defRPr>
            </a:lvl5pPr>
            <a:lvl6pPr lvl="5" algn="ctr">
              <a:spcBef>
                <a:spcPts val="0"/>
              </a:spcBef>
              <a:spcAft>
                <a:spcPts val="0"/>
              </a:spcAft>
              <a:buClr>
                <a:schemeClr val="accent1"/>
              </a:buClr>
              <a:buSzPts val="1000"/>
              <a:buNone/>
              <a:defRPr sz="1333">
                <a:solidFill>
                  <a:schemeClr val="accent1"/>
                </a:solidFill>
              </a:defRPr>
            </a:lvl6pPr>
            <a:lvl7pPr lvl="6" algn="ctr">
              <a:spcBef>
                <a:spcPts val="0"/>
              </a:spcBef>
              <a:spcAft>
                <a:spcPts val="0"/>
              </a:spcAft>
              <a:buClr>
                <a:schemeClr val="accent1"/>
              </a:buClr>
              <a:buSzPts val="1000"/>
              <a:buNone/>
              <a:defRPr sz="1333">
                <a:solidFill>
                  <a:schemeClr val="accent1"/>
                </a:solidFill>
              </a:defRPr>
            </a:lvl7pPr>
            <a:lvl8pPr lvl="7" algn="ctr">
              <a:spcBef>
                <a:spcPts val="0"/>
              </a:spcBef>
              <a:spcAft>
                <a:spcPts val="0"/>
              </a:spcAft>
              <a:buClr>
                <a:schemeClr val="accent1"/>
              </a:buClr>
              <a:buSzPts val="1000"/>
              <a:buNone/>
              <a:defRPr sz="1333">
                <a:solidFill>
                  <a:schemeClr val="accent1"/>
                </a:solidFill>
              </a:defRPr>
            </a:lvl8pPr>
            <a:lvl9pPr lvl="8" algn="ctr">
              <a:spcBef>
                <a:spcPts val="0"/>
              </a:spcBef>
              <a:spcAft>
                <a:spcPts val="0"/>
              </a:spcAft>
              <a:buClr>
                <a:schemeClr val="accent1"/>
              </a:buClr>
              <a:buSzPts val="1000"/>
              <a:buNone/>
              <a:defRPr sz="1333">
                <a:solidFill>
                  <a:schemeClr val="accent1"/>
                </a:solidFill>
              </a:defRPr>
            </a:lvl9pPr>
          </a:lstStyle>
          <a:p>
            <a:endParaRPr/>
          </a:p>
        </p:txBody>
      </p:sp>
      <p:sp>
        <p:nvSpPr>
          <p:cNvPr id="334" name="Google Shape;334;p41"/>
          <p:cNvSpPr txBox="1">
            <a:spLocks noGrp="1"/>
          </p:cNvSpPr>
          <p:nvPr>
            <p:ph type="subTitle" idx="14"/>
          </p:nvPr>
        </p:nvSpPr>
        <p:spPr>
          <a:xfrm>
            <a:off x="471000" y="4067167"/>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1067">
                <a:solidFill>
                  <a:schemeClr val="dk1"/>
                </a:solidFill>
              </a:defRPr>
            </a:lvl1pPr>
            <a:lvl2pPr lvl="1" algn="ctr">
              <a:spcBef>
                <a:spcPts val="0"/>
              </a:spcBef>
              <a:spcAft>
                <a:spcPts val="0"/>
              </a:spcAft>
              <a:buClr>
                <a:schemeClr val="dk1"/>
              </a:buClr>
              <a:buSzPts val="800"/>
              <a:buNone/>
              <a:defRPr sz="1067">
                <a:solidFill>
                  <a:schemeClr val="dk1"/>
                </a:solidFill>
              </a:defRPr>
            </a:lvl2pPr>
            <a:lvl3pPr lvl="2" algn="ctr">
              <a:spcBef>
                <a:spcPts val="0"/>
              </a:spcBef>
              <a:spcAft>
                <a:spcPts val="0"/>
              </a:spcAft>
              <a:buClr>
                <a:schemeClr val="dk1"/>
              </a:buClr>
              <a:buSzPts val="800"/>
              <a:buNone/>
              <a:defRPr sz="1067">
                <a:solidFill>
                  <a:schemeClr val="dk1"/>
                </a:solidFill>
              </a:defRPr>
            </a:lvl3pPr>
            <a:lvl4pPr lvl="3" algn="ctr">
              <a:spcBef>
                <a:spcPts val="0"/>
              </a:spcBef>
              <a:spcAft>
                <a:spcPts val="0"/>
              </a:spcAft>
              <a:buClr>
                <a:schemeClr val="dk1"/>
              </a:buClr>
              <a:buSzPts val="800"/>
              <a:buNone/>
              <a:defRPr sz="1067">
                <a:solidFill>
                  <a:schemeClr val="dk1"/>
                </a:solidFill>
              </a:defRPr>
            </a:lvl4pPr>
            <a:lvl5pPr lvl="4" algn="ctr">
              <a:spcBef>
                <a:spcPts val="0"/>
              </a:spcBef>
              <a:spcAft>
                <a:spcPts val="0"/>
              </a:spcAft>
              <a:buClr>
                <a:schemeClr val="dk1"/>
              </a:buClr>
              <a:buSzPts val="800"/>
              <a:buNone/>
              <a:defRPr sz="1067">
                <a:solidFill>
                  <a:schemeClr val="dk1"/>
                </a:solidFill>
              </a:defRPr>
            </a:lvl5pPr>
            <a:lvl6pPr lvl="5" algn="ctr">
              <a:spcBef>
                <a:spcPts val="0"/>
              </a:spcBef>
              <a:spcAft>
                <a:spcPts val="0"/>
              </a:spcAft>
              <a:buClr>
                <a:schemeClr val="dk1"/>
              </a:buClr>
              <a:buSzPts val="800"/>
              <a:buNone/>
              <a:defRPr sz="1067">
                <a:solidFill>
                  <a:schemeClr val="dk1"/>
                </a:solidFill>
              </a:defRPr>
            </a:lvl6pPr>
            <a:lvl7pPr lvl="6" algn="ctr">
              <a:spcBef>
                <a:spcPts val="0"/>
              </a:spcBef>
              <a:spcAft>
                <a:spcPts val="0"/>
              </a:spcAft>
              <a:buClr>
                <a:schemeClr val="dk1"/>
              </a:buClr>
              <a:buSzPts val="800"/>
              <a:buNone/>
              <a:defRPr sz="1067">
                <a:solidFill>
                  <a:schemeClr val="dk1"/>
                </a:solidFill>
              </a:defRPr>
            </a:lvl7pPr>
            <a:lvl8pPr lvl="7" algn="ctr">
              <a:spcBef>
                <a:spcPts val="0"/>
              </a:spcBef>
              <a:spcAft>
                <a:spcPts val="0"/>
              </a:spcAft>
              <a:buClr>
                <a:schemeClr val="dk1"/>
              </a:buClr>
              <a:buSzPts val="800"/>
              <a:buNone/>
              <a:defRPr sz="1067">
                <a:solidFill>
                  <a:schemeClr val="dk1"/>
                </a:solidFill>
              </a:defRPr>
            </a:lvl8pPr>
            <a:lvl9pPr lvl="8" algn="ctr">
              <a:spcBef>
                <a:spcPts val="0"/>
              </a:spcBef>
              <a:spcAft>
                <a:spcPts val="0"/>
              </a:spcAft>
              <a:buClr>
                <a:schemeClr val="dk1"/>
              </a:buClr>
              <a:buSzPts val="800"/>
              <a:buNone/>
              <a:defRPr sz="1067">
                <a:solidFill>
                  <a:schemeClr val="dk1"/>
                </a:solidFill>
              </a:defRPr>
            </a:lvl9pPr>
          </a:lstStyle>
          <a:p>
            <a:endParaRPr/>
          </a:p>
        </p:txBody>
      </p:sp>
      <p:sp>
        <p:nvSpPr>
          <p:cNvPr id="335" name="Google Shape;335;p41"/>
          <p:cNvSpPr txBox="1">
            <a:spLocks noGrp="1"/>
          </p:cNvSpPr>
          <p:nvPr>
            <p:ph type="subTitle" idx="15"/>
          </p:nvPr>
        </p:nvSpPr>
        <p:spPr>
          <a:xfrm>
            <a:off x="471000" y="6131964"/>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12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9pPr>
          </a:lstStyle>
          <a:p>
            <a:endParaRPr/>
          </a:p>
        </p:txBody>
      </p:sp>
      <p:sp>
        <p:nvSpPr>
          <p:cNvPr id="336" name="Google Shape;336;p41"/>
          <p:cNvSpPr txBox="1">
            <a:spLocks noGrp="1"/>
          </p:cNvSpPr>
          <p:nvPr>
            <p:ph type="subTitle" idx="16"/>
          </p:nvPr>
        </p:nvSpPr>
        <p:spPr>
          <a:xfrm>
            <a:off x="9584433" y="4330945"/>
            <a:ext cx="2117200" cy="212366"/>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333">
                <a:solidFill>
                  <a:schemeClr val="accent1"/>
                </a:solidFill>
              </a:defRPr>
            </a:lvl2pPr>
            <a:lvl3pPr lvl="2" algn="ctr">
              <a:spcBef>
                <a:spcPts val="0"/>
              </a:spcBef>
              <a:spcAft>
                <a:spcPts val="0"/>
              </a:spcAft>
              <a:buClr>
                <a:schemeClr val="accent1"/>
              </a:buClr>
              <a:buSzPts val="1000"/>
              <a:buNone/>
              <a:defRPr sz="1333">
                <a:solidFill>
                  <a:schemeClr val="accent1"/>
                </a:solidFill>
              </a:defRPr>
            </a:lvl3pPr>
            <a:lvl4pPr lvl="3" algn="ctr">
              <a:spcBef>
                <a:spcPts val="0"/>
              </a:spcBef>
              <a:spcAft>
                <a:spcPts val="0"/>
              </a:spcAft>
              <a:buClr>
                <a:schemeClr val="accent1"/>
              </a:buClr>
              <a:buSzPts val="1000"/>
              <a:buNone/>
              <a:defRPr sz="1333">
                <a:solidFill>
                  <a:schemeClr val="accent1"/>
                </a:solidFill>
              </a:defRPr>
            </a:lvl4pPr>
            <a:lvl5pPr lvl="4" algn="ctr">
              <a:spcBef>
                <a:spcPts val="0"/>
              </a:spcBef>
              <a:spcAft>
                <a:spcPts val="0"/>
              </a:spcAft>
              <a:buClr>
                <a:schemeClr val="accent1"/>
              </a:buClr>
              <a:buSzPts val="1000"/>
              <a:buNone/>
              <a:defRPr sz="1333">
                <a:solidFill>
                  <a:schemeClr val="accent1"/>
                </a:solidFill>
              </a:defRPr>
            </a:lvl5pPr>
            <a:lvl6pPr lvl="5" algn="ctr">
              <a:spcBef>
                <a:spcPts val="0"/>
              </a:spcBef>
              <a:spcAft>
                <a:spcPts val="0"/>
              </a:spcAft>
              <a:buClr>
                <a:schemeClr val="accent1"/>
              </a:buClr>
              <a:buSzPts val="1000"/>
              <a:buNone/>
              <a:defRPr sz="1333">
                <a:solidFill>
                  <a:schemeClr val="accent1"/>
                </a:solidFill>
              </a:defRPr>
            </a:lvl6pPr>
            <a:lvl7pPr lvl="6" algn="ctr">
              <a:spcBef>
                <a:spcPts val="0"/>
              </a:spcBef>
              <a:spcAft>
                <a:spcPts val="0"/>
              </a:spcAft>
              <a:buClr>
                <a:schemeClr val="accent1"/>
              </a:buClr>
              <a:buSzPts val="1000"/>
              <a:buNone/>
              <a:defRPr sz="1333">
                <a:solidFill>
                  <a:schemeClr val="accent1"/>
                </a:solidFill>
              </a:defRPr>
            </a:lvl7pPr>
            <a:lvl8pPr lvl="7" algn="ctr">
              <a:spcBef>
                <a:spcPts val="0"/>
              </a:spcBef>
              <a:spcAft>
                <a:spcPts val="0"/>
              </a:spcAft>
              <a:buClr>
                <a:schemeClr val="accent1"/>
              </a:buClr>
              <a:buSzPts val="1000"/>
              <a:buNone/>
              <a:defRPr sz="1333">
                <a:solidFill>
                  <a:schemeClr val="accent1"/>
                </a:solidFill>
              </a:defRPr>
            </a:lvl8pPr>
            <a:lvl9pPr lvl="8" algn="ctr">
              <a:spcBef>
                <a:spcPts val="0"/>
              </a:spcBef>
              <a:spcAft>
                <a:spcPts val="0"/>
              </a:spcAft>
              <a:buClr>
                <a:schemeClr val="accent1"/>
              </a:buClr>
              <a:buSzPts val="1000"/>
              <a:buNone/>
              <a:defRPr sz="1333">
                <a:solidFill>
                  <a:schemeClr val="accent1"/>
                </a:solidFill>
              </a:defRPr>
            </a:lvl9pPr>
          </a:lstStyle>
          <a:p>
            <a:endParaRPr/>
          </a:p>
        </p:txBody>
      </p:sp>
      <p:sp>
        <p:nvSpPr>
          <p:cNvPr id="337" name="Google Shape;337;p41"/>
          <p:cNvSpPr txBox="1">
            <a:spLocks noGrp="1"/>
          </p:cNvSpPr>
          <p:nvPr>
            <p:ph type="subTitle" idx="17"/>
          </p:nvPr>
        </p:nvSpPr>
        <p:spPr>
          <a:xfrm>
            <a:off x="9584433" y="4067167"/>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1067">
                <a:solidFill>
                  <a:schemeClr val="dk1"/>
                </a:solidFill>
              </a:defRPr>
            </a:lvl1pPr>
            <a:lvl2pPr lvl="1" algn="ctr">
              <a:spcBef>
                <a:spcPts val="0"/>
              </a:spcBef>
              <a:spcAft>
                <a:spcPts val="0"/>
              </a:spcAft>
              <a:buClr>
                <a:schemeClr val="dk1"/>
              </a:buClr>
              <a:buSzPts val="800"/>
              <a:buNone/>
              <a:defRPr sz="1067">
                <a:solidFill>
                  <a:schemeClr val="dk1"/>
                </a:solidFill>
              </a:defRPr>
            </a:lvl2pPr>
            <a:lvl3pPr lvl="2" algn="ctr">
              <a:spcBef>
                <a:spcPts val="0"/>
              </a:spcBef>
              <a:spcAft>
                <a:spcPts val="0"/>
              </a:spcAft>
              <a:buClr>
                <a:schemeClr val="dk1"/>
              </a:buClr>
              <a:buSzPts val="800"/>
              <a:buNone/>
              <a:defRPr sz="1067">
                <a:solidFill>
                  <a:schemeClr val="dk1"/>
                </a:solidFill>
              </a:defRPr>
            </a:lvl3pPr>
            <a:lvl4pPr lvl="3" algn="ctr">
              <a:spcBef>
                <a:spcPts val="0"/>
              </a:spcBef>
              <a:spcAft>
                <a:spcPts val="0"/>
              </a:spcAft>
              <a:buClr>
                <a:schemeClr val="dk1"/>
              </a:buClr>
              <a:buSzPts val="800"/>
              <a:buNone/>
              <a:defRPr sz="1067">
                <a:solidFill>
                  <a:schemeClr val="dk1"/>
                </a:solidFill>
              </a:defRPr>
            </a:lvl4pPr>
            <a:lvl5pPr lvl="4" algn="ctr">
              <a:spcBef>
                <a:spcPts val="0"/>
              </a:spcBef>
              <a:spcAft>
                <a:spcPts val="0"/>
              </a:spcAft>
              <a:buClr>
                <a:schemeClr val="dk1"/>
              </a:buClr>
              <a:buSzPts val="800"/>
              <a:buNone/>
              <a:defRPr sz="1067">
                <a:solidFill>
                  <a:schemeClr val="dk1"/>
                </a:solidFill>
              </a:defRPr>
            </a:lvl5pPr>
            <a:lvl6pPr lvl="5" algn="ctr">
              <a:spcBef>
                <a:spcPts val="0"/>
              </a:spcBef>
              <a:spcAft>
                <a:spcPts val="0"/>
              </a:spcAft>
              <a:buClr>
                <a:schemeClr val="dk1"/>
              </a:buClr>
              <a:buSzPts val="800"/>
              <a:buNone/>
              <a:defRPr sz="1067">
                <a:solidFill>
                  <a:schemeClr val="dk1"/>
                </a:solidFill>
              </a:defRPr>
            </a:lvl6pPr>
            <a:lvl7pPr lvl="6" algn="ctr">
              <a:spcBef>
                <a:spcPts val="0"/>
              </a:spcBef>
              <a:spcAft>
                <a:spcPts val="0"/>
              </a:spcAft>
              <a:buClr>
                <a:schemeClr val="dk1"/>
              </a:buClr>
              <a:buSzPts val="800"/>
              <a:buNone/>
              <a:defRPr sz="1067">
                <a:solidFill>
                  <a:schemeClr val="dk1"/>
                </a:solidFill>
              </a:defRPr>
            </a:lvl7pPr>
            <a:lvl8pPr lvl="7" algn="ctr">
              <a:spcBef>
                <a:spcPts val="0"/>
              </a:spcBef>
              <a:spcAft>
                <a:spcPts val="0"/>
              </a:spcAft>
              <a:buClr>
                <a:schemeClr val="dk1"/>
              </a:buClr>
              <a:buSzPts val="800"/>
              <a:buNone/>
              <a:defRPr sz="1067">
                <a:solidFill>
                  <a:schemeClr val="dk1"/>
                </a:solidFill>
              </a:defRPr>
            </a:lvl8pPr>
            <a:lvl9pPr lvl="8" algn="ctr">
              <a:spcBef>
                <a:spcPts val="0"/>
              </a:spcBef>
              <a:spcAft>
                <a:spcPts val="0"/>
              </a:spcAft>
              <a:buClr>
                <a:schemeClr val="dk1"/>
              </a:buClr>
              <a:buSzPts val="800"/>
              <a:buNone/>
              <a:defRPr sz="1067">
                <a:solidFill>
                  <a:schemeClr val="dk1"/>
                </a:solidFill>
              </a:defRPr>
            </a:lvl9pPr>
          </a:lstStyle>
          <a:p>
            <a:endParaRPr/>
          </a:p>
        </p:txBody>
      </p:sp>
      <p:sp>
        <p:nvSpPr>
          <p:cNvPr id="338" name="Google Shape;338;p41"/>
          <p:cNvSpPr txBox="1">
            <a:spLocks noGrp="1"/>
          </p:cNvSpPr>
          <p:nvPr>
            <p:ph type="subTitle" idx="18"/>
          </p:nvPr>
        </p:nvSpPr>
        <p:spPr>
          <a:xfrm>
            <a:off x="9584433" y="6131964"/>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12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9pPr>
          </a:lstStyle>
          <a:p>
            <a:endParaRPr/>
          </a:p>
        </p:txBody>
      </p:sp>
      <p:sp>
        <p:nvSpPr>
          <p:cNvPr id="339" name="Google Shape;339;p41"/>
          <p:cNvSpPr txBox="1">
            <a:spLocks noGrp="1"/>
          </p:cNvSpPr>
          <p:nvPr>
            <p:ph type="subTitle" idx="19"/>
          </p:nvPr>
        </p:nvSpPr>
        <p:spPr>
          <a:xfrm>
            <a:off x="6566467" y="4330945"/>
            <a:ext cx="2117200" cy="212366"/>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333">
                <a:solidFill>
                  <a:schemeClr val="accent1"/>
                </a:solidFill>
              </a:defRPr>
            </a:lvl2pPr>
            <a:lvl3pPr lvl="2" algn="ctr">
              <a:spcBef>
                <a:spcPts val="0"/>
              </a:spcBef>
              <a:spcAft>
                <a:spcPts val="0"/>
              </a:spcAft>
              <a:buClr>
                <a:schemeClr val="accent1"/>
              </a:buClr>
              <a:buSzPts val="1000"/>
              <a:buNone/>
              <a:defRPr sz="1333">
                <a:solidFill>
                  <a:schemeClr val="accent1"/>
                </a:solidFill>
              </a:defRPr>
            </a:lvl3pPr>
            <a:lvl4pPr lvl="3" algn="ctr">
              <a:spcBef>
                <a:spcPts val="0"/>
              </a:spcBef>
              <a:spcAft>
                <a:spcPts val="0"/>
              </a:spcAft>
              <a:buClr>
                <a:schemeClr val="accent1"/>
              </a:buClr>
              <a:buSzPts val="1000"/>
              <a:buNone/>
              <a:defRPr sz="1333">
                <a:solidFill>
                  <a:schemeClr val="accent1"/>
                </a:solidFill>
              </a:defRPr>
            </a:lvl4pPr>
            <a:lvl5pPr lvl="4" algn="ctr">
              <a:spcBef>
                <a:spcPts val="0"/>
              </a:spcBef>
              <a:spcAft>
                <a:spcPts val="0"/>
              </a:spcAft>
              <a:buClr>
                <a:schemeClr val="accent1"/>
              </a:buClr>
              <a:buSzPts val="1000"/>
              <a:buNone/>
              <a:defRPr sz="1333">
                <a:solidFill>
                  <a:schemeClr val="accent1"/>
                </a:solidFill>
              </a:defRPr>
            </a:lvl5pPr>
            <a:lvl6pPr lvl="5" algn="ctr">
              <a:spcBef>
                <a:spcPts val="0"/>
              </a:spcBef>
              <a:spcAft>
                <a:spcPts val="0"/>
              </a:spcAft>
              <a:buClr>
                <a:schemeClr val="accent1"/>
              </a:buClr>
              <a:buSzPts val="1000"/>
              <a:buNone/>
              <a:defRPr sz="1333">
                <a:solidFill>
                  <a:schemeClr val="accent1"/>
                </a:solidFill>
              </a:defRPr>
            </a:lvl6pPr>
            <a:lvl7pPr lvl="6" algn="ctr">
              <a:spcBef>
                <a:spcPts val="0"/>
              </a:spcBef>
              <a:spcAft>
                <a:spcPts val="0"/>
              </a:spcAft>
              <a:buClr>
                <a:schemeClr val="accent1"/>
              </a:buClr>
              <a:buSzPts val="1000"/>
              <a:buNone/>
              <a:defRPr sz="1333">
                <a:solidFill>
                  <a:schemeClr val="accent1"/>
                </a:solidFill>
              </a:defRPr>
            </a:lvl7pPr>
            <a:lvl8pPr lvl="7" algn="ctr">
              <a:spcBef>
                <a:spcPts val="0"/>
              </a:spcBef>
              <a:spcAft>
                <a:spcPts val="0"/>
              </a:spcAft>
              <a:buClr>
                <a:schemeClr val="accent1"/>
              </a:buClr>
              <a:buSzPts val="1000"/>
              <a:buNone/>
              <a:defRPr sz="1333">
                <a:solidFill>
                  <a:schemeClr val="accent1"/>
                </a:solidFill>
              </a:defRPr>
            </a:lvl8pPr>
            <a:lvl9pPr lvl="8" algn="ctr">
              <a:spcBef>
                <a:spcPts val="0"/>
              </a:spcBef>
              <a:spcAft>
                <a:spcPts val="0"/>
              </a:spcAft>
              <a:buClr>
                <a:schemeClr val="accent1"/>
              </a:buClr>
              <a:buSzPts val="1000"/>
              <a:buNone/>
              <a:defRPr sz="1333">
                <a:solidFill>
                  <a:schemeClr val="accent1"/>
                </a:solidFill>
              </a:defRPr>
            </a:lvl9pPr>
          </a:lstStyle>
          <a:p>
            <a:endParaRPr/>
          </a:p>
        </p:txBody>
      </p:sp>
      <p:sp>
        <p:nvSpPr>
          <p:cNvPr id="340" name="Google Shape;340;p41"/>
          <p:cNvSpPr txBox="1">
            <a:spLocks noGrp="1"/>
          </p:cNvSpPr>
          <p:nvPr>
            <p:ph type="subTitle" idx="20"/>
          </p:nvPr>
        </p:nvSpPr>
        <p:spPr>
          <a:xfrm>
            <a:off x="6566467" y="4067167"/>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1067">
                <a:solidFill>
                  <a:schemeClr val="dk1"/>
                </a:solidFill>
              </a:defRPr>
            </a:lvl1pPr>
            <a:lvl2pPr lvl="1" algn="ctr">
              <a:spcBef>
                <a:spcPts val="0"/>
              </a:spcBef>
              <a:spcAft>
                <a:spcPts val="0"/>
              </a:spcAft>
              <a:buClr>
                <a:schemeClr val="dk1"/>
              </a:buClr>
              <a:buSzPts val="800"/>
              <a:buNone/>
              <a:defRPr sz="1067">
                <a:solidFill>
                  <a:schemeClr val="dk1"/>
                </a:solidFill>
              </a:defRPr>
            </a:lvl2pPr>
            <a:lvl3pPr lvl="2" algn="ctr">
              <a:spcBef>
                <a:spcPts val="0"/>
              </a:spcBef>
              <a:spcAft>
                <a:spcPts val="0"/>
              </a:spcAft>
              <a:buClr>
                <a:schemeClr val="dk1"/>
              </a:buClr>
              <a:buSzPts val="800"/>
              <a:buNone/>
              <a:defRPr sz="1067">
                <a:solidFill>
                  <a:schemeClr val="dk1"/>
                </a:solidFill>
              </a:defRPr>
            </a:lvl3pPr>
            <a:lvl4pPr lvl="3" algn="ctr">
              <a:spcBef>
                <a:spcPts val="0"/>
              </a:spcBef>
              <a:spcAft>
                <a:spcPts val="0"/>
              </a:spcAft>
              <a:buClr>
                <a:schemeClr val="dk1"/>
              </a:buClr>
              <a:buSzPts val="800"/>
              <a:buNone/>
              <a:defRPr sz="1067">
                <a:solidFill>
                  <a:schemeClr val="dk1"/>
                </a:solidFill>
              </a:defRPr>
            </a:lvl4pPr>
            <a:lvl5pPr lvl="4" algn="ctr">
              <a:spcBef>
                <a:spcPts val="0"/>
              </a:spcBef>
              <a:spcAft>
                <a:spcPts val="0"/>
              </a:spcAft>
              <a:buClr>
                <a:schemeClr val="dk1"/>
              </a:buClr>
              <a:buSzPts val="800"/>
              <a:buNone/>
              <a:defRPr sz="1067">
                <a:solidFill>
                  <a:schemeClr val="dk1"/>
                </a:solidFill>
              </a:defRPr>
            </a:lvl5pPr>
            <a:lvl6pPr lvl="5" algn="ctr">
              <a:spcBef>
                <a:spcPts val="0"/>
              </a:spcBef>
              <a:spcAft>
                <a:spcPts val="0"/>
              </a:spcAft>
              <a:buClr>
                <a:schemeClr val="dk1"/>
              </a:buClr>
              <a:buSzPts val="800"/>
              <a:buNone/>
              <a:defRPr sz="1067">
                <a:solidFill>
                  <a:schemeClr val="dk1"/>
                </a:solidFill>
              </a:defRPr>
            </a:lvl6pPr>
            <a:lvl7pPr lvl="6" algn="ctr">
              <a:spcBef>
                <a:spcPts val="0"/>
              </a:spcBef>
              <a:spcAft>
                <a:spcPts val="0"/>
              </a:spcAft>
              <a:buClr>
                <a:schemeClr val="dk1"/>
              </a:buClr>
              <a:buSzPts val="800"/>
              <a:buNone/>
              <a:defRPr sz="1067">
                <a:solidFill>
                  <a:schemeClr val="dk1"/>
                </a:solidFill>
              </a:defRPr>
            </a:lvl7pPr>
            <a:lvl8pPr lvl="7" algn="ctr">
              <a:spcBef>
                <a:spcPts val="0"/>
              </a:spcBef>
              <a:spcAft>
                <a:spcPts val="0"/>
              </a:spcAft>
              <a:buClr>
                <a:schemeClr val="dk1"/>
              </a:buClr>
              <a:buSzPts val="800"/>
              <a:buNone/>
              <a:defRPr sz="1067">
                <a:solidFill>
                  <a:schemeClr val="dk1"/>
                </a:solidFill>
              </a:defRPr>
            </a:lvl8pPr>
            <a:lvl9pPr lvl="8" algn="ctr">
              <a:spcBef>
                <a:spcPts val="0"/>
              </a:spcBef>
              <a:spcAft>
                <a:spcPts val="0"/>
              </a:spcAft>
              <a:buClr>
                <a:schemeClr val="dk1"/>
              </a:buClr>
              <a:buSzPts val="800"/>
              <a:buNone/>
              <a:defRPr sz="1067">
                <a:solidFill>
                  <a:schemeClr val="dk1"/>
                </a:solidFill>
              </a:defRPr>
            </a:lvl9pPr>
          </a:lstStyle>
          <a:p>
            <a:endParaRPr/>
          </a:p>
        </p:txBody>
      </p:sp>
      <p:sp>
        <p:nvSpPr>
          <p:cNvPr id="341" name="Google Shape;341;p41"/>
          <p:cNvSpPr txBox="1">
            <a:spLocks noGrp="1"/>
          </p:cNvSpPr>
          <p:nvPr>
            <p:ph type="subTitle" idx="21"/>
          </p:nvPr>
        </p:nvSpPr>
        <p:spPr>
          <a:xfrm>
            <a:off x="6566467" y="6131964"/>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12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9pPr>
          </a:lstStyle>
          <a:p>
            <a:endParaRPr/>
          </a:p>
        </p:txBody>
      </p:sp>
      <p:sp>
        <p:nvSpPr>
          <p:cNvPr id="342" name="Google Shape;342;p41"/>
          <p:cNvSpPr txBox="1">
            <a:spLocks noGrp="1"/>
          </p:cNvSpPr>
          <p:nvPr>
            <p:ph type="subTitle" idx="22"/>
          </p:nvPr>
        </p:nvSpPr>
        <p:spPr>
          <a:xfrm>
            <a:off x="3524684" y="4330945"/>
            <a:ext cx="2117200" cy="212366"/>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333">
                <a:solidFill>
                  <a:schemeClr val="accent1"/>
                </a:solidFill>
              </a:defRPr>
            </a:lvl2pPr>
            <a:lvl3pPr lvl="2" algn="ctr">
              <a:spcBef>
                <a:spcPts val="0"/>
              </a:spcBef>
              <a:spcAft>
                <a:spcPts val="0"/>
              </a:spcAft>
              <a:buClr>
                <a:schemeClr val="accent1"/>
              </a:buClr>
              <a:buSzPts val="1000"/>
              <a:buNone/>
              <a:defRPr sz="1333">
                <a:solidFill>
                  <a:schemeClr val="accent1"/>
                </a:solidFill>
              </a:defRPr>
            </a:lvl3pPr>
            <a:lvl4pPr lvl="3" algn="ctr">
              <a:spcBef>
                <a:spcPts val="0"/>
              </a:spcBef>
              <a:spcAft>
                <a:spcPts val="0"/>
              </a:spcAft>
              <a:buClr>
                <a:schemeClr val="accent1"/>
              </a:buClr>
              <a:buSzPts val="1000"/>
              <a:buNone/>
              <a:defRPr sz="1333">
                <a:solidFill>
                  <a:schemeClr val="accent1"/>
                </a:solidFill>
              </a:defRPr>
            </a:lvl4pPr>
            <a:lvl5pPr lvl="4" algn="ctr">
              <a:spcBef>
                <a:spcPts val="0"/>
              </a:spcBef>
              <a:spcAft>
                <a:spcPts val="0"/>
              </a:spcAft>
              <a:buClr>
                <a:schemeClr val="accent1"/>
              </a:buClr>
              <a:buSzPts val="1000"/>
              <a:buNone/>
              <a:defRPr sz="1333">
                <a:solidFill>
                  <a:schemeClr val="accent1"/>
                </a:solidFill>
              </a:defRPr>
            </a:lvl5pPr>
            <a:lvl6pPr lvl="5" algn="ctr">
              <a:spcBef>
                <a:spcPts val="0"/>
              </a:spcBef>
              <a:spcAft>
                <a:spcPts val="0"/>
              </a:spcAft>
              <a:buClr>
                <a:schemeClr val="accent1"/>
              </a:buClr>
              <a:buSzPts val="1000"/>
              <a:buNone/>
              <a:defRPr sz="1333">
                <a:solidFill>
                  <a:schemeClr val="accent1"/>
                </a:solidFill>
              </a:defRPr>
            </a:lvl6pPr>
            <a:lvl7pPr lvl="6" algn="ctr">
              <a:spcBef>
                <a:spcPts val="0"/>
              </a:spcBef>
              <a:spcAft>
                <a:spcPts val="0"/>
              </a:spcAft>
              <a:buClr>
                <a:schemeClr val="accent1"/>
              </a:buClr>
              <a:buSzPts val="1000"/>
              <a:buNone/>
              <a:defRPr sz="1333">
                <a:solidFill>
                  <a:schemeClr val="accent1"/>
                </a:solidFill>
              </a:defRPr>
            </a:lvl7pPr>
            <a:lvl8pPr lvl="7" algn="ctr">
              <a:spcBef>
                <a:spcPts val="0"/>
              </a:spcBef>
              <a:spcAft>
                <a:spcPts val="0"/>
              </a:spcAft>
              <a:buClr>
                <a:schemeClr val="accent1"/>
              </a:buClr>
              <a:buSzPts val="1000"/>
              <a:buNone/>
              <a:defRPr sz="1333">
                <a:solidFill>
                  <a:schemeClr val="accent1"/>
                </a:solidFill>
              </a:defRPr>
            </a:lvl8pPr>
            <a:lvl9pPr lvl="8" algn="ctr">
              <a:spcBef>
                <a:spcPts val="0"/>
              </a:spcBef>
              <a:spcAft>
                <a:spcPts val="0"/>
              </a:spcAft>
              <a:buClr>
                <a:schemeClr val="accent1"/>
              </a:buClr>
              <a:buSzPts val="1000"/>
              <a:buNone/>
              <a:defRPr sz="1333">
                <a:solidFill>
                  <a:schemeClr val="accent1"/>
                </a:solidFill>
              </a:defRPr>
            </a:lvl9pPr>
          </a:lstStyle>
          <a:p>
            <a:endParaRPr/>
          </a:p>
        </p:txBody>
      </p:sp>
      <p:sp>
        <p:nvSpPr>
          <p:cNvPr id="343" name="Google Shape;343;p41"/>
          <p:cNvSpPr txBox="1">
            <a:spLocks noGrp="1"/>
          </p:cNvSpPr>
          <p:nvPr>
            <p:ph type="subTitle" idx="23"/>
          </p:nvPr>
        </p:nvSpPr>
        <p:spPr>
          <a:xfrm>
            <a:off x="3524684" y="4067167"/>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1067">
                <a:solidFill>
                  <a:schemeClr val="dk1"/>
                </a:solidFill>
              </a:defRPr>
            </a:lvl1pPr>
            <a:lvl2pPr lvl="1" algn="ctr">
              <a:spcBef>
                <a:spcPts val="0"/>
              </a:spcBef>
              <a:spcAft>
                <a:spcPts val="0"/>
              </a:spcAft>
              <a:buClr>
                <a:schemeClr val="dk1"/>
              </a:buClr>
              <a:buSzPts val="800"/>
              <a:buNone/>
              <a:defRPr sz="1067">
                <a:solidFill>
                  <a:schemeClr val="dk1"/>
                </a:solidFill>
              </a:defRPr>
            </a:lvl2pPr>
            <a:lvl3pPr lvl="2" algn="ctr">
              <a:spcBef>
                <a:spcPts val="0"/>
              </a:spcBef>
              <a:spcAft>
                <a:spcPts val="0"/>
              </a:spcAft>
              <a:buClr>
                <a:schemeClr val="dk1"/>
              </a:buClr>
              <a:buSzPts val="800"/>
              <a:buNone/>
              <a:defRPr sz="1067">
                <a:solidFill>
                  <a:schemeClr val="dk1"/>
                </a:solidFill>
              </a:defRPr>
            </a:lvl3pPr>
            <a:lvl4pPr lvl="3" algn="ctr">
              <a:spcBef>
                <a:spcPts val="0"/>
              </a:spcBef>
              <a:spcAft>
                <a:spcPts val="0"/>
              </a:spcAft>
              <a:buClr>
                <a:schemeClr val="dk1"/>
              </a:buClr>
              <a:buSzPts val="800"/>
              <a:buNone/>
              <a:defRPr sz="1067">
                <a:solidFill>
                  <a:schemeClr val="dk1"/>
                </a:solidFill>
              </a:defRPr>
            </a:lvl4pPr>
            <a:lvl5pPr lvl="4" algn="ctr">
              <a:spcBef>
                <a:spcPts val="0"/>
              </a:spcBef>
              <a:spcAft>
                <a:spcPts val="0"/>
              </a:spcAft>
              <a:buClr>
                <a:schemeClr val="dk1"/>
              </a:buClr>
              <a:buSzPts val="800"/>
              <a:buNone/>
              <a:defRPr sz="1067">
                <a:solidFill>
                  <a:schemeClr val="dk1"/>
                </a:solidFill>
              </a:defRPr>
            </a:lvl5pPr>
            <a:lvl6pPr lvl="5" algn="ctr">
              <a:spcBef>
                <a:spcPts val="0"/>
              </a:spcBef>
              <a:spcAft>
                <a:spcPts val="0"/>
              </a:spcAft>
              <a:buClr>
                <a:schemeClr val="dk1"/>
              </a:buClr>
              <a:buSzPts val="800"/>
              <a:buNone/>
              <a:defRPr sz="1067">
                <a:solidFill>
                  <a:schemeClr val="dk1"/>
                </a:solidFill>
              </a:defRPr>
            </a:lvl6pPr>
            <a:lvl7pPr lvl="6" algn="ctr">
              <a:spcBef>
                <a:spcPts val="0"/>
              </a:spcBef>
              <a:spcAft>
                <a:spcPts val="0"/>
              </a:spcAft>
              <a:buClr>
                <a:schemeClr val="dk1"/>
              </a:buClr>
              <a:buSzPts val="800"/>
              <a:buNone/>
              <a:defRPr sz="1067">
                <a:solidFill>
                  <a:schemeClr val="dk1"/>
                </a:solidFill>
              </a:defRPr>
            </a:lvl7pPr>
            <a:lvl8pPr lvl="7" algn="ctr">
              <a:spcBef>
                <a:spcPts val="0"/>
              </a:spcBef>
              <a:spcAft>
                <a:spcPts val="0"/>
              </a:spcAft>
              <a:buClr>
                <a:schemeClr val="dk1"/>
              </a:buClr>
              <a:buSzPts val="800"/>
              <a:buNone/>
              <a:defRPr sz="1067">
                <a:solidFill>
                  <a:schemeClr val="dk1"/>
                </a:solidFill>
              </a:defRPr>
            </a:lvl8pPr>
            <a:lvl9pPr lvl="8" algn="ctr">
              <a:spcBef>
                <a:spcPts val="0"/>
              </a:spcBef>
              <a:spcAft>
                <a:spcPts val="0"/>
              </a:spcAft>
              <a:buClr>
                <a:schemeClr val="dk1"/>
              </a:buClr>
              <a:buSzPts val="800"/>
              <a:buNone/>
              <a:defRPr sz="1067">
                <a:solidFill>
                  <a:schemeClr val="dk1"/>
                </a:solidFill>
              </a:defRPr>
            </a:lvl9pPr>
          </a:lstStyle>
          <a:p>
            <a:endParaRPr/>
          </a:p>
        </p:txBody>
      </p:sp>
      <p:sp>
        <p:nvSpPr>
          <p:cNvPr id="344" name="Google Shape;344;p41"/>
          <p:cNvSpPr txBox="1">
            <a:spLocks noGrp="1"/>
          </p:cNvSpPr>
          <p:nvPr>
            <p:ph type="subTitle" idx="24"/>
          </p:nvPr>
        </p:nvSpPr>
        <p:spPr>
          <a:xfrm>
            <a:off x="3524684" y="6131964"/>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12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113884253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Team - Eight members">
  <p:cSld name="Team - Eight members">
    <p:spTree>
      <p:nvGrpSpPr>
        <p:cNvPr id="1" name="Shape 345"/>
        <p:cNvGrpSpPr/>
        <p:nvPr/>
      </p:nvGrpSpPr>
      <p:grpSpPr>
        <a:xfrm>
          <a:off x="0" y="0"/>
          <a:ext cx="0" cy="0"/>
          <a:chOff x="0" y="0"/>
          <a:chExt cx="0" cy="0"/>
        </a:xfrm>
      </p:grpSpPr>
      <p:sp>
        <p:nvSpPr>
          <p:cNvPr id="346" name="Google Shape;346;p42"/>
          <p:cNvSpPr txBox="1">
            <a:spLocks noGrp="1"/>
          </p:cNvSpPr>
          <p:nvPr>
            <p:ph type="subTitle" idx="1"/>
          </p:nvPr>
        </p:nvSpPr>
        <p:spPr>
          <a:xfrm>
            <a:off x="9000800" y="1711951"/>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47" name="Google Shape;347;p42"/>
          <p:cNvSpPr txBox="1">
            <a:spLocks noGrp="1"/>
          </p:cNvSpPr>
          <p:nvPr>
            <p:ph type="subTitle" idx="2"/>
          </p:nvPr>
        </p:nvSpPr>
        <p:spPr>
          <a:xfrm>
            <a:off x="9000800" y="1406333"/>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8" name="Google Shape;348;p42"/>
          <p:cNvSpPr txBox="1">
            <a:spLocks noGrp="1"/>
          </p:cNvSpPr>
          <p:nvPr>
            <p:ph type="subTitle" idx="3"/>
          </p:nvPr>
        </p:nvSpPr>
        <p:spPr>
          <a:xfrm>
            <a:off x="9000800" y="1903867"/>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49" name="Google Shape;349;p42"/>
          <p:cNvSpPr>
            <a:spLocks noGrp="1"/>
          </p:cNvSpPr>
          <p:nvPr>
            <p:ph type="pic" idx="4"/>
          </p:nvPr>
        </p:nvSpPr>
        <p:spPr>
          <a:xfrm>
            <a:off x="8107612" y="1421467"/>
            <a:ext cx="707200" cy="707200"/>
          </a:xfrm>
          <a:prstGeom prst="rect">
            <a:avLst/>
          </a:prstGeom>
          <a:noFill/>
          <a:ln>
            <a:noFill/>
          </a:ln>
        </p:spPr>
      </p:sp>
      <p:sp>
        <p:nvSpPr>
          <p:cNvPr id="350" name="Google Shape;350;p42"/>
          <p:cNvSpPr txBox="1">
            <a:spLocks noGrp="1"/>
          </p:cNvSpPr>
          <p:nvPr>
            <p:ph type="subTitle" idx="5"/>
          </p:nvPr>
        </p:nvSpPr>
        <p:spPr>
          <a:xfrm>
            <a:off x="5099400" y="1711951"/>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51" name="Google Shape;351;p42"/>
          <p:cNvSpPr txBox="1">
            <a:spLocks noGrp="1"/>
          </p:cNvSpPr>
          <p:nvPr>
            <p:ph type="subTitle" idx="6"/>
          </p:nvPr>
        </p:nvSpPr>
        <p:spPr>
          <a:xfrm>
            <a:off x="5099400" y="1406333"/>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2" name="Google Shape;352;p42"/>
          <p:cNvSpPr txBox="1">
            <a:spLocks noGrp="1"/>
          </p:cNvSpPr>
          <p:nvPr>
            <p:ph type="subTitle" idx="7"/>
          </p:nvPr>
        </p:nvSpPr>
        <p:spPr>
          <a:xfrm>
            <a:off x="5099400" y="1903867"/>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53" name="Google Shape;353;p42"/>
          <p:cNvSpPr>
            <a:spLocks noGrp="1"/>
          </p:cNvSpPr>
          <p:nvPr>
            <p:ph type="pic" idx="8"/>
          </p:nvPr>
        </p:nvSpPr>
        <p:spPr>
          <a:xfrm>
            <a:off x="4206212" y="1421467"/>
            <a:ext cx="707200" cy="707200"/>
          </a:xfrm>
          <a:prstGeom prst="rect">
            <a:avLst/>
          </a:prstGeom>
          <a:noFill/>
          <a:ln>
            <a:noFill/>
          </a:ln>
        </p:spPr>
      </p:sp>
      <p:sp>
        <p:nvSpPr>
          <p:cNvPr id="354" name="Google Shape;354;p42"/>
          <p:cNvSpPr txBox="1">
            <a:spLocks noGrp="1"/>
          </p:cNvSpPr>
          <p:nvPr>
            <p:ph type="subTitle" idx="9"/>
          </p:nvPr>
        </p:nvSpPr>
        <p:spPr>
          <a:xfrm>
            <a:off x="9000800" y="2924971"/>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55" name="Google Shape;355;p42"/>
          <p:cNvSpPr txBox="1">
            <a:spLocks noGrp="1"/>
          </p:cNvSpPr>
          <p:nvPr>
            <p:ph type="subTitle" idx="13"/>
          </p:nvPr>
        </p:nvSpPr>
        <p:spPr>
          <a:xfrm>
            <a:off x="9000800" y="2619352"/>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6" name="Google Shape;356;p42"/>
          <p:cNvSpPr txBox="1">
            <a:spLocks noGrp="1"/>
          </p:cNvSpPr>
          <p:nvPr>
            <p:ph type="subTitle" idx="14"/>
          </p:nvPr>
        </p:nvSpPr>
        <p:spPr>
          <a:xfrm>
            <a:off x="9000800" y="3116885"/>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57" name="Google Shape;357;p42"/>
          <p:cNvSpPr>
            <a:spLocks noGrp="1"/>
          </p:cNvSpPr>
          <p:nvPr>
            <p:ph type="pic" idx="15"/>
          </p:nvPr>
        </p:nvSpPr>
        <p:spPr>
          <a:xfrm>
            <a:off x="8107612" y="2634485"/>
            <a:ext cx="707200" cy="707200"/>
          </a:xfrm>
          <a:prstGeom prst="rect">
            <a:avLst/>
          </a:prstGeom>
          <a:noFill/>
          <a:ln>
            <a:noFill/>
          </a:ln>
        </p:spPr>
      </p:sp>
      <p:sp>
        <p:nvSpPr>
          <p:cNvPr id="358" name="Google Shape;358;p42"/>
          <p:cNvSpPr txBox="1">
            <a:spLocks noGrp="1"/>
          </p:cNvSpPr>
          <p:nvPr>
            <p:ph type="subTitle" idx="16"/>
          </p:nvPr>
        </p:nvSpPr>
        <p:spPr>
          <a:xfrm>
            <a:off x="5099400" y="2924971"/>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59" name="Google Shape;359;p42"/>
          <p:cNvSpPr txBox="1">
            <a:spLocks noGrp="1"/>
          </p:cNvSpPr>
          <p:nvPr>
            <p:ph type="subTitle" idx="17"/>
          </p:nvPr>
        </p:nvSpPr>
        <p:spPr>
          <a:xfrm>
            <a:off x="5099400" y="2619352"/>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60" name="Google Shape;360;p42"/>
          <p:cNvSpPr txBox="1">
            <a:spLocks noGrp="1"/>
          </p:cNvSpPr>
          <p:nvPr>
            <p:ph type="subTitle" idx="18"/>
          </p:nvPr>
        </p:nvSpPr>
        <p:spPr>
          <a:xfrm>
            <a:off x="5099400" y="3116885"/>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61" name="Google Shape;361;p42"/>
          <p:cNvSpPr>
            <a:spLocks noGrp="1"/>
          </p:cNvSpPr>
          <p:nvPr>
            <p:ph type="pic" idx="19"/>
          </p:nvPr>
        </p:nvSpPr>
        <p:spPr>
          <a:xfrm>
            <a:off x="4206212" y="2634485"/>
            <a:ext cx="707200" cy="707200"/>
          </a:xfrm>
          <a:prstGeom prst="rect">
            <a:avLst/>
          </a:prstGeom>
          <a:noFill/>
          <a:ln>
            <a:noFill/>
          </a:ln>
        </p:spPr>
      </p:sp>
      <p:sp>
        <p:nvSpPr>
          <p:cNvPr id="362" name="Google Shape;362;p42"/>
          <p:cNvSpPr txBox="1">
            <a:spLocks noGrp="1"/>
          </p:cNvSpPr>
          <p:nvPr>
            <p:ph type="subTitle" idx="20"/>
          </p:nvPr>
        </p:nvSpPr>
        <p:spPr>
          <a:xfrm>
            <a:off x="9000800" y="4135620"/>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63" name="Google Shape;363;p42"/>
          <p:cNvSpPr txBox="1">
            <a:spLocks noGrp="1"/>
          </p:cNvSpPr>
          <p:nvPr>
            <p:ph type="subTitle" idx="21"/>
          </p:nvPr>
        </p:nvSpPr>
        <p:spPr>
          <a:xfrm>
            <a:off x="9000800" y="3830003"/>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64" name="Google Shape;364;p42"/>
          <p:cNvSpPr txBox="1">
            <a:spLocks noGrp="1"/>
          </p:cNvSpPr>
          <p:nvPr>
            <p:ph type="subTitle" idx="22"/>
          </p:nvPr>
        </p:nvSpPr>
        <p:spPr>
          <a:xfrm>
            <a:off x="9000800" y="4327536"/>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65" name="Google Shape;365;p42"/>
          <p:cNvSpPr>
            <a:spLocks noGrp="1"/>
          </p:cNvSpPr>
          <p:nvPr>
            <p:ph type="pic" idx="23"/>
          </p:nvPr>
        </p:nvSpPr>
        <p:spPr>
          <a:xfrm>
            <a:off x="8107612" y="3845136"/>
            <a:ext cx="707200" cy="707200"/>
          </a:xfrm>
          <a:prstGeom prst="rect">
            <a:avLst/>
          </a:prstGeom>
          <a:noFill/>
          <a:ln>
            <a:noFill/>
          </a:ln>
        </p:spPr>
      </p:sp>
      <p:sp>
        <p:nvSpPr>
          <p:cNvPr id="366" name="Google Shape;366;p42"/>
          <p:cNvSpPr txBox="1">
            <a:spLocks noGrp="1"/>
          </p:cNvSpPr>
          <p:nvPr>
            <p:ph type="subTitle" idx="24"/>
          </p:nvPr>
        </p:nvSpPr>
        <p:spPr>
          <a:xfrm>
            <a:off x="5099400" y="4135620"/>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67" name="Google Shape;367;p42"/>
          <p:cNvSpPr txBox="1">
            <a:spLocks noGrp="1"/>
          </p:cNvSpPr>
          <p:nvPr>
            <p:ph type="subTitle" idx="25"/>
          </p:nvPr>
        </p:nvSpPr>
        <p:spPr>
          <a:xfrm>
            <a:off x="5099400" y="3830003"/>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68" name="Google Shape;368;p42"/>
          <p:cNvSpPr txBox="1">
            <a:spLocks noGrp="1"/>
          </p:cNvSpPr>
          <p:nvPr>
            <p:ph type="subTitle" idx="26"/>
          </p:nvPr>
        </p:nvSpPr>
        <p:spPr>
          <a:xfrm>
            <a:off x="5099400" y="4327536"/>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69" name="Google Shape;369;p42"/>
          <p:cNvSpPr>
            <a:spLocks noGrp="1"/>
          </p:cNvSpPr>
          <p:nvPr>
            <p:ph type="pic" idx="27"/>
          </p:nvPr>
        </p:nvSpPr>
        <p:spPr>
          <a:xfrm>
            <a:off x="4206212" y="3845136"/>
            <a:ext cx="707200" cy="707200"/>
          </a:xfrm>
          <a:prstGeom prst="rect">
            <a:avLst/>
          </a:prstGeom>
          <a:noFill/>
          <a:ln>
            <a:noFill/>
          </a:ln>
        </p:spPr>
      </p:sp>
      <p:sp>
        <p:nvSpPr>
          <p:cNvPr id="370" name="Google Shape;370;p42"/>
          <p:cNvSpPr txBox="1">
            <a:spLocks noGrp="1"/>
          </p:cNvSpPr>
          <p:nvPr>
            <p:ph type="subTitle" idx="28"/>
          </p:nvPr>
        </p:nvSpPr>
        <p:spPr>
          <a:xfrm>
            <a:off x="9000800" y="5363892"/>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71" name="Google Shape;371;p42"/>
          <p:cNvSpPr txBox="1">
            <a:spLocks noGrp="1"/>
          </p:cNvSpPr>
          <p:nvPr>
            <p:ph type="subTitle" idx="29"/>
          </p:nvPr>
        </p:nvSpPr>
        <p:spPr>
          <a:xfrm>
            <a:off x="9000800" y="5058275"/>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72" name="Google Shape;372;p42"/>
          <p:cNvSpPr txBox="1">
            <a:spLocks noGrp="1"/>
          </p:cNvSpPr>
          <p:nvPr>
            <p:ph type="subTitle" idx="30"/>
          </p:nvPr>
        </p:nvSpPr>
        <p:spPr>
          <a:xfrm>
            <a:off x="9000800" y="5555808"/>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73" name="Google Shape;373;p42"/>
          <p:cNvSpPr>
            <a:spLocks noGrp="1"/>
          </p:cNvSpPr>
          <p:nvPr>
            <p:ph type="pic" idx="31"/>
          </p:nvPr>
        </p:nvSpPr>
        <p:spPr>
          <a:xfrm>
            <a:off x="8107612" y="5073408"/>
            <a:ext cx="707200" cy="707200"/>
          </a:xfrm>
          <a:prstGeom prst="rect">
            <a:avLst/>
          </a:prstGeom>
          <a:noFill/>
          <a:ln>
            <a:noFill/>
          </a:ln>
        </p:spPr>
      </p:sp>
      <p:sp>
        <p:nvSpPr>
          <p:cNvPr id="374" name="Google Shape;374;p42"/>
          <p:cNvSpPr txBox="1">
            <a:spLocks noGrp="1"/>
          </p:cNvSpPr>
          <p:nvPr>
            <p:ph type="subTitle" idx="32"/>
          </p:nvPr>
        </p:nvSpPr>
        <p:spPr>
          <a:xfrm>
            <a:off x="5099400" y="5363892"/>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75" name="Google Shape;375;p42"/>
          <p:cNvSpPr txBox="1">
            <a:spLocks noGrp="1"/>
          </p:cNvSpPr>
          <p:nvPr>
            <p:ph type="subTitle" idx="33"/>
          </p:nvPr>
        </p:nvSpPr>
        <p:spPr>
          <a:xfrm>
            <a:off x="5099400" y="5058275"/>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76" name="Google Shape;376;p42"/>
          <p:cNvSpPr txBox="1">
            <a:spLocks noGrp="1"/>
          </p:cNvSpPr>
          <p:nvPr>
            <p:ph type="subTitle" idx="34"/>
          </p:nvPr>
        </p:nvSpPr>
        <p:spPr>
          <a:xfrm>
            <a:off x="5099400" y="5555808"/>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77" name="Google Shape;377;p42"/>
          <p:cNvSpPr>
            <a:spLocks noGrp="1"/>
          </p:cNvSpPr>
          <p:nvPr>
            <p:ph type="pic" idx="35"/>
          </p:nvPr>
        </p:nvSpPr>
        <p:spPr>
          <a:xfrm>
            <a:off x="4206212" y="5073408"/>
            <a:ext cx="707200" cy="707200"/>
          </a:xfrm>
          <a:prstGeom prst="rect">
            <a:avLst/>
          </a:prstGeom>
          <a:noFill/>
          <a:ln>
            <a:noFill/>
          </a:ln>
        </p:spPr>
      </p:sp>
      <p:sp>
        <p:nvSpPr>
          <p:cNvPr id="378" name="Google Shape;378;p42"/>
          <p:cNvSpPr txBox="1">
            <a:spLocks noGrp="1"/>
          </p:cNvSpPr>
          <p:nvPr>
            <p:ph type="title"/>
          </p:nvPr>
        </p:nvSpPr>
        <p:spPr>
          <a:xfrm>
            <a:off x="482633" y="1282800"/>
            <a:ext cx="3267600" cy="664797"/>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4800"/>
            </a:lvl1pPr>
            <a:lvl2pPr lvl="1">
              <a:lnSpc>
                <a:spcPct val="90000"/>
              </a:lnSpc>
              <a:spcBef>
                <a:spcPts val="0"/>
              </a:spcBef>
              <a:spcAft>
                <a:spcPts val="0"/>
              </a:spcAft>
              <a:buNone/>
              <a:defRPr sz="4800"/>
            </a:lvl2pPr>
            <a:lvl3pPr lvl="2">
              <a:lnSpc>
                <a:spcPct val="90000"/>
              </a:lnSpc>
              <a:spcBef>
                <a:spcPts val="0"/>
              </a:spcBef>
              <a:spcAft>
                <a:spcPts val="0"/>
              </a:spcAft>
              <a:buNone/>
              <a:defRPr sz="4800"/>
            </a:lvl3pPr>
            <a:lvl4pPr lvl="3">
              <a:lnSpc>
                <a:spcPct val="90000"/>
              </a:lnSpc>
              <a:spcBef>
                <a:spcPts val="0"/>
              </a:spcBef>
              <a:spcAft>
                <a:spcPts val="0"/>
              </a:spcAft>
              <a:buNone/>
              <a:defRPr sz="4800"/>
            </a:lvl4pPr>
            <a:lvl5pPr lvl="4">
              <a:lnSpc>
                <a:spcPct val="90000"/>
              </a:lnSpc>
              <a:spcBef>
                <a:spcPts val="0"/>
              </a:spcBef>
              <a:spcAft>
                <a:spcPts val="0"/>
              </a:spcAft>
              <a:buNone/>
              <a:defRPr sz="4800"/>
            </a:lvl5pPr>
            <a:lvl6pPr lvl="5">
              <a:lnSpc>
                <a:spcPct val="90000"/>
              </a:lnSpc>
              <a:spcBef>
                <a:spcPts val="0"/>
              </a:spcBef>
              <a:spcAft>
                <a:spcPts val="0"/>
              </a:spcAft>
              <a:buNone/>
              <a:defRPr sz="4800"/>
            </a:lvl6pPr>
            <a:lvl7pPr lvl="6">
              <a:lnSpc>
                <a:spcPct val="90000"/>
              </a:lnSpc>
              <a:spcBef>
                <a:spcPts val="0"/>
              </a:spcBef>
              <a:spcAft>
                <a:spcPts val="0"/>
              </a:spcAft>
              <a:buNone/>
              <a:defRPr sz="4800"/>
            </a:lvl7pPr>
            <a:lvl8pPr lvl="7">
              <a:lnSpc>
                <a:spcPct val="90000"/>
              </a:lnSpc>
              <a:spcBef>
                <a:spcPts val="0"/>
              </a:spcBef>
              <a:spcAft>
                <a:spcPts val="0"/>
              </a:spcAft>
              <a:buNone/>
              <a:defRPr sz="4800"/>
            </a:lvl8pPr>
            <a:lvl9pPr lvl="8">
              <a:lnSpc>
                <a:spcPct val="90000"/>
              </a:lnSpc>
              <a:spcBef>
                <a:spcPts val="0"/>
              </a:spcBef>
              <a:spcAft>
                <a:spcPts val="0"/>
              </a:spcAft>
              <a:buNone/>
              <a:defRPr sz="4800"/>
            </a:lvl9pPr>
          </a:lstStyle>
          <a:p>
            <a:endParaRPr/>
          </a:p>
        </p:txBody>
      </p:sp>
      <p:sp>
        <p:nvSpPr>
          <p:cNvPr id="379" name="Google Shape;379;p42"/>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380" name="Google Shape;380;p42"/>
          <p:cNvSpPr txBox="1">
            <a:spLocks noGrp="1"/>
          </p:cNvSpPr>
          <p:nvPr>
            <p:ph type="subTitle" idx="36"/>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49842340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Spotlight - Alt 2">
  <p:cSld name="Spotlight - Alt 2">
    <p:bg>
      <p:bgPr>
        <a:solidFill>
          <a:schemeClr val="accent2"/>
        </a:solidFill>
        <a:effectLst/>
      </p:bgPr>
    </p:bg>
    <p:spTree>
      <p:nvGrpSpPr>
        <p:cNvPr id="1" name="Shape 381"/>
        <p:cNvGrpSpPr/>
        <p:nvPr/>
      </p:nvGrpSpPr>
      <p:grpSpPr>
        <a:xfrm>
          <a:off x="0" y="0"/>
          <a:ext cx="0" cy="0"/>
          <a:chOff x="0" y="0"/>
          <a:chExt cx="0" cy="0"/>
        </a:xfrm>
      </p:grpSpPr>
      <p:sp>
        <p:nvSpPr>
          <p:cNvPr id="382" name="Google Shape;382;p43"/>
          <p:cNvSpPr/>
          <p:nvPr/>
        </p:nvSpPr>
        <p:spPr>
          <a:xfrm>
            <a:off x="0" y="0"/>
            <a:ext cx="6090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lt1"/>
              </a:solidFill>
              <a:latin typeface="DM Sans"/>
              <a:ea typeface="DM Sans"/>
              <a:cs typeface="DM Sans"/>
              <a:sym typeface="DM Sans"/>
            </a:endParaRPr>
          </a:p>
        </p:txBody>
      </p:sp>
      <p:sp>
        <p:nvSpPr>
          <p:cNvPr id="383" name="Google Shape;383;p43"/>
          <p:cNvSpPr txBox="1">
            <a:spLocks noGrp="1"/>
          </p:cNvSpPr>
          <p:nvPr>
            <p:ph type="title"/>
          </p:nvPr>
        </p:nvSpPr>
        <p:spPr>
          <a:xfrm>
            <a:off x="6634567" y="1318784"/>
            <a:ext cx="5044800" cy="7836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4800"/>
            </a:lvl1pPr>
            <a:lvl2pPr lvl="1">
              <a:lnSpc>
                <a:spcPct val="90000"/>
              </a:lnSpc>
              <a:spcBef>
                <a:spcPts val="0"/>
              </a:spcBef>
              <a:spcAft>
                <a:spcPts val="0"/>
              </a:spcAft>
              <a:buNone/>
              <a:defRPr sz="4800"/>
            </a:lvl2pPr>
            <a:lvl3pPr lvl="2">
              <a:lnSpc>
                <a:spcPct val="90000"/>
              </a:lnSpc>
              <a:spcBef>
                <a:spcPts val="0"/>
              </a:spcBef>
              <a:spcAft>
                <a:spcPts val="0"/>
              </a:spcAft>
              <a:buNone/>
              <a:defRPr sz="4800"/>
            </a:lvl3pPr>
            <a:lvl4pPr lvl="3">
              <a:lnSpc>
                <a:spcPct val="90000"/>
              </a:lnSpc>
              <a:spcBef>
                <a:spcPts val="0"/>
              </a:spcBef>
              <a:spcAft>
                <a:spcPts val="0"/>
              </a:spcAft>
              <a:buNone/>
              <a:defRPr sz="4800"/>
            </a:lvl4pPr>
            <a:lvl5pPr lvl="4">
              <a:lnSpc>
                <a:spcPct val="90000"/>
              </a:lnSpc>
              <a:spcBef>
                <a:spcPts val="0"/>
              </a:spcBef>
              <a:spcAft>
                <a:spcPts val="0"/>
              </a:spcAft>
              <a:buNone/>
              <a:defRPr sz="4800"/>
            </a:lvl5pPr>
            <a:lvl6pPr lvl="5">
              <a:lnSpc>
                <a:spcPct val="90000"/>
              </a:lnSpc>
              <a:spcBef>
                <a:spcPts val="0"/>
              </a:spcBef>
              <a:spcAft>
                <a:spcPts val="0"/>
              </a:spcAft>
              <a:buNone/>
              <a:defRPr sz="4800"/>
            </a:lvl6pPr>
            <a:lvl7pPr lvl="6">
              <a:lnSpc>
                <a:spcPct val="90000"/>
              </a:lnSpc>
              <a:spcBef>
                <a:spcPts val="0"/>
              </a:spcBef>
              <a:spcAft>
                <a:spcPts val="0"/>
              </a:spcAft>
              <a:buNone/>
              <a:defRPr sz="4800"/>
            </a:lvl7pPr>
            <a:lvl8pPr lvl="7">
              <a:lnSpc>
                <a:spcPct val="90000"/>
              </a:lnSpc>
              <a:spcBef>
                <a:spcPts val="0"/>
              </a:spcBef>
              <a:spcAft>
                <a:spcPts val="0"/>
              </a:spcAft>
              <a:buNone/>
              <a:defRPr sz="4800"/>
            </a:lvl8pPr>
            <a:lvl9pPr lvl="8">
              <a:lnSpc>
                <a:spcPct val="90000"/>
              </a:lnSpc>
              <a:spcBef>
                <a:spcPts val="0"/>
              </a:spcBef>
              <a:spcAft>
                <a:spcPts val="0"/>
              </a:spcAft>
              <a:buNone/>
              <a:defRPr sz="4800"/>
            </a:lvl9pPr>
          </a:lstStyle>
          <a:p>
            <a:endParaRPr/>
          </a:p>
        </p:txBody>
      </p:sp>
      <p:sp>
        <p:nvSpPr>
          <p:cNvPr id="384" name="Google Shape;384;p43"/>
          <p:cNvSpPr>
            <a:spLocks noGrp="1"/>
          </p:cNvSpPr>
          <p:nvPr>
            <p:ph type="pic" idx="2"/>
          </p:nvPr>
        </p:nvSpPr>
        <p:spPr>
          <a:xfrm flipH="1">
            <a:off x="1271737" y="1421467"/>
            <a:ext cx="3552400" cy="4003600"/>
          </a:xfrm>
          <a:prstGeom prst="rect">
            <a:avLst/>
          </a:prstGeom>
          <a:noFill/>
          <a:ln>
            <a:noFill/>
          </a:ln>
        </p:spPr>
      </p:sp>
      <p:sp>
        <p:nvSpPr>
          <p:cNvPr id="385" name="Google Shape;385;p43"/>
          <p:cNvSpPr txBox="1">
            <a:spLocks noGrp="1"/>
          </p:cNvSpPr>
          <p:nvPr>
            <p:ph type="body" idx="1"/>
          </p:nvPr>
        </p:nvSpPr>
        <p:spPr>
          <a:xfrm>
            <a:off x="6634567" y="5500883"/>
            <a:ext cx="5044800" cy="615600"/>
          </a:xfrm>
          <a:prstGeom prst="rect">
            <a:avLst/>
          </a:prstGeom>
          <a:noFill/>
        </p:spPr>
        <p:txBody>
          <a:bodyPr spcFirstLastPara="1" wrap="square" lIns="0" tIns="0" rIns="0" bIns="0" anchor="b"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386" name="Google Shape;386;p43"/>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387" name="Google Shape;387;p43"/>
          <p:cNvSpPr txBox="1">
            <a:spLocks noGrp="1"/>
          </p:cNvSpPr>
          <p:nvPr>
            <p:ph type="body" idx="3"/>
          </p:nvPr>
        </p:nvSpPr>
        <p:spPr>
          <a:xfrm>
            <a:off x="6634567" y="2591855"/>
            <a:ext cx="5044800" cy="1657600"/>
          </a:xfrm>
          <a:prstGeom prst="rect">
            <a:avLst/>
          </a:prstGeom>
          <a:noFill/>
        </p:spPr>
        <p:txBody>
          <a:bodyPr spcFirstLastPara="1" wrap="square" lIns="0" tIns="0" rIns="0" bIns="0" anchor="t" anchorCtr="0">
            <a:noAutofit/>
          </a:bodyPr>
          <a:lstStyle>
            <a:lvl1pPr marL="609585" lvl="0"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1pPr>
            <a:lvl2pPr marL="1219170" lvl="1"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2pPr>
            <a:lvl3pPr marL="1828754" lvl="2"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3pPr>
            <a:lvl4pPr marL="2438339" lvl="3"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4pPr>
            <a:lvl5pPr marL="3047924" lvl="4"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5pPr>
            <a:lvl6pPr marL="3657509" lvl="5"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6pPr>
            <a:lvl7pPr marL="4267093" lvl="6"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7pPr>
            <a:lvl8pPr marL="4876678" lvl="7"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8pPr>
            <a:lvl9pPr marL="5486263" lvl="8"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9pPr>
          </a:lstStyle>
          <a:p>
            <a:endParaRPr/>
          </a:p>
        </p:txBody>
      </p:sp>
      <p:sp>
        <p:nvSpPr>
          <p:cNvPr id="388" name="Google Shape;388;p43"/>
          <p:cNvSpPr txBox="1">
            <a:spLocks noGrp="1"/>
          </p:cNvSpPr>
          <p:nvPr>
            <p:ph type="subTitle" idx="4"/>
          </p:nvPr>
        </p:nvSpPr>
        <p:spPr>
          <a:xfrm>
            <a:off x="6634567" y="925935"/>
            <a:ext cx="5044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389" name="Google Shape;389;p43"/>
          <p:cNvSpPr txBox="1">
            <a:spLocks noGrp="1"/>
          </p:cNvSpPr>
          <p:nvPr>
            <p:ph type="subTitle" idx="5"/>
          </p:nvPr>
        </p:nvSpPr>
        <p:spPr>
          <a:xfrm>
            <a:off x="6634567" y="2196176"/>
            <a:ext cx="5044800" cy="184800"/>
          </a:xfrm>
          <a:prstGeom prst="rect">
            <a:avLst/>
          </a:prstGeom>
        </p:spPr>
        <p:txBody>
          <a:bodyPr spcFirstLastPara="1" wrap="square" lIns="0" tIns="0" rIns="0" bIns="0" anchor="t" anchorCtr="0">
            <a:noAutofit/>
          </a:bodyPr>
          <a:lstStyle>
            <a:lvl1pPr lvl="0">
              <a:spcBef>
                <a:spcPts val="0"/>
              </a:spcBef>
              <a:spcAft>
                <a:spcPts val="0"/>
              </a:spcAft>
              <a:buSzPts val="900"/>
              <a:buNone/>
              <a:defRPr sz="1200"/>
            </a:lvl1pPr>
            <a:lvl2pPr lvl="1">
              <a:spcBef>
                <a:spcPts val="0"/>
              </a:spcBef>
              <a:spcAft>
                <a:spcPts val="0"/>
              </a:spcAft>
              <a:buSzPts val="900"/>
              <a:buNone/>
              <a:defRPr sz="1200"/>
            </a:lvl2pPr>
            <a:lvl3pPr lvl="2">
              <a:spcBef>
                <a:spcPts val="0"/>
              </a:spcBef>
              <a:spcAft>
                <a:spcPts val="0"/>
              </a:spcAft>
              <a:buSzPts val="900"/>
              <a:buNone/>
              <a:defRPr sz="1200"/>
            </a:lvl3pPr>
            <a:lvl4pPr lvl="3">
              <a:spcBef>
                <a:spcPts val="0"/>
              </a:spcBef>
              <a:spcAft>
                <a:spcPts val="0"/>
              </a:spcAft>
              <a:buSzPts val="900"/>
              <a:buNone/>
              <a:defRPr sz="1200"/>
            </a:lvl4pPr>
            <a:lvl5pPr lvl="4">
              <a:spcBef>
                <a:spcPts val="0"/>
              </a:spcBef>
              <a:spcAft>
                <a:spcPts val="0"/>
              </a:spcAft>
              <a:buSzPts val="900"/>
              <a:buNone/>
              <a:defRPr sz="1200"/>
            </a:lvl5pPr>
            <a:lvl6pPr lvl="5">
              <a:spcBef>
                <a:spcPts val="0"/>
              </a:spcBef>
              <a:spcAft>
                <a:spcPts val="0"/>
              </a:spcAft>
              <a:buSzPts val="900"/>
              <a:buNone/>
              <a:defRPr sz="1200"/>
            </a:lvl6pPr>
            <a:lvl7pPr lvl="6">
              <a:spcBef>
                <a:spcPts val="0"/>
              </a:spcBef>
              <a:spcAft>
                <a:spcPts val="0"/>
              </a:spcAft>
              <a:buSzPts val="900"/>
              <a:buNone/>
              <a:defRPr sz="1200"/>
            </a:lvl7pPr>
            <a:lvl8pPr lvl="7">
              <a:spcBef>
                <a:spcPts val="0"/>
              </a:spcBef>
              <a:spcAft>
                <a:spcPts val="0"/>
              </a:spcAft>
              <a:buSzPts val="900"/>
              <a:buNone/>
              <a:defRPr sz="1200"/>
            </a:lvl8pPr>
            <a:lvl9pPr lvl="8">
              <a:spcBef>
                <a:spcPts val="0"/>
              </a:spcBef>
              <a:spcAft>
                <a:spcPts val="0"/>
              </a:spcAft>
              <a:buSzPts val="900"/>
              <a:buNone/>
              <a:defRPr sz="1200"/>
            </a:lvl9pPr>
          </a:lstStyle>
          <a:p>
            <a:endParaRPr/>
          </a:p>
        </p:txBody>
      </p:sp>
      <p:sp>
        <p:nvSpPr>
          <p:cNvPr id="390" name="Google Shape;390;p43"/>
          <p:cNvSpPr txBox="1">
            <a:spLocks noGrp="1"/>
          </p:cNvSpPr>
          <p:nvPr>
            <p:ph type="subTitle" idx="6"/>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88268394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Bar chart background">
  <p:cSld name="Bar chart background">
    <p:spTree>
      <p:nvGrpSpPr>
        <p:cNvPr id="1" name="Shape 391"/>
        <p:cNvGrpSpPr/>
        <p:nvPr/>
      </p:nvGrpSpPr>
      <p:grpSpPr>
        <a:xfrm>
          <a:off x="0" y="0"/>
          <a:ext cx="0" cy="0"/>
          <a:chOff x="0" y="0"/>
          <a:chExt cx="0" cy="0"/>
        </a:xfrm>
      </p:grpSpPr>
      <p:grpSp>
        <p:nvGrpSpPr>
          <p:cNvPr id="392" name="Google Shape;392;p44"/>
          <p:cNvGrpSpPr/>
          <p:nvPr/>
        </p:nvGrpSpPr>
        <p:grpSpPr>
          <a:xfrm>
            <a:off x="66" y="685864"/>
            <a:ext cx="12192396" cy="5486883"/>
            <a:chOff x="-18500" y="514395"/>
            <a:chExt cx="9219900" cy="4115162"/>
          </a:xfrm>
        </p:grpSpPr>
        <p:cxnSp>
          <p:nvCxnSpPr>
            <p:cNvPr id="393" name="Google Shape;393;p44"/>
            <p:cNvCxnSpPr/>
            <p:nvPr/>
          </p:nvCxnSpPr>
          <p:spPr>
            <a:xfrm>
              <a:off x="-18500" y="1028790"/>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4" name="Google Shape;394;p44"/>
            <p:cNvCxnSpPr/>
            <p:nvPr/>
          </p:nvCxnSpPr>
          <p:spPr>
            <a:xfrm>
              <a:off x="-18500" y="4629557"/>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5" name="Google Shape;395;p44"/>
            <p:cNvCxnSpPr/>
            <p:nvPr/>
          </p:nvCxnSpPr>
          <p:spPr>
            <a:xfrm>
              <a:off x="-18500" y="4115162"/>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6" name="Google Shape;396;p44"/>
            <p:cNvCxnSpPr/>
            <p:nvPr/>
          </p:nvCxnSpPr>
          <p:spPr>
            <a:xfrm>
              <a:off x="-18500" y="3600767"/>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7" name="Google Shape;397;p44"/>
            <p:cNvCxnSpPr/>
            <p:nvPr/>
          </p:nvCxnSpPr>
          <p:spPr>
            <a:xfrm>
              <a:off x="-18500" y="3086371"/>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8" name="Google Shape;398;p44"/>
            <p:cNvCxnSpPr/>
            <p:nvPr/>
          </p:nvCxnSpPr>
          <p:spPr>
            <a:xfrm>
              <a:off x="-18500" y="2571976"/>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9" name="Google Shape;399;p44"/>
            <p:cNvCxnSpPr/>
            <p:nvPr/>
          </p:nvCxnSpPr>
          <p:spPr>
            <a:xfrm>
              <a:off x="-18500" y="2057581"/>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400" name="Google Shape;400;p44"/>
            <p:cNvCxnSpPr/>
            <p:nvPr/>
          </p:nvCxnSpPr>
          <p:spPr>
            <a:xfrm>
              <a:off x="-18500" y="1543186"/>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401" name="Google Shape;401;p44"/>
            <p:cNvCxnSpPr/>
            <p:nvPr/>
          </p:nvCxnSpPr>
          <p:spPr>
            <a:xfrm>
              <a:off x="-18500" y="514395"/>
              <a:ext cx="9219900" cy="0"/>
            </a:xfrm>
            <a:prstGeom prst="straightConnector1">
              <a:avLst/>
            </a:prstGeom>
            <a:noFill/>
            <a:ln w="9525" cap="flat" cmpd="sng">
              <a:solidFill>
                <a:schemeClr val="accent6"/>
              </a:solidFill>
              <a:prstDash val="solid"/>
              <a:round/>
              <a:headEnd type="none" w="med" len="med"/>
              <a:tailEnd type="none" w="med" len="med"/>
            </a:ln>
          </p:spPr>
        </p:cxnSp>
      </p:grpSp>
      <p:sp>
        <p:nvSpPr>
          <p:cNvPr id="402" name="Google Shape;402;p44"/>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403" name="Google Shape;403;p44"/>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4" name="Google Shape;404;p44"/>
          <p:cNvSpPr txBox="1">
            <a:spLocks noGrp="1"/>
          </p:cNvSpPr>
          <p:nvPr>
            <p:ph type="subTitle" idx="2"/>
          </p:nvPr>
        </p:nvSpPr>
        <p:spPr>
          <a:xfrm>
            <a:off x="482633" y="925935"/>
            <a:ext cx="5550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22072240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hank you slide">
  <p:cSld name="Thank you slide">
    <p:bg>
      <p:bgPr>
        <a:solidFill>
          <a:schemeClr val="accent2"/>
        </a:solidFill>
        <a:effectLst/>
      </p:bgPr>
    </p:bg>
    <p:spTree>
      <p:nvGrpSpPr>
        <p:cNvPr id="1" name="Shape 405"/>
        <p:cNvGrpSpPr/>
        <p:nvPr/>
      </p:nvGrpSpPr>
      <p:grpSpPr>
        <a:xfrm>
          <a:off x="0" y="0"/>
          <a:ext cx="0" cy="0"/>
          <a:chOff x="0" y="0"/>
          <a:chExt cx="0" cy="0"/>
        </a:xfrm>
      </p:grpSpPr>
      <p:sp>
        <p:nvSpPr>
          <p:cNvPr id="406" name="Google Shape;406;p45"/>
          <p:cNvSpPr/>
          <p:nvPr/>
        </p:nvSpPr>
        <p:spPr>
          <a:xfrm>
            <a:off x="67" y="-400"/>
            <a:ext cx="89452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DM Sans"/>
              <a:ea typeface="DM Sans"/>
              <a:cs typeface="DM Sans"/>
              <a:sym typeface="DM Sans"/>
            </a:endParaRPr>
          </a:p>
        </p:txBody>
      </p:sp>
      <p:sp>
        <p:nvSpPr>
          <p:cNvPr id="407" name="Google Shape;407;p45"/>
          <p:cNvSpPr txBox="1">
            <a:spLocks noGrp="1"/>
          </p:cNvSpPr>
          <p:nvPr>
            <p:ph type="title"/>
          </p:nvPr>
        </p:nvSpPr>
        <p:spPr>
          <a:xfrm>
            <a:off x="601963" y="2698800"/>
            <a:ext cx="5550800" cy="18300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5600">
                <a:solidFill>
                  <a:schemeClr val="dk1"/>
                </a:solidFill>
              </a:defRPr>
            </a:lvl1pPr>
            <a:lvl2pPr lvl="1">
              <a:lnSpc>
                <a:spcPct val="90000"/>
              </a:lnSpc>
              <a:spcBef>
                <a:spcPts val="0"/>
              </a:spcBef>
              <a:spcAft>
                <a:spcPts val="0"/>
              </a:spcAft>
              <a:buNone/>
              <a:defRPr sz="5600">
                <a:solidFill>
                  <a:schemeClr val="dk1"/>
                </a:solidFill>
              </a:defRPr>
            </a:lvl2pPr>
            <a:lvl3pPr lvl="2">
              <a:lnSpc>
                <a:spcPct val="90000"/>
              </a:lnSpc>
              <a:spcBef>
                <a:spcPts val="0"/>
              </a:spcBef>
              <a:spcAft>
                <a:spcPts val="0"/>
              </a:spcAft>
              <a:buNone/>
              <a:defRPr sz="5600">
                <a:solidFill>
                  <a:schemeClr val="dk1"/>
                </a:solidFill>
              </a:defRPr>
            </a:lvl3pPr>
            <a:lvl4pPr lvl="3">
              <a:lnSpc>
                <a:spcPct val="90000"/>
              </a:lnSpc>
              <a:spcBef>
                <a:spcPts val="0"/>
              </a:spcBef>
              <a:spcAft>
                <a:spcPts val="0"/>
              </a:spcAft>
              <a:buNone/>
              <a:defRPr sz="5600">
                <a:solidFill>
                  <a:schemeClr val="dk1"/>
                </a:solidFill>
              </a:defRPr>
            </a:lvl4pPr>
            <a:lvl5pPr lvl="4">
              <a:lnSpc>
                <a:spcPct val="90000"/>
              </a:lnSpc>
              <a:spcBef>
                <a:spcPts val="0"/>
              </a:spcBef>
              <a:spcAft>
                <a:spcPts val="0"/>
              </a:spcAft>
              <a:buNone/>
              <a:defRPr sz="5600">
                <a:solidFill>
                  <a:schemeClr val="dk1"/>
                </a:solidFill>
              </a:defRPr>
            </a:lvl5pPr>
            <a:lvl6pPr lvl="5">
              <a:lnSpc>
                <a:spcPct val="90000"/>
              </a:lnSpc>
              <a:spcBef>
                <a:spcPts val="0"/>
              </a:spcBef>
              <a:spcAft>
                <a:spcPts val="0"/>
              </a:spcAft>
              <a:buNone/>
              <a:defRPr sz="5600">
                <a:solidFill>
                  <a:schemeClr val="dk1"/>
                </a:solidFill>
              </a:defRPr>
            </a:lvl6pPr>
            <a:lvl7pPr lvl="6">
              <a:lnSpc>
                <a:spcPct val="90000"/>
              </a:lnSpc>
              <a:spcBef>
                <a:spcPts val="0"/>
              </a:spcBef>
              <a:spcAft>
                <a:spcPts val="0"/>
              </a:spcAft>
              <a:buNone/>
              <a:defRPr sz="5600">
                <a:solidFill>
                  <a:schemeClr val="dk1"/>
                </a:solidFill>
              </a:defRPr>
            </a:lvl7pPr>
            <a:lvl8pPr lvl="7">
              <a:lnSpc>
                <a:spcPct val="90000"/>
              </a:lnSpc>
              <a:spcBef>
                <a:spcPts val="0"/>
              </a:spcBef>
              <a:spcAft>
                <a:spcPts val="0"/>
              </a:spcAft>
              <a:buNone/>
              <a:defRPr sz="5600">
                <a:solidFill>
                  <a:schemeClr val="dk1"/>
                </a:solidFill>
              </a:defRPr>
            </a:lvl8pPr>
            <a:lvl9pPr lvl="8">
              <a:lnSpc>
                <a:spcPct val="90000"/>
              </a:lnSpc>
              <a:spcBef>
                <a:spcPts val="0"/>
              </a:spcBef>
              <a:spcAft>
                <a:spcPts val="0"/>
              </a:spcAft>
              <a:buNone/>
              <a:defRPr sz="5600">
                <a:solidFill>
                  <a:schemeClr val="dk1"/>
                </a:solidFill>
              </a:defRPr>
            </a:lvl9pPr>
          </a:lstStyle>
          <a:p>
            <a:endParaRPr/>
          </a:p>
        </p:txBody>
      </p:sp>
      <p:sp>
        <p:nvSpPr>
          <p:cNvPr id="408" name="Google Shape;408;p45"/>
          <p:cNvSpPr txBox="1">
            <a:spLocks noGrp="1"/>
          </p:cNvSpPr>
          <p:nvPr>
            <p:ph type="subTitle" idx="1"/>
          </p:nvPr>
        </p:nvSpPr>
        <p:spPr>
          <a:xfrm>
            <a:off x="601967" y="5035000"/>
            <a:ext cx="5550800" cy="5692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1pPr>
            <a:lvl2pPr lvl="1">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2pPr>
            <a:lvl3pPr lvl="2">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3pPr>
            <a:lvl4pPr lvl="3">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4pPr>
            <a:lvl5pPr lvl="4">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5pPr>
            <a:lvl6pPr lvl="5">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6pPr>
            <a:lvl7pPr lvl="6">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7pPr>
            <a:lvl8pPr lvl="7">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8pPr>
            <a:lvl9pPr lvl="8">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183039249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09"/>
        <p:cNvGrpSpPr/>
        <p:nvPr/>
      </p:nvGrpSpPr>
      <p:grpSpPr>
        <a:xfrm>
          <a:off x="0" y="0"/>
          <a:ext cx="0" cy="0"/>
          <a:chOff x="0" y="0"/>
          <a:chExt cx="0" cy="0"/>
        </a:xfrm>
      </p:grpSpPr>
      <p:sp>
        <p:nvSpPr>
          <p:cNvPr id="410" name="Google Shape;410;p46"/>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411" name="Google Shape;411;p46"/>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733"/>
            </a:lvl1pPr>
            <a:lvl2pPr lvl="1" algn="ctr">
              <a:spcBef>
                <a:spcPts val="0"/>
              </a:spcBef>
              <a:spcAft>
                <a:spcPts val="0"/>
              </a:spcAft>
              <a:buSzPts val="2800"/>
              <a:buNone/>
              <a:defRPr sz="3733"/>
            </a:lvl2pPr>
            <a:lvl3pPr lvl="2" algn="ctr">
              <a:spcBef>
                <a:spcPts val="0"/>
              </a:spcBef>
              <a:spcAft>
                <a:spcPts val="0"/>
              </a:spcAft>
              <a:buSzPts val="2800"/>
              <a:buNone/>
              <a:defRPr sz="3733"/>
            </a:lvl3pPr>
            <a:lvl4pPr lvl="3" algn="ctr">
              <a:spcBef>
                <a:spcPts val="0"/>
              </a:spcBef>
              <a:spcAft>
                <a:spcPts val="0"/>
              </a:spcAft>
              <a:buSzPts val="2800"/>
              <a:buNone/>
              <a:defRPr sz="3733"/>
            </a:lvl4pPr>
            <a:lvl5pPr lvl="4" algn="ctr">
              <a:spcBef>
                <a:spcPts val="0"/>
              </a:spcBef>
              <a:spcAft>
                <a:spcPts val="0"/>
              </a:spcAft>
              <a:buSzPts val="2800"/>
              <a:buNone/>
              <a:defRPr sz="3733"/>
            </a:lvl5pPr>
            <a:lvl6pPr lvl="5" algn="ctr">
              <a:spcBef>
                <a:spcPts val="0"/>
              </a:spcBef>
              <a:spcAft>
                <a:spcPts val="0"/>
              </a:spcAft>
              <a:buSzPts val="2800"/>
              <a:buNone/>
              <a:defRPr sz="3733"/>
            </a:lvl6pPr>
            <a:lvl7pPr lvl="6" algn="ctr">
              <a:spcBef>
                <a:spcPts val="0"/>
              </a:spcBef>
              <a:spcAft>
                <a:spcPts val="0"/>
              </a:spcAft>
              <a:buSzPts val="2800"/>
              <a:buNone/>
              <a:defRPr sz="3733"/>
            </a:lvl7pPr>
            <a:lvl8pPr lvl="7" algn="ctr">
              <a:spcBef>
                <a:spcPts val="0"/>
              </a:spcBef>
              <a:spcAft>
                <a:spcPts val="0"/>
              </a:spcAft>
              <a:buSzPts val="2800"/>
              <a:buNone/>
              <a:defRPr sz="3733"/>
            </a:lvl8pPr>
            <a:lvl9pPr lvl="8" algn="ctr">
              <a:spcBef>
                <a:spcPts val="0"/>
              </a:spcBef>
              <a:spcAft>
                <a:spcPts val="0"/>
              </a:spcAft>
              <a:buSzPts val="2800"/>
              <a:buNone/>
              <a:defRPr sz="3733"/>
            </a:lvl9pPr>
          </a:lstStyle>
          <a:p>
            <a:endParaRPr/>
          </a:p>
        </p:txBody>
      </p:sp>
    </p:spTree>
    <p:extLst>
      <p:ext uri="{BB962C8B-B14F-4D97-AF65-F5344CB8AC3E}">
        <p14:creationId xmlns:p14="http://schemas.microsoft.com/office/powerpoint/2010/main" val="388452597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12"/>
        <p:cNvGrpSpPr/>
        <p:nvPr/>
      </p:nvGrpSpPr>
      <p:grpSpPr>
        <a:xfrm>
          <a:off x="0" y="0"/>
          <a:ext cx="0" cy="0"/>
          <a:chOff x="0" y="0"/>
          <a:chExt cx="0" cy="0"/>
        </a:xfrm>
      </p:grpSpPr>
      <p:sp>
        <p:nvSpPr>
          <p:cNvPr id="413" name="Google Shape;413;p47"/>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Tree>
    <p:extLst>
      <p:ext uri="{BB962C8B-B14F-4D97-AF65-F5344CB8AC3E}">
        <p14:creationId xmlns:p14="http://schemas.microsoft.com/office/powerpoint/2010/main" val="207011881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417"/>
        <p:cNvGrpSpPr/>
        <p:nvPr/>
      </p:nvGrpSpPr>
      <p:grpSpPr>
        <a:xfrm>
          <a:off x="0" y="0"/>
          <a:ext cx="0" cy="0"/>
          <a:chOff x="0" y="0"/>
          <a:chExt cx="0" cy="0"/>
        </a:xfrm>
      </p:grpSpPr>
      <p:sp>
        <p:nvSpPr>
          <p:cNvPr id="418" name="Google Shape;418;p4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9" name="Google Shape;419;p49"/>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20" name="Google Shape;420;p49"/>
          <p:cNvSpPr txBox="1">
            <a:spLocks noGrp="1"/>
          </p:cNvSpPr>
          <p:nvPr>
            <p:ph type="body" idx="2"/>
          </p:nvPr>
        </p:nvSpPr>
        <p:spPr>
          <a:xfrm>
            <a:off x="6443200" y="1536633"/>
            <a:ext cx="5333200" cy="515047"/>
          </a:xfrm>
          <a:prstGeom prst="rect">
            <a:avLst/>
          </a:prstGeom>
        </p:spPr>
        <p:txBody>
          <a:bodyPr spcFirstLastPara="1" wrap="square" lIns="91425" tIns="91425" rIns="91425" bIns="91425" anchor="t" anchorCtr="0">
            <a:spAutoFit/>
          </a:bodyPr>
          <a:lstStyle>
            <a:lvl1pPr marL="609585" lvl="0" indent="-423323">
              <a:spcBef>
                <a:spcPts val="0"/>
              </a:spcBef>
              <a:spcAft>
                <a:spcPts val="0"/>
              </a:spcAft>
              <a:buSzPts val="1400"/>
              <a:buChar char="●"/>
              <a:defRPr sz="1867"/>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Tree>
    <p:extLst>
      <p:ext uri="{BB962C8B-B14F-4D97-AF65-F5344CB8AC3E}">
        <p14:creationId xmlns:p14="http://schemas.microsoft.com/office/powerpoint/2010/main" val="212720281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21"/>
        <p:cNvGrpSpPr/>
        <p:nvPr/>
      </p:nvGrpSpPr>
      <p:grpSpPr>
        <a:xfrm>
          <a:off x="0" y="0"/>
          <a:ext cx="0" cy="0"/>
          <a:chOff x="0" y="0"/>
          <a:chExt cx="0" cy="0"/>
        </a:xfrm>
      </p:grpSpPr>
      <p:sp>
        <p:nvSpPr>
          <p:cNvPr id="422" name="Google Shape;422;p5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860374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41" y="3766000"/>
            <a:ext cx="9827200" cy="30920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0"/>
          <p:cNvSpPr/>
          <p:nvPr/>
        </p:nvSpPr>
        <p:spPr>
          <a:xfrm flipH="1">
            <a:off x="4776800" y="2067600"/>
            <a:ext cx="7415200" cy="47904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0"/>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10"/>
          <p:cNvSpPr txBox="1">
            <a:spLocks noGrp="1"/>
          </p:cNvSpPr>
          <p:nvPr>
            <p:ph type="body" idx="1"/>
          </p:nvPr>
        </p:nvSpPr>
        <p:spPr>
          <a:xfrm>
            <a:off x="437367" y="5551333"/>
            <a:ext cx="9886800" cy="806800"/>
          </a:xfrm>
          <a:prstGeom prst="rect">
            <a:avLst/>
          </a:prstGeom>
        </p:spPr>
        <p:txBody>
          <a:bodyPr spcFirstLastPara="1" wrap="square" lIns="91425" tIns="91425" rIns="91425" bIns="91425" anchor="b" anchorCtr="0">
            <a:normAutofit/>
          </a:bodyPr>
          <a:lstStyle>
            <a:lvl1pPr marL="609585" lvl="0" indent="-304792">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7002732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3"/>
        <p:cNvGrpSpPr/>
        <p:nvPr/>
      </p:nvGrpSpPr>
      <p:grpSpPr>
        <a:xfrm>
          <a:off x="0" y="0"/>
          <a:ext cx="0" cy="0"/>
          <a:chOff x="0" y="0"/>
          <a:chExt cx="0" cy="0"/>
        </a:xfrm>
      </p:grpSpPr>
      <p:sp>
        <p:nvSpPr>
          <p:cNvPr id="424" name="Google Shape;424;p51"/>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25" name="Google Shape;425;p51"/>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Tree>
    <p:extLst>
      <p:ext uri="{BB962C8B-B14F-4D97-AF65-F5344CB8AC3E}">
        <p14:creationId xmlns:p14="http://schemas.microsoft.com/office/powerpoint/2010/main" val="305761095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6"/>
        <p:cNvGrpSpPr/>
        <p:nvPr/>
      </p:nvGrpSpPr>
      <p:grpSpPr>
        <a:xfrm>
          <a:off x="0" y="0"/>
          <a:ext cx="0" cy="0"/>
          <a:chOff x="0" y="0"/>
          <a:chExt cx="0" cy="0"/>
        </a:xfrm>
      </p:grpSpPr>
      <p:sp>
        <p:nvSpPr>
          <p:cNvPr id="427" name="Google Shape;427;p52"/>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40906150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8"/>
        <p:cNvGrpSpPr/>
        <p:nvPr/>
      </p:nvGrpSpPr>
      <p:grpSpPr>
        <a:xfrm>
          <a:off x="0" y="0"/>
          <a:ext cx="0" cy="0"/>
          <a:chOff x="0" y="0"/>
          <a:chExt cx="0" cy="0"/>
        </a:xfrm>
      </p:grpSpPr>
      <p:sp>
        <p:nvSpPr>
          <p:cNvPr id="429" name="Google Shape;429;p53"/>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30" name="Google Shape;430;p53"/>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800"/>
            </a:lvl1pPr>
            <a:lvl2pPr lvl="1" algn="ctr">
              <a:spcBef>
                <a:spcPts val="0"/>
              </a:spcBef>
              <a:spcAft>
                <a:spcPts val="0"/>
              </a:spcAft>
              <a:buSzPts val="2100"/>
              <a:buNone/>
              <a:defRPr sz="2800"/>
            </a:lvl2pPr>
            <a:lvl3pPr lvl="2" algn="ctr">
              <a:spcBef>
                <a:spcPts val="0"/>
              </a:spcBef>
              <a:spcAft>
                <a:spcPts val="0"/>
              </a:spcAft>
              <a:buSzPts val="2100"/>
              <a:buNone/>
              <a:defRPr sz="2800"/>
            </a:lvl3pPr>
            <a:lvl4pPr lvl="3" algn="ctr">
              <a:spcBef>
                <a:spcPts val="0"/>
              </a:spcBef>
              <a:spcAft>
                <a:spcPts val="0"/>
              </a:spcAft>
              <a:buSzPts val="2100"/>
              <a:buNone/>
              <a:defRPr sz="2800"/>
            </a:lvl4pPr>
            <a:lvl5pPr lvl="4" algn="ctr">
              <a:spcBef>
                <a:spcPts val="0"/>
              </a:spcBef>
              <a:spcAft>
                <a:spcPts val="0"/>
              </a:spcAft>
              <a:buSzPts val="2100"/>
              <a:buNone/>
              <a:defRPr sz="2800"/>
            </a:lvl5pPr>
            <a:lvl6pPr lvl="5" algn="ctr">
              <a:spcBef>
                <a:spcPts val="0"/>
              </a:spcBef>
              <a:spcAft>
                <a:spcPts val="0"/>
              </a:spcAft>
              <a:buSzPts val="2100"/>
              <a:buNone/>
              <a:defRPr sz="2800"/>
            </a:lvl6pPr>
            <a:lvl7pPr lvl="6" algn="ctr">
              <a:spcBef>
                <a:spcPts val="0"/>
              </a:spcBef>
              <a:spcAft>
                <a:spcPts val="0"/>
              </a:spcAft>
              <a:buSzPts val="2100"/>
              <a:buNone/>
              <a:defRPr sz="2800"/>
            </a:lvl7pPr>
            <a:lvl8pPr lvl="7" algn="ctr">
              <a:spcBef>
                <a:spcPts val="0"/>
              </a:spcBef>
              <a:spcAft>
                <a:spcPts val="0"/>
              </a:spcAft>
              <a:buSzPts val="2100"/>
              <a:buNone/>
              <a:defRPr sz="2800"/>
            </a:lvl8pPr>
            <a:lvl9pPr lvl="8" algn="ctr">
              <a:spcBef>
                <a:spcPts val="0"/>
              </a:spcBef>
              <a:spcAft>
                <a:spcPts val="0"/>
              </a:spcAft>
              <a:buSzPts val="2100"/>
              <a:buNone/>
              <a:defRPr sz="2800"/>
            </a:lvl9pPr>
          </a:lstStyle>
          <a:p>
            <a:endParaRPr/>
          </a:p>
        </p:txBody>
      </p:sp>
      <p:sp>
        <p:nvSpPr>
          <p:cNvPr id="431" name="Google Shape;431;p53"/>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Tree>
    <p:extLst>
      <p:ext uri="{BB962C8B-B14F-4D97-AF65-F5344CB8AC3E}">
        <p14:creationId xmlns:p14="http://schemas.microsoft.com/office/powerpoint/2010/main" val="153928951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2"/>
        <p:cNvGrpSpPr/>
        <p:nvPr/>
      </p:nvGrpSpPr>
      <p:grpSpPr>
        <a:xfrm>
          <a:off x="0" y="0"/>
          <a:ext cx="0" cy="0"/>
          <a:chOff x="0" y="0"/>
          <a:chExt cx="0" cy="0"/>
        </a:xfrm>
      </p:grpSpPr>
      <p:sp>
        <p:nvSpPr>
          <p:cNvPr id="433" name="Google Shape;433;p54"/>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spcBef>
                <a:spcPts val="0"/>
              </a:spcBef>
              <a:spcAft>
                <a:spcPts val="0"/>
              </a:spcAft>
              <a:buSzPts val="1200"/>
              <a:buNone/>
              <a:defRPr/>
            </a:lvl1pPr>
          </a:lstStyle>
          <a:p>
            <a:endParaRPr/>
          </a:p>
        </p:txBody>
      </p:sp>
    </p:spTree>
    <p:extLst>
      <p:ext uri="{BB962C8B-B14F-4D97-AF65-F5344CB8AC3E}">
        <p14:creationId xmlns:p14="http://schemas.microsoft.com/office/powerpoint/2010/main" val="171245303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4"/>
        <p:cNvGrpSpPr/>
        <p:nvPr/>
      </p:nvGrpSpPr>
      <p:grpSpPr>
        <a:xfrm>
          <a:off x="0" y="0"/>
          <a:ext cx="0" cy="0"/>
          <a:chOff x="0" y="0"/>
          <a:chExt cx="0" cy="0"/>
        </a:xfrm>
      </p:grpSpPr>
      <p:sp>
        <p:nvSpPr>
          <p:cNvPr id="435" name="Google Shape;435;p55"/>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36" name="Google Shape;436;p55"/>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a:lvl1pPr>
            <a:lvl2pPr marL="1219170" lvl="1" indent="-406390" algn="ctr">
              <a:spcBef>
                <a:spcPts val="0"/>
              </a:spcBef>
              <a:spcAft>
                <a:spcPts val="0"/>
              </a:spcAft>
              <a:buSzPts val="1200"/>
              <a:buChar char="○"/>
              <a:defRPr/>
            </a:lvl2pPr>
            <a:lvl3pPr marL="1828754" lvl="2" indent="-406390" algn="ctr">
              <a:spcBef>
                <a:spcPts val="0"/>
              </a:spcBef>
              <a:spcAft>
                <a:spcPts val="0"/>
              </a:spcAft>
              <a:buSzPts val="1200"/>
              <a:buChar char="■"/>
              <a:defRPr/>
            </a:lvl3pPr>
            <a:lvl4pPr marL="2438339" lvl="3" indent="-406390" algn="ctr">
              <a:spcBef>
                <a:spcPts val="0"/>
              </a:spcBef>
              <a:spcAft>
                <a:spcPts val="0"/>
              </a:spcAft>
              <a:buSzPts val="1200"/>
              <a:buChar char="●"/>
              <a:defRPr/>
            </a:lvl4pPr>
            <a:lvl5pPr marL="3047924" lvl="4" indent="-406390" algn="ctr">
              <a:spcBef>
                <a:spcPts val="0"/>
              </a:spcBef>
              <a:spcAft>
                <a:spcPts val="0"/>
              </a:spcAft>
              <a:buSzPts val="1200"/>
              <a:buChar char="○"/>
              <a:defRPr/>
            </a:lvl5pPr>
            <a:lvl6pPr marL="3657509" lvl="5" indent="-406390" algn="ctr">
              <a:spcBef>
                <a:spcPts val="0"/>
              </a:spcBef>
              <a:spcAft>
                <a:spcPts val="0"/>
              </a:spcAft>
              <a:buSzPts val="1200"/>
              <a:buChar char="■"/>
              <a:defRPr/>
            </a:lvl6pPr>
            <a:lvl7pPr marL="4267093" lvl="6" indent="-406390" algn="ctr">
              <a:spcBef>
                <a:spcPts val="0"/>
              </a:spcBef>
              <a:spcAft>
                <a:spcPts val="0"/>
              </a:spcAft>
              <a:buSzPts val="1200"/>
              <a:buChar char="●"/>
              <a:defRPr/>
            </a:lvl7pPr>
            <a:lvl8pPr marL="4876678" lvl="7" indent="-406390" algn="ctr">
              <a:spcBef>
                <a:spcPts val="0"/>
              </a:spcBef>
              <a:spcAft>
                <a:spcPts val="0"/>
              </a:spcAft>
              <a:buSzPts val="1200"/>
              <a:buChar char="○"/>
              <a:defRPr/>
            </a:lvl8pPr>
            <a:lvl9pPr marL="5486263" lvl="8" indent="-406390" algn="ctr">
              <a:spcBef>
                <a:spcPts val="0"/>
              </a:spcBef>
              <a:spcAft>
                <a:spcPts val="0"/>
              </a:spcAft>
              <a:buSzPts val="1200"/>
              <a:buChar char="■"/>
              <a:defRPr/>
            </a:lvl9pPr>
          </a:lstStyle>
          <a:p>
            <a:endParaRPr/>
          </a:p>
        </p:txBody>
      </p:sp>
    </p:spTree>
    <p:extLst>
      <p:ext uri="{BB962C8B-B14F-4D97-AF65-F5344CB8AC3E}">
        <p14:creationId xmlns:p14="http://schemas.microsoft.com/office/powerpoint/2010/main" val="325704003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37"/>
        <p:cNvGrpSpPr/>
        <p:nvPr/>
      </p:nvGrpSpPr>
      <p:grpSpPr>
        <a:xfrm>
          <a:off x="0" y="0"/>
          <a:ext cx="0" cy="0"/>
          <a:chOff x="0" y="0"/>
          <a:chExt cx="0" cy="0"/>
        </a:xfrm>
      </p:grpSpPr>
    </p:spTree>
    <p:extLst>
      <p:ext uri="{BB962C8B-B14F-4D97-AF65-F5344CB8AC3E}">
        <p14:creationId xmlns:p14="http://schemas.microsoft.com/office/powerpoint/2010/main" val="8426916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38"/>
        <p:cNvGrpSpPr/>
        <p:nvPr/>
      </p:nvGrpSpPr>
      <p:grpSpPr>
        <a:xfrm>
          <a:off x="0" y="0"/>
          <a:ext cx="0" cy="0"/>
          <a:chOff x="0" y="0"/>
          <a:chExt cx="0" cy="0"/>
        </a:xfrm>
      </p:grpSpPr>
      <p:sp>
        <p:nvSpPr>
          <p:cNvPr id="439" name="Google Shape;439;p57"/>
          <p:cNvSpPr txBox="1">
            <a:spLocks noGrp="1"/>
          </p:cNvSpPr>
          <p:nvPr>
            <p:ph type="title"/>
          </p:nvPr>
        </p:nvSpPr>
        <p:spPr>
          <a:xfrm>
            <a:off x="903100" y="2443700"/>
            <a:ext cx="4289600" cy="197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57"/>
          <p:cNvSpPr txBox="1">
            <a:spLocks noGrp="1"/>
          </p:cNvSpPr>
          <p:nvPr>
            <p:ph type="subTitle" idx="1"/>
          </p:nvPr>
        </p:nvSpPr>
        <p:spPr>
          <a:xfrm>
            <a:off x="5875533" y="52500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41" name="Google Shape;441;p57"/>
          <p:cNvSpPr txBox="1">
            <a:spLocks noGrp="1"/>
          </p:cNvSpPr>
          <p:nvPr>
            <p:ph type="subTitle" idx="2"/>
          </p:nvPr>
        </p:nvSpPr>
        <p:spPr>
          <a:xfrm>
            <a:off x="5875533" y="153560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42" name="Google Shape;442;p57"/>
          <p:cNvSpPr txBox="1">
            <a:spLocks noGrp="1"/>
          </p:cNvSpPr>
          <p:nvPr>
            <p:ph type="subTitle" idx="3"/>
          </p:nvPr>
        </p:nvSpPr>
        <p:spPr>
          <a:xfrm>
            <a:off x="5875533" y="456742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43" name="Google Shape;443;p57"/>
          <p:cNvSpPr txBox="1">
            <a:spLocks noGrp="1"/>
          </p:cNvSpPr>
          <p:nvPr>
            <p:ph type="subTitle" idx="4"/>
          </p:nvPr>
        </p:nvSpPr>
        <p:spPr>
          <a:xfrm>
            <a:off x="5875533" y="254621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44" name="Google Shape;444;p57"/>
          <p:cNvSpPr txBox="1">
            <a:spLocks noGrp="1"/>
          </p:cNvSpPr>
          <p:nvPr>
            <p:ph type="subTitle" idx="5"/>
          </p:nvPr>
        </p:nvSpPr>
        <p:spPr>
          <a:xfrm>
            <a:off x="5875533" y="557803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45" name="Google Shape;445;p57"/>
          <p:cNvSpPr txBox="1">
            <a:spLocks noGrp="1"/>
          </p:cNvSpPr>
          <p:nvPr>
            <p:ph type="subTitle" idx="6"/>
          </p:nvPr>
        </p:nvSpPr>
        <p:spPr>
          <a:xfrm>
            <a:off x="5875533" y="355682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82351949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446"/>
        <p:cNvGrpSpPr/>
        <p:nvPr/>
      </p:nvGrpSpPr>
      <p:grpSpPr>
        <a:xfrm>
          <a:off x="0" y="0"/>
          <a:ext cx="0" cy="0"/>
          <a:chOff x="0" y="0"/>
          <a:chExt cx="0" cy="0"/>
        </a:xfrm>
      </p:grpSpPr>
      <p:sp>
        <p:nvSpPr>
          <p:cNvPr id="447" name="Google Shape;447;p5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8" name="Google Shape;448;p58"/>
          <p:cNvSpPr txBox="1">
            <a:spLocks noGrp="1"/>
          </p:cNvSpPr>
          <p:nvPr>
            <p:ph type="body" idx="1"/>
          </p:nvPr>
        </p:nvSpPr>
        <p:spPr>
          <a:xfrm>
            <a:off x="415600" y="1536633"/>
            <a:ext cx="5965200" cy="397001"/>
          </a:xfrm>
          <a:prstGeom prst="rect">
            <a:avLst/>
          </a:prstGeom>
        </p:spPr>
        <p:txBody>
          <a:bodyPr spcFirstLastPara="1" wrap="square" lIns="91425" tIns="91425" rIns="91425" bIns="91425" anchor="t" anchorCtr="0">
            <a:spAutoFit/>
          </a:bodyPr>
          <a:lstStyle>
            <a:lvl1pPr marL="609585" lvl="0" indent="-406390">
              <a:spcBef>
                <a:spcPts val="0"/>
              </a:spcBef>
              <a:spcAft>
                <a:spcPts val="0"/>
              </a:spcAft>
              <a:buSzPts val="1200"/>
              <a:buChar char="●"/>
              <a:defRPr/>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49" name="Google Shape;449;p58"/>
          <p:cNvSpPr>
            <a:spLocks noGrp="1"/>
          </p:cNvSpPr>
          <p:nvPr>
            <p:ph type="pic" idx="2"/>
          </p:nvPr>
        </p:nvSpPr>
        <p:spPr>
          <a:xfrm>
            <a:off x="6656032" y="1537033"/>
            <a:ext cx="5120400" cy="4555200"/>
          </a:xfrm>
          <a:prstGeom prst="rect">
            <a:avLst/>
          </a:prstGeom>
          <a:noFill/>
          <a:ln>
            <a:noFill/>
          </a:ln>
        </p:spPr>
      </p:sp>
    </p:spTree>
    <p:extLst>
      <p:ext uri="{BB962C8B-B14F-4D97-AF65-F5344CB8AC3E}">
        <p14:creationId xmlns:p14="http://schemas.microsoft.com/office/powerpoint/2010/main" val="278806969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450"/>
        <p:cNvGrpSpPr/>
        <p:nvPr/>
      </p:nvGrpSpPr>
      <p:grpSpPr>
        <a:xfrm>
          <a:off x="0" y="0"/>
          <a:ext cx="0" cy="0"/>
          <a:chOff x="0" y="0"/>
          <a:chExt cx="0" cy="0"/>
        </a:xfrm>
      </p:grpSpPr>
      <p:sp>
        <p:nvSpPr>
          <p:cNvPr id="451" name="Google Shape;451;p59"/>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2" name="Google Shape;452;p59"/>
          <p:cNvSpPr txBox="1">
            <a:spLocks noGrp="1"/>
          </p:cNvSpPr>
          <p:nvPr>
            <p:ph type="body" idx="1"/>
          </p:nvPr>
        </p:nvSpPr>
        <p:spPr>
          <a:xfrm>
            <a:off x="644200" y="2983717"/>
            <a:ext cx="4826400" cy="397001"/>
          </a:xfrm>
          <a:prstGeom prst="rect">
            <a:avLst/>
          </a:prstGeom>
        </p:spPr>
        <p:txBody>
          <a:bodyPr spcFirstLastPara="1" wrap="square" lIns="91425" tIns="91425" rIns="91425" bIns="91425" anchor="t" anchorCtr="0">
            <a:spAutoFit/>
          </a:bodyPr>
          <a:lstStyle>
            <a:lvl1pPr marL="609585" lvl="0" indent="-406390">
              <a:spcBef>
                <a:spcPts val="0"/>
              </a:spcBef>
              <a:spcAft>
                <a:spcPts val="0"/>
              </a:spcAft>
              <a:buSzPts val="1200"/>
              <a:buChar char="●"/>
              <a:defRPr/>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53" name="Google Shape;453;p59"/>
          <p:cNvSpPr txBox="1">
            <a:spLocks noGrp="1"/>
          </p:cNvSpPr>
          <p:nvPr>
            <p:ph type="body" idx="2"/>
          </p:nvPr>
        </p:nvSpPr>
        <p:spPr>
          <a:xfrm>
            <a:off x="6730667" y="2983717"/>
            <a:ext cx="48264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54" name="Google Shape;454;p59"/>
          <p:cNvSpPr txBox="1">
            <a:spLocks noGrp="1"/>
          </p:cNvSpPr>
          <p:nvPr>
            <p:ph type="subTitle" idx="3"/>
          </p:nvPr>
        </p:nvSpPr>
        <p:spPr>
          <a:xfrm>
            <a:off x="644200"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55" name="Google Shape;455;p59"/>
          <p:cNvSpPr txBox="1">
            <a:spLocks noGrp="1"/>
          </p:cNvSpPr>
          <p:nvPr>
            <p:ph type="subTitle" idx="4"/>
          </p:nvPr>
        </p:nvSpPr>
        <p:spPr>
          <a:xfrm>
            <a:off x="6730667"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44918077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456"/>
        <p:cNvGrpSpPr/>
        <p:nvPr/>
      </p:nvGrpSpPr>
      <p:grpSpPr>
        <a:xfrm>
          <a:off x="0" y="0"/>
          <a:ext cx="0" cy="0"/>
          <a:chOff x="0" y="0"/>
          <a:chExt cx="0" cy="0"/>
        </a:xfrm>
      </p:grpSpPr>
      <p:sp>
        <p:nvSpPr>
          <p:cNvPr id="457" name="Google Shape;457;p60"/>
          <p:cNvSpPr txBox="1">
            <a:spLocks noGrp="1"/>
          </p:cNvSpPr>
          <p:nvPr>
            <p:ph type="body" idx="1"/>
          </p:nvPr>
        </p:nvSpPr>
        <p:spPr>
          <a:xfrm>
            <a:off x="644233" y="3223333"/>
            <a:ext cx="3274000" cy="397001"/>
          </a:xfrm>
          <a:prstGeom prst="rect">
            <a:avLst/>
          </a:prstGeom>
        </p:spPr>
        <p:txBody>
          <a:bodyPr spcFirstLastPara="1" wrap="square" lIns="91425" tIns="91425" rIns="91425" bIns="91425" anchor="t" anchorCtr="0">
            <a:spAutoFit/>
          </a:bodyPr>
          <a:lstStyle>
            <a:lvl1pPr marL="609585" lvl="0" indent="-406390">
              <a:spcBef>
                <a:spcPts val="0"/>
              </a:spcBef>
              <a:spcAft>
                <a:spcPts val="0"/>
              </a:spcAft>
              <a:buSzPts val="1200"/>
              <a:buChar char="●"/>
              <a:defRPr/>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58" name="Google Shape;458;p60"/>
          <p:cNvSpPr txBox="1">
            <a:spLocks noGrp="1"/>
          </p:cNvSpPr>
          <p:nvPr>
            <p:ph type="body" idx="2"/>
          </p:nvPr>
        </p:nvSpPr>
        <p:spPr>
          <a:xfrm>
            <a:off x="44636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59" name="Google Shape;459;p60"/>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60" name="Google Shape;460;p60"/>
          <p:cNvSpPr txBox="1">
            <a:spLocks noGrp="1"/>
          </p:cNvSpPr>
          <p:nvPr>
            <p:ph type="subTitle" idx="3"/>
          </p:nvPr>
        </p:nvSpPr>
        <p:spPr>
          <a:xfrm>
            <a:off x="6442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61" name="Google Shape;461;p60"/>
          <p:cNvSpPr txBox="1">
            <a:spLocks noGrp="1"/>
          </p:cNvSpPr>
          <p:nvPr>
            <p:ph type="subTitle" idx="4"/>
          </p:nvPr>
        </p:nvSpPr>
        <p:spPr>
          <a:xfrm>
            <a:off x="44636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62" name="Google Shape;462;p60"/>
          <p:cNvSpPr txBox="1">
            <a:spLocks noGrp="1"/>
          </p:cNvSpPr>
          <p:nvPr>
            <p:ph type="subTitle" idx="5"/>
          </p:nvPr>
        </p:nvSpPr>
        <p:spPr>
          <a:xfrm>
            <a:off x="82830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63" name="Google Shape;463;p60"/>
          <p:cNvSpPr txBox="1">
            <a:spLocks noGrp="1"/>
          </p:cNvSpPr>
          <p:nvPr>
            <p:ph type="body" idx="6"/>
          </p:nvPr>
        </p:nvSpPr>
        <p:spPr>
          <a:xfrm>
            <a:off x="82830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Tree>
    <p:extLst>
      <p:ext uri="{BB962C8B-B14F-4D97-AF65-F5344CB8AC3E}">
        <p14:creationId xmlns:p14="http://schemas.microsoft.com/office/powerpoint/2010/main" val="1269027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7425600" y="3778767"/>
            <a:ext cx="4766400" cy="30792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1" name="Google Shape;111;p11"/>
          <p:cNvGrpSpPr/>
          <p:nvPr/>
        </p:nvGrpSpPr>
        <p:grpSpPr>
          <a:xfrm>
            <a:off x="7945630" y="5492769"/>
            <a:ext cx="3361269" cy="1365553"/>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 name="Google Shape;115;p11"/>
          <p:cNvGrpSpPr/>
          <p:nvPr/>
        </p:nvGrpSpPr>
        <p:grpSpPr>
          <a:xfrm>
            <a:off x="265532" y="3"/>
            <a:ext cx="3727219" cy="1444411"/>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9" name="Google Shape;119;p11"/>
          <p:cNvSpPr txBox="1">
            <a:spLocks noGrp="1"/>
          </p:cNvSpPr>
          <p:nvPr>
            <p:ph type="title" hasCustomPrompt="1"/>
          </p:nvPr>
        </p:nvSpPr>
        <p:spPr>
          <a:xfrm>
            <a:off x="1847800" y="1845133"/>
            <a:ext cx="8496400" cy="18396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11466">
                <a:solidFill>
                  <a:schemeClr val="dk2"/>
                </a:solidFill>
              </a:defRPr>
            </a:lvl1pPr>
            <a:lvl2pPr lvl="1" algn="ctr">
              <a:spcBef>
                <a:spcPts val="0"/>
              </a:spcBef>
              <a:spcAft>
                <a:spcPts val="0"/>
              </a:spcAft>
              <a:buClr>
                <a:schemeClr val="dk2"/>
              </a:buClr>
              <a:buSzPts val="8600"/>
              <a:buNone/>
              <a:defRPr sz="11466">
                <a:solidFill>
                  <a:schemeClr val="dk2"/>
                </a:solidFill>
              </a:defRPr>
            </a:lvl2pPr>
            <a:lvl3pPr lvl="2" algn="ctr">
              <a:spcBef>
                <a:spcPts val="0"/>
              </a:spcBef>
              <a:spcAft>
                <a:spcPts val="0"/>
              </a:spcAft>
              <a:buClr>
                <a:schemeClr val="dk2"/>
              </a:buClr>
              <a:buSzPts val="8600"/>
              <a:buNone/>
              <a:defRPr sz="11466">
                <a:solidFill>
                  <a:schemeClr val="dk2"/>
                </a:solidFill>
              </a:defRPr>
            </a:lvl3pPr>
            <a:lvl4pPr lvl="3" algn="ctr">
              <a:spcBef>
                <a:spcPts val="0"/>
              </a:spcBef>
              <a:spcAft>
                <a:spcPts val="0"/>
              </a:spcAft>
              <a:buClr>
                <a:schemeClr val="dk2"/>
              </a:buClr>
              <a:buSzPts val="8600"/>
              <a:buNone/>
              <a:defRPr sz="11466">
                <a:solidFill>
                  <a:schemeClr val="dk2"/>
                </a:solidFill>
              </a:defRPr>
            </a:lvl4pPr>
            <a:lvl5pPr lvl="4" algn="ctr">
              <a:spcBef>
                <a:spcPts val="0"/>
              </a:spcBef>
              <a:spcAft>
                <a:spcPts val="0"/>
              </a:spcAft>
              <a:buClr>
                <a:schemeClr val="dk2"/>
              </a:buClr>
              <a:buSzPts val="8600"/>
              <a:buNone/>
              <a:defRPr sz="11466">
                <a:solidFill>
                  <a:schemeClr val="dk2"/>
                </a:solidFill>
              </a:defRPr>
            </a:lvl5pPr>
            <a:lvl6pPr lvl="5" algn="ctr">
              <a:spcBef>
                <a:spcPts val="0"/>
              </a:spcBef>
              <a:spcAft>
                <a:spcPts val="0"/>
              </a:spcAft>
              <a:buClr>
                <a:schemeClr val="dk2"/>
              </a:buClr>
              <a:buSzPts val="8600"/>
              <a:buNone/>
              <a:defRPr sz="11466">
                <a:solidFill>
                  <a:schemeClr val="dk2"/>
                </a:solidFill>
              </a:defRPr>
            </a:lvl6pPr>
            <a:lvl7pPr lvl="6" algn="ctr">
              <a:spcBef>
                <a:spcPts val="0"/>
              </a:spcBef>
              <a:spcAft>
                <a:spcPts val="0"/>
              </a:spcAft>
              <a:buClr>
                <a:schemeClr val="dk2"/>
              </a:buClr>
              <a:buSzPts val="8600"/>
              <a:buNone/>
              <a:defRPr sz="11466">
                <a:solidFill>
                  <a:schemeClr val="dk2"/>
                </a:solidFill>
              </a:defRPr>
            </a:lvl7pPr>
            <a:lvl8pPr lvl="7" algn="ctr">
              <a:spcBef>
                <a:spcPts val="0"/>
              </a:spcBef>
              <a:spcAft>
                <a:spcPts val="0"/>
              </a:spcAft>
              <a:buClr>
                <a:schemeClr val="dk2"/>
              </a:buClr>
              <a:buSzPts val="8600"/>
              <a:buNone/>
              <a:defRPr sz="11466">
                <a:solidFill>
                  <a:schemeClr val="dk2"/>
                </a:solidFill>
              </a:defRPr>
            </a:lvl8pPr>
            <a:lvl9pPr lvl="8" algn="ctr">
              <a:spcBef>
                <a:spcPts val="0"/>
              </a:spcBef>
              <a:spcAft>
                <a:spcPts val="0"/>
              </a:spcAft>
              <a:buClr>
                <a:schemeClr val="dk2"/>
              </a:buClr>
              <a:buSzPts val="8600"/>
              <a:buNone/>
              <a:defRPr sz="11466">
                <a:solidFill>
                  <a:schemeClr val="dk2"/>
                </a:solidFill>
              </a:defRPr>
            </a:lvl9pPr>
          </a:lstStyle>
          <a:p>
            <a:r>
              <a:t>xx%</a:t>
            </a:r>
          </a:p>
        </p:txBody>
      </p:sp>
      <p:sp>
        <p:nvSpPr>
          <p:cNvPr id="120" name="Google Shape;120;p11"/>
          <p:cNvSpPr txBox="1">
            <a:spLocks noGrp="1"/>
          </p:cNvSpPr>
          <p:nvPr>
            <p:ph type="body" idx="1"/>
          </p:nvPr>
        </p:nvSpPr>
        <p:spPr>
          <a:xfrm>
            <a:off x="1847800" y="3818467"/>
            <a:ext cx="8496400" cy="854800"/>
          </a:xfrm>
          <a:prstGeom prst="rect">
            <a:avLst/>
          </a:prstGeom>
        </p:spPr>
        <p:txBody>
          <a:bodyPr spcFirstLastPara="1" wrap="square" lIns="91425" tIns="91425" rIns="91425" bIns="91425" anchor="t" anchorCtr="0">
            <a:normAutofit/>
          </a:bodyPr>
          <a:lstStyle>
            <a:lvl1pPr marL="609585" lvl="0" indent="-414856" algn="ctr">
              <a:spcBef>
                <a:spcPts val="0"/>
              </a:spcBef>
              <a:spcAft>
                <a:spcPts val="0"/>
              </a:spcAft>
              <a:buSzPts val="1300"/>
              <a:buChar char="●"/>
              <a:defRPr/>
            </a:lvl1pPr>
            <a:lvl2pPr marL="1219170" lvl="1" indent="-397923" algn="ctr">
              <a:spcBef>
                <a:spcPts val="0"/>
              </a:spcBef>
              <a:spcAft>
                <a:spcPts val="0"/>
              </a:spcAft>
              <a:buSzPts val="1100"/>
              <a:buChar char="○"/>
              <a:defRPr/>
            </a:lvl2pPr>
            <a:lvl3pPr marL="1828754" lvl="2" indent="-397923" algn="ctr">
              <a:spcBef>
                <a:spcPts val="0"/>
              </a:spcBef>
              <a:spcAft>
                <a:spcPts val="0"/>
              </a:spcAft>
              <a:buSzPts val="1100"/>
              <a:buChar char="■"/>
              <a:defRPr/>
            </a:lvl3pPr>
            <a:lvl4pPr marL="2438339" lvl="3" indent="-397923" algn="ctr">
              <a:spcBef>
                <a:spcPts val="0"/>
              </a:spcBef>
              <a:spcAft>
                <a:spcPts val="0"/>
              </a:spcAft>
              <a:buSzPts val="1100"/>
              <a:buChar char="●"/>
              <a:defRPr/>
            </a:lvl4pPr>
            <a:lvl5pPr marL="3047924" lvl="4" indent="-397923" algn="ctr">
              <a:spcBef>
                <a:spcPts val="0"/>
              </a:spcBef>
              <a:spcAft>
                <a:spcPts val="0"/>
              </a:spcAft>
              <a:buSzPts val="1100"/>
              <a:buChar char="○"/>
              <a:defRPr/>
            </a:lvl5pPr>
            <a:lvl6pPr marL="3657509" lvl="5" indent="-397923" algn="ctr">
              <a:spcBef>
                <a:spcPts val="0"/>
              </a:spcBef>
              <a:spcAft>
                <a:spcPts val="0"/>
              </a:spcAft>
              <a:buSzPts val="1100"/>
              <a:buChar char="■"/>
              <a:defRPr/>
            </a:lvl6pPr>
            <a:lvl7pPr marL="4267093" lvl="6" indent="-397923" algn="ctr">
              <a:spcBef>
                <a:spcPts val="0"/>
              </a:spcBef>
              <a:spcAft>
                <a:spcPts val="0"/>
              </a:spcAft>
              <a:buSzPts val="1100"/>
              <a:buChar char="●"/>
              <a:defRPr/>
            </a:lvl7pPr>
            <a:lvl8pPr marL="4876678" lvl="7" indent="-397923" algn="ctr">
              <a:spcBef>
                <a:spcPts val="0"/>
              </a:spcBef>
              <a:spcAft>
                <a:spcPts val="0"/>
              </a:spcAft>
              <a:buSzPts val="1100"/>
              <a:buChar char="○"/>
              <a:defRPr/>
            </a:lvl8pPr>
            <a:lvl9pPr marL="5486263" lvl="8" indent="-397923"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5514916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464"/>
        <p:cNvGrpSpPr/>
        <p:nvPr/>
      </p:nvGrpSpPr>
      <p:grpSpPr>
        <a:xfrm>
          <a:off x="0" y="0"/>
          <a:ext cx="0" cy="0"/>
          <a:chOff x="0" y="0"/>
          <a:chExt cx="0" cy="0"/>
        </a:xfrm>
      </p:grpSpPr>
      <p:sp>
        <p:nvSpPr>
          <p:cNvPr id="465" name="Google Shape;465;p61"/>
          <p:cNvSpPr txBox="1">
            <a:spLocks noGrp="1"/>
          </p:cNvSpPr>
          <p:nvPr>
            <p:ph type="body" idx="1"/>
          </p:nvPr>
        </p:nvSpPr>
        <p:spPr>
          <a:xfrm>
            <a:off x="488967" y="2345457"/>
            <a:ext cx="5118000" cy="515047"/>
          </a:xfrm>
          <a:prstGeom prst="rect">
            <a:avLst/>
          </a:prstGeom>
        </p:spPr>
        <p:txBody>
          <a:bodyPr spcFirstLastPara="1" wrap="square" lIns="91425" tIns="91425" rIns="91425" bIns="91425" anchor="t" anchorCtr="0">
            <a:spAutoFit/>
          </a:bodyPr>
          <a:lstStyle>
            <a:lvl1pPr marL="609585" lvl="0" indent="-423323">
              <a:spcBef>
                <a:spcPts val="0"/>
              </a:spcBef>
              <a:spcAft>
                <a:spcPts val="0"/>
              </a:spcAft>
              <a:buSzPts val="1400"/>
              <a:buChar char="●"/>
              <a:defRPr sz="1867"/>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66" name="Google Shape;466;p61"/>
          <p:cNvSpPr txBox="1">
            <a:spLocks noGrp="1"/>
          </p:cNvSpPr>
          <p:nvPr>
            <p:ph type="body" idx="2"/>
          </p:nvPr>
        </p:nvSpPr>
        <p:spPr>
          <a:xfrm>
            <a:off x="6584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67" name="Google Shape;467;p61"/>
          <p:cNvSpPr txBox="1">
            <a:spLocks noGrp="1"/>
          </p:cNvSpPr>
          <p:nvPr>
            <p:ph type="body" idx="3"/>
          </p:nvPr>
        </p:nvSpPr>
        <p:spPr>
          <a:xfrm>
            <a:off x="489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68" name="Google Shape;468;p61"/>
          <p:cNvSpPr txBox="1">
            <a:spLocks noGrp="1"/>
          </p:cNvSpPr>
          <p:nvPr>
            <p:ph type="body" idx="4"/>
          </p:nvPr>
        </p:nvSpPr>
        <p:spPr>
          <a:xfrm>
            <a:off x="6585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69" name="Google Shape;469;p61"/>
          <p:cNvSpPr txBox="1">
            <a:spLocks noGrp="1"/>
          </p:cNvSpPr>
          <p:nvPr>
            <p:ph type="title"/>
          </p:nvPr>
        </p:nvSpPr>
        <p:spPr>
          <a:xfrm>
            <a:off x="489000"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70" name="Google Shape;470;p61"/>
          <p:cNvSpPr txBox="1">
            <a:spLocks noGrp="1"/>
          </p:cNvSpPr>
          <p:nvPr>
            <p:ph type="subTitle" idx="5"/>
          </p:nvPr>
        </p:nvSpPr>
        <p:spPr>
          <a:xfrm>
            <a:off x="489017"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71" name="Google Shape;471;p61"/>
          <p:cNvSpPr txBox="1">
            <a:spLocks noGrp="1"/>
          </p:cNvSpPr>
          <p:nvPr>
            <p:ph type="subTitle" idx="6"/>
          </p:nvPr>
        </p:nvSpPr>
        <p:spPr>
          <a:xfrm>
            <a:off x="6584984"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72" name="Google Shape;472;p61"/>
          <p:cNvSpPr txBox="1">
            <a:spLocks noGrp="1"/>
          </p:cNvSpPr>
          <p:nvPr>
            <p:ph type="subTitle" idx="7"/>
          </p:nvPr>
        </p:nvSpPr>
        <p:spPr>
          <a:xfrm>
            <a:off x="6585015"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73" name="Google Shape;473;p61"/>
          <p:cNvSpPr txBox="1">
            <a:spLocks noGrp="1"/>
          </p:cNvSpPr>
          <p:nvPr>
            <p:ph type="subTitle" idx="8"/>
          </p:nvPr>
        </p:nvSpPr>
        <p:spPr>
          <a:xfrm>
            <a:off x="489000"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79426754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474"/>
        <p:cNvGrpSpPr/>
        <p:nvPr/>
      </p:nvGrpSpPr>
      <p:grpSpPr>
        <a:xfrm>
          <a:off x="0" y="0"/>
          <a:ext cx="0" cy="0"/>
          <a:chOff x="0" y="0"/>
          <a:chExt cx="0" cy="0"/>
        </a:xfrm>
      </p:grpSpPr>
      <p:sp>
        <p:nvSpPr>
          <p:cNvPr id="475" name="Google Shape;475;p62"/>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62"/>
          <p:cNvSpPr>
            <a:spLocks noGrp="1"/>
          </p:cNvSpPr>
          <p:nvPr>
            <p:ph type="pic" idx="2"/>
          </p:nvPr>
        </p:nvSpPr>
        <p:spPr>
          <a:xfrm>
            <a:off x="415600" y="1560567"/>
            <a:ext cx="11360800" cy="4657200"/>
          </a:xfrm>
          <a:prstGeom prst="rect">
            <a:avLst/>
          </a:prstGeom>
          <a:noFill/>
          <a:ln>
            <a:noFill/>
          </a:ln>
        </p:spPr>
      </p:sp>
    </p:spTree>
    <p:extLst>
      <p:ext uri="{BB962C8B-B14F-4D97-AF65-F5344CB8AC3E}">
        <p14:creationId xmlns:p14="http://schemas.microsoft.com/office/powerpoint/2010/main" val="366743360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477"/>
        <p:cNvGrpSpPr/>
        <p:nvPr/>
      </p:nvGrpSpPr>
      <p:grpSpPr>
        <a:xfrm>
          <a:off x="0" y="0"/>
          <a:ext cx="0" cy="0"/>
          <a:chOff x="0" y="0"/>
          <a:chExt cx="0" cy="0"/>
        </a:xfrm>
      </p:grpSpPr>
      <p:sp>
        <p:nvSpPr>
          <p:cNvPr id="478" name="Google Shape;478;p63"/>
          <p:cNvSpPr txBox="1">
            <a:spLocks noGrp="1"/>
          </p:cNvSpPr>
          <p:nvPr>
            <p:ph type="body" idx="1"/>
          </p:nvPr>
        </p:nvSpPr>
        <p:spPr>
          <a:xfrm>
            <a:off x="415600" y="5440300"/>
            <a:ext cx="5370000" cy="397001"/>
          </a:xfrm>
          <a:prstGeom prst="rect">
            <a:avLst/>
          </a:prstGeom>
        </p:spPr>
        <p:txBody>
          <a:bodyPr spcFirstLastPara="1" wrap="square" lIns="91425" tIns="91425" rIns="91425" bIns="91425" anchor="t" anchorCtr="0">
            <a:spAutoFit/>
          </a:bodyPr>
          <a:lstStyle>
            <a:lvl1pPr marL="609585" lvl="0" indent="-406390">
              <a:spcBef>
                <a:spcPts val="0"/>
              </a:spcBef>
              <a:spcAft>
                <a:spcPts val="0"/>
              </a:spcAft>
              <a:buSzPts val="1200"/>
              <a:buChar char="●"/>
              <a:defRPr/>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79" name="Google Shape;479;p63"/>
          <p:cNvSpPr>
            <a:spLocks noGrp="1"/>
          </p:cNvSpPr>
          <p:nvPr>
            <p:ph type="pic" idx="2"/>
          </p:nvPr>
        </p:nvSpPr>
        <p:spPr>
          <a:xfrm>
            <a:off x="6406433" y="1511067"/>
            <a:ext cx="5370000" cy="3190400"/>
          </a:xfrm>
          <a:prstGeom prst="rect">
            <a:avLst/>
          </a:prstGeom>
          <a:noFill/>
          <a:ln>
            <a:noFill/>
          </a:ln>
        </p:spPr>
      </p:sp>
      <p:sp>
        <p:nvSpPr>
          <p:cNvPr id="480" name="Google Shape;480;p63"/>
          <p:cNvSpPr>
            <a:spLocks noGrp="1"/>
          </p:cNvSpPr>
          <p:nvPr>
            <p:ph type="pic" idx="3"/>
          </p:nvPr>
        </p:nvSpPr>
        <p:spPr>
          <a:xfrm>
            <a:off x="415633" y="1511067"/>
            <a:ext cx="5370000" cy="3190400"/>
          </a:xfrm>
          <a:prstGeom prst="rect">
            <a:avLst/>
          </a:prstGeom>
          <a:noFill/>
          <a:ln>
            <a:noFill/>
          </a:ln>
        </p:spPr>
      </p:sp>
      <p:sp>
        <p:nvSpPr>
          <p:cNvPr id="481" name="Google Shape;481;p63"/>
          <p:cNvSpPr txBox="1">
            <a:spLocks noGrp="1"/>
          </p:cNvSpPr>
          <p:nvPr>
            <p:ph type="body" idx="4"/>
          </p:nvPr>
        </p:nvSpPr>
        <p:spPr>
          <a:xfrm>
            <a:off x="6406433"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82" name="Google Shape;482;p6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3" name="Google Shape;483;p63"/>
          <p:cNvSpPr txBox="1">
            <a:spLocks noGrp="1"/>
          </p:cNvSpPr>
          <p:nvPr>
            <p:ph type="subTitle" idx="5"/>
          </p:nvPr>
        </p:nvSpPr>
        <p:spPr>
          <a:xfrm>
            <a:off x="4156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484" name="Google Shape;484;p63"/>
          <p:cNvSpPr txBox="1">
            <a:spLocks noGrp="1"/>
          </p:cNvSpPr>
          <p:nvPr>
            <p:ph type="subTitle" idx="6"/>
          </p:nvPr>
        </p:nvSpPr>
        <p:spPr>
          <a:xfrm>
            <a:off x="64064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Tree>
    <p:extLst>
      <p:ext uri="{BB962C8B-B14F-4D97-AF65-F5344CB8AC3E}">
        <p14:creationId xmlns:p14="http://schemas.microsoft.com/office/powerpoint/2010/main" val="383162843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485"/>
        <p:cNvGrpSpPr/>
        <p:nvPr/>
      </p:nvGrpSpPr>
      <p:grpSpPr>
        <a:xfrm>
          <a:off x="0" y="0"/>
          <a:ext cx="0" cy="0"/>
          <a:chOff x="0" y="0"/>
          <a:chExt cx="0" cy="0"/>
        </a:xfrm>
      </p:grpSpPr>
      <p:sp>
        <p:nvSpPr>
          <p:cNvPr id="486" name="Google Shape;486;p64"/>
          <p:cNvSpPr txBox="1">
            <a:spLocks noGrp="1"/>
          </p:cNvSpPr>
          <p:nvPr>
            <p:ph type="body" idx="1"/>
          </p:nvPr>
        </p:nvSpPr>
        <p:spPr>
          <a:xfrm>
            <a:off x="415600" y="5215600"/>
            <a:ext cx="3502800" cy="397001"/>
          </a:xfrm>
          <a:prstGeom prst="rect">
            <a:avLst/>
          </a:prstGeom>
        </p:spPr>
        <p:txBody>
          <a:bodyPr spcFirstLastPara="1" wrap="square" lIns="91425" tIns="91425" rIns="91425" bIns="91425" anchor="t" anchorCtr="0">
            <a:spAutoFit/>
          </a:bodyPr>
          <a:lstStyle>
            <a:lvl1pPr marL="609585" lvl="0" indent="-406390">
              <a:spcBef>
                <a:spcPts val="0"/>
              </a:spcBef>
              <a:spcAft>
                <a:spcPts val="0"/>
              </a:spcAft>
              <a:buSzPts val="1200"/>
              <a:buChar char="●"/>
              <a:defRPr/>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87" name="Google Shape;487;p64"/>
          <p:cNvSpPr>
            <a:spLocks noGrp="1"/>
          </p:cNvSpPr>
          <p:nvPr>
            <p:ph type="pic" idx="2"/>
          </p:nvPr>
        </p:nvSpPr>
        <p:spPr>
          <a:xfrm>
            <a:off x="8273633" y="1504433"/>
            <a:ext cx="3502800" cy="3030800"/>
          </a:xfrm>
          <a:prstGeom prst="rect">
            <a:avLst/>
          </a:prstGeom>
          <a:noFill/>
          <a:ln>
            <a:noFill/>
          </a:ln>
        </p:spPr>
      </p:sp>
      <p:sp>
        <p:nvSpPr>
          <p:cNvPr id="488" name="Google Shape;488;p64"/>
          <p:cNvSpPr>
            <a:spLocks noGrp="1"/>
          </p:cNvSpPr>
          <p:nvPr>
            <p:ph type="pic" idx="3"/>
          </p:nvPr>
        </p:nvSpPr>
        <p:spPr>
          <a:xfrm>
            <a:off x="415633" y="1504433"/>
            <a:ext cx="3502800" cy="3030800"/>
          </a:xfrm>
          <a:prstGeom prst="rect">
            <a:avLst/>
          </a:prstGeom>
          <a:noFill/>
          <a:ln>
            <a:noFill/>
          </a:ln>
        </p:spPr>
      </p:sp>
      <p:sp>
        <p:nvSpPr>
          <p:cNvPr id="489" name="Google Shape;489;p64"/>
          <p:cNvSpPr txBox="1">
            <a:spLocks noGrp="1"/>
          </p:cNvSpPr>
          <p:nvPr>
            <p:ph type="body" idx="4"/>
          </p:nvPr>
        </p:nvSpPr>
        <p:spPr>
          <a:xfrm>
            <a:off x="82736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90" name="Google Shape;490;p64"/>
          <p:cNvSpPr>
            <a:spLocks noGrp="1"/>
          </p:cNvSpPr>
          <p:nvPr>
            <p:ph type="pic" idx="5"/>
          </p:nvPr>
        </p:nvSpPr>
        <p:spPr>
          <a:xfrm>
            <a:off x="4340333" y="1504433"/>
            <a:ext cx="3502800" cy="3030800"/>
          </a:xfrm>
          <a:prstGeom prst="rect">
            <a:avLst/>
          </a:prstGeom>
          <a:noFill/>
          <a:ln>
            <a:noFill/>
          </a:ln>
        </p:spPr>
      </p:sp>
      <p:sp>
        <p:nvSpPr>
          <p:cNvPr id="491" name="Google Shape;491;p64"/>
          <p:cNvSpPr txBox="1">
            <a:spLocks noGrp="1"/>
          </p:cNvSpPr>
          <p:nvPr>
            <p:ph type="body" idx="6"/>
          </p:nvPr>
        </p:nvSpPr>
        <p:spPr>
          <a:xfrm>
            <a:off x="43403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92" name="Google Shape;492;p6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3" name="Google Shape;493;p64"/>
          <p:cNvSpPr txBox="1">
            <a:spLocks noGrp="1"/>
          </p:cNvSpPr>
          <p:nvPr>
            <p:ph type="subTitle" idx="7"/>
          </p:nvPr>
        </p:nvSpPr>
        <p:spPr>
          <a:xfrm>
            <a:off x="415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494" name="Google Shape;494;p64"/>
          <p:cNvSpPr txBox="1">
            <a:spLocks noGrp="1"/>
          </p:cNvSpPr>
          <p:nvPr>
            <p:ph type="subTitle" idx="8"/>
          </p:nvPr>
        </p:nvSpPr>
        <p:spPr>
          <a:xfrm>
            <a:off x="8273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495" name="Google Shape;495;p64"/>
          <p:cNvSpPr txBox="1">
            <a:spLocks noGrp="1"/>
          </p:cNvSpPr>
          <p:nvPr>
            <p:ph type="subTitle" idx="9"/>
          </p:nvPr>
        </p:nvSpPr>
        <p:spPr>
          <a:xfrm>
            <a:off x="43403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Tree>
    <p:extLst>
      <p:ext uri="{BB962C8B-B14F-4D97-AF65-F5344CB8AC3E}">
        <p14:creationId xmlns:p14="http://schemas.microsoft.com/office/powerpoint/2010/main" val="40072160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496"/>
        <p:cNvGrpSpPr/>
        <p:nvPr/>
      </p:nvGrpSpPr>
      <p:grpSpPr>
        <a:xfrm>
          <a:off x="0" y="0"/>
          <a:ext cx="0" cy="0"/>
          <a:chOff x="0" y="0"/>
          <a:chExt cx="0" cy="0"/>
        </a:xfrm>
      </p:grpSpPr>
      <p:sp>
        <p:nvSpPr>
          <p:cNvPr id="497" name="Google Shape;497;p65"/>
          <p:cNvSpPr>
            <a:spLocks noGrp="1"/>
          </p:cNvSpPr>
          <p:nvPr>
            <p:ph type="pic" idx="2"/>
          </p:nvPr>
        </p:nvSpPr>
        <p:spPr>
          <a:xfrm>
            <a:off x="415600" y="593367"/>
            <a:ext cx="11360800" cy="5624400"/>
          </a:xfrm>
          <a:prstGeom prst="rect">
            <a:avLst/>
          </a:prstGeom>
          <a:noFill/>
          <a:ln>
            <a:noFill/>
          </a:ln>
        </p:spPr>
      </p:sp>
    </p:spTree>
    <p:extLst>
      <p:ext uri="{BB962C8B-B14F-4D97-AF65-F5344CB8AC3E}">
        <p14:creationId xmlns:p14="http://schemas.microsoft.com/office/powerpoint/2010/main" val="235116764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498"/>
        <p:cNvGrpSpPr/>
        <p:nvPr/>
      </p:nvGrpSpPr>
      <p:grpSpPr>
        <a:xfrm>
          <a:off x="0" y="0"/>
          <a:ext cx="0" cy="0"/>
          <a:chOff x="0" y="0"/>
          <a:chExt cx="0" cy="0"/>
        </a:xfrm>
      </p:grpSpPr>
      <p:sp>
        <p:nvSpPr>
          <p:cNvPr id="499" name="Google Shape;499;p66"/>
          <p:cNvSpPr>
            <a:spLocks noGrp="1"/>
          </p:cNvSpPr>
          <p:nvPr>
            <p:ph type="pic" idx="2"/>
          </p:nvPr>
        </p:nvSpPr>
        <p:spPr>
          <a:xfrm>
            <a:off x="4519467" y="158551"/>
            <a:ext cx="2191600" cy="2046800"/>
          </a:xfrm>
          <a:prstGeom prst="rect">
            <a:avLst/>
          </a:prstGeom>
          <a:noFill/>
          <a:ln>
            <a:noFill/>
          </a:ln>
        </p:spPr>
      </p:sp>
      <p:sp>
        <p:nvSpPr>
          <p:cNvPr id="500" name="Google Shape;500;p66"/>
          <p:cNvSpPr>
            <a:spLocks noGrp="1"/>
          </p:cNvSpPr>
          <p:nvPr>
            <p:ph type="pic" idx="3"/>
          </p:nvPr>
        </p:nvSpPr>
        <p:spPr>
          <a:xfrm>
            <a:off x="6927913" y="158551"/>
            <a:ext cx="2191600" cy="2046800"/>
          </a:xfrm>
          <a:prstGeom prst="rect">
            <a:avLst/>
          </a:prstGeom>
          <a:noFill/>
          <a:ln>
            <a:noFill/>
          </a:ln>
        </p:spPr>
      </p:sp>
      <p:sp>
        <p:nvSpPr>
          <p:cNvPr id="501" name="Google Shape;501;p66"/>
          <p:cNvSpPr>
            <a:spLocks noGrp="1"/>
          </p:cNvSpPr>
          <p:nvPr>
            <p:ph type="pic" idx="4"/>
          </p:nvPr>
        </p:nvSpPr>
        <p:spPr>
          <a:xfrm>
            <a:off x="9336360" y="158551"/>
            <a:ext cx="2191600" cy="2046800"/>
          </a:xfrm>
          <a:prstGeom prst="rect">
            <a:avLst/>
          </a:prstGeom>
          <a:noFill/>
          <a:ln>
            <a:noFill/>
          </a:ln>
        </p:spPr>
      </p:sp>
      <p:sp>
        <p:nvSpPr>
          <p:cNvPr id="502" name="Google Shape;502;p66"/>
          <p:cNvSpPr>
            <a:spLocks noGrp="1"/>
          </p:cNvSpPr>
          <p:nvPr>
            <p:ph type="pic" idx="5"/>
          </p:nvPr>
        </p:nvSpPr>
        <p:spPr>
          <a:xfrm>
            <a:off x="4519451" y="2405616"/>
            <a:ext cx="2191600" cy="2046800"/>
          </a:xfrm>
          <a:prstGeom prst="rect">
            <a:avLst/>
          </a:prstGeom>
          <a:noFill/>
          <a:ln>
            <a:noFill/>
          </a:ln>
        </p:spPr>
      </p:sp>
      <p:sp>
        <p:nvSpPr>
          <p:cNvPr id="503" name="Google Shape;503;p66"/>
          <p:cNvSpPr>
            <a:spLocks noGrp="1"/>
          </p:cNvSpPr>
          <p:nvPr>
            <p:ph type="pic" idx="6"/>
          </p:nvPr>
        </p:nvSpPr>
        <p:spPr>
          <a:xfrm>
            <a:off x="6927896" y="2405616"/>
            <a:ext cx="2191600" cy="2046800"/>
          </a:xfrm>
          <a:prstGeom prst="rect">
            <a:avLst/>
          </a:prstGeom>
          <a:noFill/>
          <a:ln>
            <a:noFill/>
          </a:ln>
        </p:spPr>
      </p:sp>
      <p:sp>
        <p:nvSpPr>
          <p:cNvPr id="504" name="Google Shape;504;p66"/>
          <p:cNvSpPr>
            <a:spLocks noGrp="1"/>
          </p:cNvSpPr>
          <p:nvPr>
            <p:ph type="pic" idx="7"/>
          </p:nvPr>
        </p:nvSpPr>
        <p:spPr>
          <a:xfrm>
            <a:off x="9336343" y="2405616"/>
            <a:ext cx="2191600" cy="2046800"/>
          </a:xfrm>
          <a:prstGeom prst="rect">
            <a:avLst/>
          </a:prstGeom>
          <a:noFill/>
          <a:ln>
            <a:noFill/>
          </a:ln>
        </p:spPr>
      </p:sp>
      <p:sp>
        <p:nvSpPr>
          <p:cNvPr id="505" name="Google Shape;505;p66"/>
          <p:cNvSpPr txBox="1">
            <a:spLocks noGrp="1"/>
          </p:cNvSpPr>
          <p:nvPr>
            <p:ph type="title"/>
          </p:nvPr>
        </p:nvSpPr>
        <p:spPr>
          <a:xfrm>
            <a:off x="468733" y="593367"/>
            <a:ext cx="3462400" cy="6463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6" name="Google Shape;506;p66"/>
          <p:cNvSpPr>
            <a:spLocks noGrp="1"/>
          </p:cNvSpPr>
          <p:nvPr>
            <p:ph type="pic" idx="8"/>
          </p:nvPr>
        </p:nvSpPr>
        <p:spPr>
          <a:xfrm>
            <a:off x="4519451" y="4652649"/>
            <a:ext cx="2191600" cy="2046800"/>
          </a:xfrm>
          <a:prstGeom prst="rect">
            <a:avLst/>
          </a:prstGeom>
          <a:noFill/>
          <a:ln>
            <a:noFill/>
          </a:ln>
        </p:spPr>
      </p:sp>
      <p:sp>
        <p:nvSpPr>
          <p:cNvPr id="507" name="Google Shape;507;p66"/>
          <p:cNvSpPr>
            <a:spLocks noGrp="1"/>
          </p:cNvSpPr>
          <p:nvPr>
            <p:ph type="pic" idx="9"/>
          </p:nvPr>
        </p:nvSpPr>
        <p:spPr>
          <a:xfrm>
            <a:off x="6927896" y="4652649"/>
            <a:ext cx="2191600" cy="2046800"/>
          </a:xfrm>
          <a:prstGeom prst="rect">
            <a:avLst/>
          </a:prstGeom>
          <a:noFill/>
          <a:ln>
            <a:noFill/>
          </a:ln>
        </p:spPr>
      </p:sp>
      <p:sp>
        <p:nvSpPr>
          <p:cNvPr id="508" name="Google Shape;508;p66"/>
          <p:cNvSpPr>
            <a:spLocks noGrp="1"/>
          </p:cNvSpPr>
          <p:nvPr>
            <p:ph type="pic" idx="13"/>
          </p:nvPr>
        </p:nvSpPr>
        <p:spPr>
          <a:xfrm>
            <a:off x="9336343" y="4652649"/>
            <a:ext cx="2191600" cy="2046800"/>
          </a:xfrm>
          <a:prstGeom prst="rect">
            <a:avLst/>
          </a:prstGeom>
          <a:noFill/>
          <a:ln>
            <a:noFill/>
          </a:ln>
        </p:spPr>
      </p:sp>
    </p:spTree>
    <p:extLst>
      <p:ext uri="{BB962C8B-B14F-4D97-AF65-F5344CB8AC3E}">
        <p14:creationId xmlns:p14="http://schemas.microsoft.com/office/powerpoint/2010/main" val="2248383936"/>
      </p:ext>
    </p:extLst>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E0E1-04FD-C532-62BE-6D726FA528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1B8A1B-3EC2-BF97-3EAE-0CD8BF583A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2A2542-6FF3-F087-E9D2-299AB07DE75B}"/>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EAAD27D0-0599-6127-1DC3-95FA45354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4A8B5-42CF-9347-FB48-CB6576096D4A}"/>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327510961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97B4-939D-9B04-9BE2-3EF145B4FD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BBCE5-4337-4327-F6F8-25A32EAC8D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ABE1A1-A947-3A9F-B5DE-2086B5B8AD11}"/>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E9EF4B81-E06F-F288-111C-BE24D2A1BF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A85D5-0467-0B95-F1F9-C27E67CCABC5}"/>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372705265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20DD-C481-F234-6C41-0AAEE7C912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E5DDEF-02FF-A9C5-1B28-344D419612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6CFFF-0A61-C0D8-164F-1CF2590B0BC2}"/>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9E06A8C6-4207-CBDC-8EF5-E2FDC1BCA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06412B-97BC-1B2D-ED76-1F6F0A782211}"/>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382472838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4A94-0B6F-68EA-C575-F352D7A0CC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A93E37-664B-515A-0CD6-C1291ACC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DBBD81-82EC-F923-EE20-A589605B7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FB00EC-A288-60B2-40A4-39DF857CCB5A}"/>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6" name="Footer Placeholder 5">
            <a:extLst>
              <a:ext uri="{FF2B5EF4-FFF2-40B4-BE49-F238E27FC236}">
                <a16:creationId xmlns:a16="http://schemas.microsoft.com/office/drawing/2014/main" id="{65341FB4-1E5E-E89D-EFD6-28C72461C9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2C5D81-185D-27D2-6B2C-C9BCBECA67CA}"/>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32565103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6335030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E55D-1F6E-F4A6-D12C-4AE9814D26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8A0531-8DD2-EC63-6658-935FCA35F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9864AB-D09E-4F45-55D5-C6D82C5242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88E224-FB2A-C62D-5FED-E94FE692C7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26F874-8847-BDE5-08CF-B13E225176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7A24E0-59BF-387D-E658-766561975C09}"/>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8" name="Footer Placeholder 7">
            <a:extLst>
              <a:ext uri="{FF2B5EF4-FFF2-40B4-BE49-F238E27FC236}">
                <a16:creationId xmlns:a16="http://schemas.microsoft.com/office/drawing/2014/main" id="{6D5E4A07-EED0-BB30-8170-D3B05956E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19BF9F-0177-05D5-C853-58A5D463761D}"/>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132313598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46A9B-4171-A26C-4B13-08ECAB0BE2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5A89DF-C8F6-A076-7ED2-AFEA4FA63ED0}"/>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4" name="Footer Placeholder 3">
            <a:extLst>
              <a:ext uri="{FF2B5EF4-FFF2-40B4-BE49-F238E27FC236}">
                <a16:creationId xmlns:a16="http://schemas.microsoft.com/office/drawing/2014/main" id="{0CBBFB5F-0821-4C2F-FB1A-D0DA232E7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CEEEFA-5898-1C7D-73E3-C951002322D0}"/>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147930425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621E38-B0AA-470D-A8B9-01CF1839D617}"/>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3" name="Footer Placeholder 2">
            <a:extLst>
              <a:ext uri="{FF2B5EF4-FFF2-40B4-BE49-F238E27FC236}">
                <a16:creationId xmlns:a16="http://schemas.microsoft.com/office/drawing/2014/main" id="{7BC44EC2-CD91-B9F1-BDE9-863F282948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6B35F4-5A05-113E-362B-136722A96F3D}"/>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287810810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4CCD-1B96-801F-C59C-5CC6CC47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169AFE-2764-CA97-B22D-F6A40C87F2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ECE208-6C95-B9BD-2C9B-99CF05F10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A71A9E-8FDF-B18D-78B3-5F0086AA63A7}"/>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6" name="Footer Placeholder 5">
            <a:extLst>
              <a:ext uri="{FF2B5EF4-FFF2-40B4-BE49-F238E27FC236}">
                <a16:creationId xmlns:a16="http://schemas.microsoft.com/office/drawing/2014/main" id="{72A4EF32-C97D-CFA8-3403-78893AE8DB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626438-65A4-6000-A79B-B0FF0D17E5D5}"/>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355079698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E5165-2556-E76B-B85B-59ADCF96CE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AA555D-9B81-3F95-4D45-62F5589C60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411A08-63B4-42DD-651A-1EA4568F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B4F4C-DBD9-7637-2501-FD95F68765F2}"/>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6" name="Footer Placeholder 5">
            <a:extLst>
              <a:ext uri="{FF2B5EF4-FFF2-40B4-BE49-F238E27FC236}">
                <a16:creationId xmlns:a16="http://schemas.microsoft.com/office/drawing/2014/main" id="{6F3D83A0-9ED4-6611-048D-5BE9489456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6E24F-B2AF-DFEF-FCCC-35916CBD7D82}"/>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24800179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A5A9-468E-4566-EC7D-3D8858670D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72763E-B9C7-ED77-65F7-624B44EB62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45A63-B634-B39E-D473-4C1B9DC1B090}"/>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C03AA55F-29D1-2E39-B1A0-B06262FDD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B008C-2DC7-E633-1E41-7B9310BC982B}"/>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150435794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F09764-C4D9-D17F-9FAB-46C422B76A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3E0577-FCF0-FAEA-F26C-018369373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6F90D-6BAD-425B-5C6D-19FEF098F2CD}"/>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1E1D5C16-417F-0B75-EB0F-FA51DF06F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A8AA5-1505-D490-37A5-E528D333116B}"/>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270716617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Cover" type="title">
  <p:cSld name="Cover">
    <p:bg>
      <p:bgPr>
        <a:solidFill>
          <a:schemeClr val="dk1"/>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561167" y="1869333"/>
            <a:ext cx="5766400" cy="3243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8000">
                <a:solidFill>
                  <a:schemeClr val="lt1"/>
                </a:solidFill>
              </a:defRPr>
            </a:lvl1pPr>
            <a:lvl2pPr lvl="1">
              <a:lnSpc>
                <a:spcPct val="80000"/>
              </a:lnSpc>
              <a:spcBef>
                <a:spcPts val="0"/>
              </a:spcBef>
              <a:spcAft>
                <a:spcPts val="0"/>
              </a:spcAft>
              <a:buClr>
                <a:schemeClr val="lt1"/>
              </a:buClr>
              <a:buSzPts val="6000"/>
              <a:buFont typeface="Inter"/>
              <a:buNone/>
              <a:defRPr sz="8000" b="1">
                <a:solidFill>
                  <a:schemeClr val="lt1"/>
                </a:solidFill>
              </a:defRPr>
            </a:lvl2pPr>
            <a:lvl3pPr lvl="2">
              <a:lnSpc>
                <a:spcPct val="80000"/>
              </a:lnSpc>
              <a:spcBef>
                <a:spcPts val="0"/>
              </a:spcBef>
              <a:spcAft>
                <a:spcPts val="0"/>
              </a:spcAft>
              <a:buClr>
                <a:schemeClr val="lt1"/>
              </a:buClr>
              <a:buSzPts val="6000"/>
              <a:buFont typeface="Inter"/>
              <a:buNone/>
              <a:defRPr sz="8000" b="1">
                <a:solidFill>
                  <a:schemeClr val="lt1"/>
                </a:solidFill>
              </a:defRPr>
            </a:lvl3pPr>
            <a:lvl4pPr lvl="3">
              <a:lnSpc>
                <a:spcPct val="80000"/>
              </a:lnSpc>
              <a:spcBef>
                <a:spcPts val="0"/>
              </a:spcBef>
              <a:spcAft>
                <a:spcPts val="0"/>
              </a:spcAft>
              <a:buClr>
                <a:schemeClr val="lt1"/>
              </a:buClr>
              <a:buSzPts val="6000"/>
              <a:buFont typeface="Inter"/>
              <a:buNone/>
              <a:defRPr sz="8000" b="1">
                <a:solidFill>
                  <a:schemeClr val="lt1"/>
                </a:solidFill>
              </a:defRPr>
            </a:lvl4pPr>
            <a:lvl5pPr lvl="4">
              <a:lnSpc>
                <a:spcPct val="80000"/>
              </a:lnSpc>
              <a:spcBef>
                <a:spcPts val="0"/>
              </a:spcBef>
              <a:spcAft>
                <a:spcPts val="0"/>
              </a:spcAft>
              <a:buClr>
                <a:schemeClr val="lt1"/>
              </a:buClr>
              <a:buSzPts val="6000"/>
              <a:buFont typeface="Inter"/>
              <a:buNone/>
              <a:defRPr sz="8000" b="1">
                <a:solidFill>
                  <a:schemeClr val="lt1"/>
                </a:solidFill>
              </a:defRPr>
            </a:lvl5pPr>
            <a:lvl6pPr lvl="5">
              <a:lnSpc>
                <a:spcPct val="80000"/>
              </a:lnSpc>
              <a:spcBef>
                <a:spcPts val="0"/>
              </a:spcBef>
              <a:spcAft>
                <a:spcPts val="0"/>
              </a:spcAft>
              <a:buClr>
                <a:schemeClr val="lt1"/>
              </a:buClr>
              <a:buSzPts val="6000"/>
              <a:buFont typeface="Inter"/>
              <a:buNone/>
              <a:defRPr sz="8000" b="1">
                <a:solidFill>
                  <a:schemeClr val="lt1"/>
                </a:solidFill>
              </a:defRPr>
            </a:lvl6pPr>
            <a:lvl7pPr lvl="6">
              <a:lnSpc>
                <a:spcPct val="80000"/>
              </a:lnSpc>
              <a:spcBef>
                <a:spcPts val="0"/>
              </a:spcBef>
              <a:spcAft>
                <a:spcPts val="0"/>
              </a:spcAft>
              <a:buClr>
                <a:schemeClr val="lt1"/>
              </a:buClr>
              <a:buSzPts val="6000"/>
              <a:buFont typeface="Inter"/>
              <a:buNone/>
              <a:defRPr sz="8000" b="1">
                <a:solidFill>
                  <a:schemeClr val="lt1"/>
                </a:solidFill>
              </a:defRPr>
            </a:lvl7pPr>
            <a:lvl8pPr lvl="7">
              <a:lnSpc>
                <a:spcPct val="80000"/>
              </a:lnSpc>
              <a:spcBef>
                <a:spcPts val="0"/>
              </a:spcBef>
              <a:spcAft>
                <a:spcPts val="0"/>
              </a:spcAft>
              <a:buClr>
                <a:schemeClr val="lt1"/>
              </a:buClr>
              <a:buSzPts val="6000"/>
              <a:buFont typeface="Inter"/>
              <a:buNone/>
              <a:defRPr sz="8000" b="1">
                <a:solidFill>
                  <a:schemeClr val="lt1"/>
                </a:solidFill>
              </a:defRPr>
            </a:lvl8pPr>
            <a:lvl9pPr lvl="8">
              <a:lnSpc>
                <a:spcPct val="80000"/>
              </a:lnSpc>
              <a:spcBef>
                <a:spcPts val="0"/>
              </a:spcBef>
              <a:spcAft>
                <a:spcPts val="0"/>
              </a:spcAft>
              <a:buClr>
                <a:schemeClr val="lt1"/>
              </a:buClr>
              <a:buSzPts val="6000"/>
              <a:buFont typeface="Inter"/>
              <a:buNone/>
              <a:defRPr sz="8000" b="1">
                <a:solidFill>
                  <a:schemeClr val="lt1"/>
                </a:solidFill>
              </a:defRPr>
            </a:lvl9pPr>
          </a:lstStyle>
          <a:p>
            <a:endParaRPr/>
          </a:p>
        </p:txBody>
      </p:sp>
      <p:sp>
        <p:nvSpPr>
          <p:cNvPr id="57" name="Google Shape;57;p14"/>
          <p:cNvSpPr txBox="1">
            <a:spLocks noGrp="1"/>
          </p:cNvSpPr>
          <p:nvPr>
            <p:ph type="title" idx="2"/>
          </p:nvPr>
        </p:nvSpPr>
        <p:spPr>
          <a:xfrm>
            <a:off x="632467" y="5058000"/>
            <a:ext cx="5382000" cy="153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24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2400">
                <a:solidFill>
                  <a:schemeClr val="lt2"/>
                </a:solidFill>
              </a:defRPr>
            </a:lvl2pPr>
            <a:lvl3pPr lvl="2">
              <a:spcBef>
                <a:spcPts val="0"/>
              </a:spcBef>
              <a:spcAft>
                <a:spcPts val="0"/>
              </a:spcAft>
              <a:buClr>
                <a:schemeClr val="lt2"/>
              </a:buClr>
              <a:buSzPts val="1800"/>
              <a:buFont typeface="Inter"/>
              <a:buNone/>
              <a:defRPr sz="2400">
                <a:solidFill>
                  <a:schemeClr val="lt2"/>
                </a:solidFill>
              </a:defRPr>
            </a:lvl3pPr>
            <a:lvl4pPr lvl="3">
              <a:spcBef>
                <a:spcPts val="0"/>
              </a:spcBef>
              <a:spcAft>
                <a:spcPts val="0"/>
              </a:spcAft>
              <a:buClr>
                <a:schemeClr val="lt2"/>
              </a:buClr>
              <a:buSzPts val="1800"/>
              <a:buFont typeface="Inter"/>
              <a:buNone/>
              <a:defRPr sz="2400">
                <a:solidFill>
                  <a:schemeClr val="lt2"/>
                </a:solidFill>
              </a:defRPr>
            </a:lvl4pPr>
            <a:lvl5pPr lvl="4">
              <a:spcBef>
                <a:spcPts val="0"/>
              </a:spcBef>
              <a:spcAft>
                <a:spcPts val="0"/>
              </a:spcAft>
              <a:buClr>
                <a:schemeClr val="lt2"/>
              </a:buClr>
              <a:buSzPts val="1800"/>
              <a:buFont typeface="Inter"/>
              <a:buNone/>
              <a:defRPr sz="2400">
                <a:solidFill>
                  <a:schemeClr val="lt2"/>
                </a:solidFill>
              </a:defRPr>
            </a:lvl5pPr>
            <a:lvl6pPr lvl="5">
              <a:spcBef>
                <a:spcPts val="0"/>
              </a:spcBef>
              <a:spcAft>
                <a:spcPts val="0"/>
              </a:spcAft>
              <a:buClr>
                <a:schemeClr val="lt2"/>
              </a:buClr>
              <a:buSzPts val="1800"/>
              <a:buFont typeface="Inter"/>
              <a:buNone/>
              <a:defRPr sz="2400">
                <a:solidFill>
                  <a:schemeClr val="lt2"/>
                </a:solidFill>
              </a:defRPr>
            </a:lvl6pPr>
            <a:lvl7pPr lvl="6">
              <a:spcBef>
                <a:spcPts val="0"/>
              </a:spcBef>
              <a:spcAft>
                <a:spcPts val="0"/>
              </a:spcAft>
              <a:buClr>
                <a:schemeClr val="lt2"/>
              </a:buClr>
              <a:buSzPts val="1800"/>
              <a:buFont typeface="Inter"/>
              <a:buNone/>
              <a:defRPr sz="2400">
                <a:solidFill>
                  <a:schemeClr val="lt2"/>
                </a:solidFill>
              </a:defRPr>
            </a:lvl7pPr>
            <a:lvl8pPr lvl="7">
              <a:spcBef>
                <a:spcPts val="0"/>
              </a:spcBef>
              <a:spcAft>
                <a:spcPts val="0"/>
              </a:spcAft>
              <a:buClr>
                <a:schemeClr val="lt2"/>
              </a:buClr>
              <a:buSzPts val="1800"/>
              <a:buFont typeface="Inter"/>
              <a:buNone/>
              <a:defRPr sz="2400">
                <a:solidFill>
                  <a:schemeClr val="lt2"/>
                </a:solidFill>
              </a:defRPr>
            </a:lvl8pPr>
            <a:lvl9pPr lvl="8">
              <a:spcBef>
                <a:spcPts val="0"/>
              </a:spcBef>
              <a:spcAft>
                <a:spcPts val="0"/>
              </a:spcAft>
              <a:buClr>
                <a:schemeClr val="lt2"/>
              </a:buClr>
              <a:buSzPts val="1800"/>
              <a:buFont typeface="Inter"/>
              <a:buNone/>
              <a:defRPr sz="2400">
                <a:solidFill>
                  <a:schemeClr val="lt2"/>
                </a:solidFill>
              </a:defRPr>
            </a:lvl9pPr>
          </a:lstStyle>
          <a:p>
            <a:endParaRPr/>
          </a:p>
        </p:txBody>
      </p:sp>
      <p:cxnSp>
        <p:nvCxnSpPr>
          <p:cNvPr id="58" name="Google Shape;58;p14"/>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59" name="Google Shape;59;p14"/>
          <p:cNvSpPr>
            <a:spLocks noGrp="1"/>
          </p:cNvSpPr>
          <p:nvPr>
            <p:ph type="pic" idx="3"/>
          </p:nvPr>
        </p:nvSpPr>
        <p:spPr>
          <a:xfrm>
            <a:off x="6719700" y="262400"/>
            <a:ext cx="5207200" cy="6333200"/>
          </a:xfrm>
          <a:prstGeom prst="roundRect">
            <a:avLst>
              <a:gd name="adj" fmla="val 2053"/>
            </a:avLst>
          </a:prstGeom>
          <a:noFill/>
          <a:ln>
            <a:noFill/>
          </a:ln>
        </p:spPr>
      </p:sp>
      <p:sp>
        <p:nvSpPr>
          <p:cNvPr id="60" name="Google Shape;60;p14"/>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61" name="Google Shape;61;p14"/>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
        <p:nvSpPr>
          <p:cNvPr id="62" name="Google Shape;62;p14"/>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spTree>
    <p:extLst>
      <p:ext uri="{BB962C8B-B14F-4D97-AF65-F5344CB8AC3E}">
        <p14:creationId xmlns:p14="http://schemas.microsoft.com/office/powerpoint/2010/main" val="2180848210"/>
      </p:ext>
    </p:extLst>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Headline Divider Slide">
  <p:cSld name="Headline Divider Slide">
    <p:bg>
      <p:bgPr>
        <a:solidFill>
          <a:schemeClr val="dk1"/>
        </a:solid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65" name="Google Shape;65;p15"/>
          <p:cNvSpPr txBox="1">
            <a:spLocks noGrp="1"/>
          </p:cNvSpPr>
          <p:nvPr>
            <p:ph type="title"/>
          </p:nvPr>
        </p:nvSpPr>
        <p:spPr>
          <a:xfrm>
            <a:off x="561167" y="1869333"/>
            <a:ext cx="5766400" cy="3243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8000">
                <a:solidFill>
                  <a:schemeClr val="lt1"/>
                </a:solidFill>
              </a:defRPr>
            </a:lvl1pPr>
            <a:lvl2pPr lvl="1">
              <a:lnSpc>
                <a:spcPct val="80000"/>
              </a:lnSpc>
              <a:spcBef>
                <a:spcPts val="0"/>
              </a:spcBef>
              <a:spcAft>
                <a:spcPts val="0"/>
              </a:spcAft>
              <a:buClr>
                <a:schemeClr val="lt1"/>
              </a:buClr>
              <a:buSzPts val="6000"/>
              <a:buFont typeface="Inter"/>
              <a:buNone/>
              <a:defRPr sz="8000" b="1">
                <a:solidFill>
                  <a:schemeClr val="lt1"/>
                </a:solidFill>
              </a:defRPr>
            </a:lvl2pPr>
            <a:lvl3pPr lvl="2">
              <a:lnSpc>
                <a:spcPct val="80000"/>
              </a:lnSpc>
              <a:spcBef>
                <a:spcPts val="0"/>
              </a:spcBef>
              <a:spcAft>
                <a:spcPts val="0"/>
              </a:spcAft>
              <a:buClr>
                <a:schemeClr val="lt1"/>
              </a:buClr>
              <a:buSzPts val="6000"/>
              <a:buFont typeface="Inter"/>
              <a:buNone/>
              <a:defRPr sz="8000" b="1">
                <a:solidFill>
                  <a:schemeClr val="lt1"/>
                </a:solidFill>
              </a:defRPr>
            </a:lvl3pPr>
            <a:lvl4pPr lvl="3">
              <a:lnSpc>
                <a:spcPct val="80000"/>
              </a:lnSpc>
              <a:spcBef>
                <a:spcPts val="0"/>
              </a:spcBef>
              <a:spcAft>
                <a:spcPts val="0"/>
              </a:spcAft>
              <a:buClr>
                <a:schemeClr val="lt1"/>
              </a:buClr>
              <a:buSzPts val="6000"/>
              <a:buFont typeface="Inter"/>
              <a:buNone/>
              <a:defRPr sz="8000" b="1">
                <a:solidFill>
                  <a:schemeClr val="lt1"/>
                </a:solidFill>
              </a:defRPr>
            </a:lvl4pPr>
            <a:lvl5pPr lvl="4">
              <a:lnSpc>
                <a:spcPct val="80000"/>
              </a:lnSpc>
              <a:spcBef>
                <a:spcPts val="0"/>
              </a:spcBef>
              <a:spcAft>
                <a:spcPts val="0"/>
              </a:spcAft>
              <a:buClr>
                <a:schemeClr val="lt1"/>
              </a:buClr>
              <a:buSzPts val="6000"/>
              <a:buFont typeface="Inter"/>
              <a:buNone/>
              <a:defRPr sz="8000" b="1">
                <a:solidFill>
                  <a:schemeClr val="lt1"/>
                </a:solidFill>
              </a:defRPr>
            </a:lvl5pPr>
            <a:lvl6pPr lvl="5">
              <a:lnSpc>
                <a:spcPct val="80000"/>
              </a:lnSpc>
              <a:spcBef>
                <a:spcPts val="0"/>
              </a:spcBef>
              <a:spcAft>
                <a:spcPts val="0"/>
              </a:spcAft>
              <a:buClr>
                <a:schemeClr val="lt1"/>
              </a:buClr>
              <a:buSzPts val="6000"/>
              <a:buFont typeface="Inter"/>
              <a:buNone/>
              <a:defRPr sz="8000" b="1">
                <a:solidFill>
                  <a:schemeClr val="lt1"/>
                </a:solidFill>
              </a:defRPr>
            </a:lvl6pPr>
            <a:lvl7pPr lvl="6">
              <a:lnSpc>
                <a:spcPct val="80000"/>
              </a:lnSpc>
              <a:spcBef>
                <a:spcPts val="0"/>
              </a:spcBef>
              <a:spcAft>
                <a:spcPts val="0"/>
              </a:spcAft>
              <a:buClr>
                <a:schemeClr val="lt1"/>
              </a:buClr>
              <a:buSzPts val="6000"/>
              <a:buFont typeface="Inter"/>
              <a:buNone/>
              <a:defRPr sz="8000" b="1">
                <a:solidFill>
                  <a:schemeClr val="lt1"/>
                </a:solidFill>
              </a:defRPr>
            </a:lvl7pPr>
            <a:lvl8pPr lvl="7">
              <a:lnSpc>
                <a:spcPct val="80000"/>
              </a:lnSpc>
              <a:spcBef>
                <a:spcPts val="0"/>
              </a:spcBef>
              <a:spcAft>
                <a:spcPts val="0"/>
              </a:spcAft>
              <a:buClr>
                <a:schemeClr val="lt1"/>
              </a:buClr>
              <a:buSzPts val="6000"/>
              <a:buFont typeface="Inter"/>
              <a:buNone/>
              <a:defRPr sz="8000" b="1">
                <a:solidFill>
                  <a:schemeClr val="lt1"/>
                </a:solidFill>
              </a:defRPr>
            </a:lvl8pPr>
            <a:lvl9pPr lvl="8">
              <a:lnSpc>
                <a:spcPct val="80000"/>
              </a:lnSpc>
              <a:spcBef>
                <a:spcPts val="0"/>
              </a:spcBef>
              <a:spcAft>
                <a:spcPts val="0"/>
              </a:spcAft>
              <a:buClr>
                <a:schemeClr val="lt1"/>
              </a:buClr>
              <a:buSzPts val="6000"/>
              <a:buFont typeface="Inter"/>
              <a:buNone/>
              <a:defRPr sz="8000" b="1">
                <a:solidFill>
                  <a:schemeClr val="lt1"/>
                </a:solidFill>
              </a:defRPr>
            </a:lvl9pPr>
          </a:lstStyle>
          <a:p>
            <a:endParaRPr/>
          </a:p>
        </p:txBody>
      </p:sp>
      <p:sp>
        <p:nvSpPr>
          <p:cNvPr id="66" name="Google Shape;66;p15"/>
          <p:cNvSpPr txBox="1">
            <a:spLocks noGrp="1"/>
          </p:cNvSpPr>
          <p:nvPr>
            <p:ph type="title" idx="2"/>
          </p:nvPr>
        </p:nvSpPr>
        <p:spPr>
          <a:xfrm>
            <a:off x="632467" y="5058000"/>
            <a:ext cx="5382000" cy="153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24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9pPr>
          </a:lstStyle>
          <a:p>
            <a:endParaRPr/>
          </a:p>
        </p:txBody>
      </p:sp>
      <p:cxnSp>
        <p:nvCxnSpPr>
          <p:cNvPr id="67" name="Google Shape;67;p15"/>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68" name="Google Shape;68;p15"/>
          <p:cNvSpPr>
            <a:spLocks noGrp="1"/>
          </p:cNvSpPr>
          <p:nvPr>
            <p:ph type="pic" idx="3"/>
          </p:nvPr>
        </p:nvSpPr>
        <p:spPr>
          <a:xfrm>
            <a:off x="6719700" y="262400"/>
            <a:ext cx="5207200" cy="6333200"/>
          </a:xfrm>
          <a:prstGeom prst="roundRect">
            <a:avLst>
              <a:gd name="adj" fmla="val 2053"/>
            </a:avLst>
          </a:prstGeom>
          <a:noFill/>
          <a:ln>
            <a:noFill/>
          </a:ln>
        </p:spPr>
      </p:sp>
      <p:sp>
        <p:nvSpPr>
          <p:cNvPr id="69" name="Google Shape;69;p15"/>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70" name="Google Shape;70;p15"/>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sp>
        <p:nvSpPr>
          <p:cNvPr id="71" name="Google Shape;71;p15"/>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248803096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Vision / Mission" type="secHead">
  <p:cSld name="Vision / Mission">
    <p:bg>
      <p:bgPr>
        <a:solidFill>
          <a:schemeClr val="lt1"/>
        </a:solidFill>
        <a:effectLst/>
      </p:bgPr>
    </p:bg>
    <p:spTree>
      <p:nvGrpSpPr>
        <p:cNvPr id="1" name="Shape 72"/>
        <p:cNvGrpSpPr/>
        <p:nvPr/>
      </p:nvGrpSpPr>
      <p:grpSpPr>
        <a:xfrm>
          <a:off x="0" y="0"/>
          <a:ext cx="0" cy="0"/>
          <a:chOff x="0" y="0"/>
          <a:chExt cx="0" cy="0"/>
        </a:xfrm>
      </p:grpSpPr>
      <p:sp>
        <p:nvSpPr>
          <p:cNvPr id="73" name="Google Shape;73;p16"/>
          <p:cNvSpPr>
            <a:spLocks noGrp="1"/>
          </p:cNvSpPr>
          <p:nvPr>
            <p:ph type="pic" idx="2"/>
          </p:nvPr>
        </p:nvSpPr>
        <p:spPr>
          <a:xfrm>
            <a:off x="6719700" y="271000"/>
            <a:ext cx="5207200" cy="3064800"/>
          </a:xfrm>
          <a:prstGeom prst="roundRect">
            <a:avLst>
              <a:gd name="adj" fmla="val 2053"/>
            </a:avLst>
          </a:prstGeom>
          <a:noFill/>
          <a:ln>
            <a:noFill/>
          </a:ln>
        </p:spPr>
      </p:sp>
      <p:cxnSp>
        <p:nvCxnSpPr>
          <p:cNvPr id="74" name="Google Shape;74;p16"/>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75" name="Google Shape;75;p16"/>
          <p:cNvSpPr txBox="1">
            <a:spLocks noGrp="1"/>
          </p:cNvSpPr>
          <p:nvPr>
            <p:ph type="body" idx="1"/>
          </p:nvPr>
        </p:nvSpPr>
        <p:spPr>
          <a:xfrm>
            <a:off x="603433" y="2471367"/>
            <a:ext cx="3954000" cy="3254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dk2"/>
              </a:buClr>
              <a:buSzPts val="1200"/>
              <a:buChar char="●"/>
              <a:defRPr/>
            </a:lvl1pPr>
            <a:lvl2pPr marL="1219170" lvl="1" indent="-406390">
              <a:spcBef>
                <a:spcPts val="0"/>
              </a:spcBef>
              <a:spcAft>
                <a:spcPts val="0"/>
              </a:spcAft>
              <a:buClr>
                <a:schemeClr val="dk2"/>
              </a:buClr>
              <a:buSzPts val="1200"/>
              <a:buChar char="○"/>
              <a:defRPr/>
            </a:lvl2pPr>
            <a:lvl3pPr marL="1828754" lvl="2" indent="-406390">
              <a:spcBef>
                <a:spcPts val="0"/>
              </a:spcBef>
              <a:spcAft>
                <a:spcPts val="0"/>
              </a:spcAft>
              <a:buClr>
                <a:schemeClr val="dk2"/>
              </a:buClr>
              <a:buSzPts val="1200"/>
              <a:buChar char="■"/>
              <a:defRPr/>
            </a:lvl3pPr>
            <a:lvl4pPr marL="2438339" lvl="3" indent="-406390">
              <a:spcBef>
                <a:spcPts val="0"/>
              </a:spcBef>
              <a:spcAft>
                <a:spcPts val="0"/>
              </a:spcAft>
              <a:buClr>
                <a:schemeClr val="dk2"/>
              </a:buClr>
              <a:buSzPts val="1200"/>
              <a:buChar char="●"/>
              <a:defRPr/>
            </a:lvl4pPr>
            <a:lvl5pPr marL="3047924" lvl="4" indent="-406390">
              <a:spcBef>
                <a:spcPts val="0"/>
              </a:spcBef>
              <a:spcAft>
                <a:spcPts val="0"/>
              </a:spcAft>
              <a:buClr>
                <a:schemeClr val="dk2"/>
              </a:buClr>
              <a:buSzPts val="1200"/>
              <a:buChar char="○"/>
              <a:defRPr/>
            </a:lvl5pPr>
            <a:lvl6pPr marL="3657509" lvl="5" indent="-406390">
              <a:spcBef>
                <a:spcPts val="0"/>
              </a:spcBef>
              <a:spcAft>
                <a:spcPts val="0"/>
              </a:spcAft>
              <a:buClr>
                <a:schemeClr val="dk2"/>
              </a:buClr>
              <a:buSzPts val="1200"/>
              <a:buChar char="■"/>
              <a:defRPr/>
            </a:lvl6pPr>
            <a:lvl7pPr marL="4267093" lvl="6" indent="-406390">
              <a:spcBef>
                <a:spcPts val="0"/>
              </a:spcBef>
              <a:spcAft>
                <a:spcPts val="0"/>
              </a:spcAft>
              <a:buClr>
                <a:schemeClr val="dk2"/>
              </a:buClr>
              <a:buSzPts val="1200"/>
              <a:buChar char="●"/>
              <a:defRPr/>
            </a:lvl7pPr>
            <a:lvl8pPr marL="4876678" lvl="7" indent="-406390">
              <a:spcBef>
                <a:spcPts val="0"/>
              </a:spcBef>
              <a:spcAft>
                <a:spcPts val="0"/>
              </a:spcAft>
              <a:buClr>
                <a:schemeClr val="dk2"/>
              </a:buClr>
              <a:buSzPts val="1200"/>
              <a:buChar char="○"/>
              <a:defRPr/>
            </a:lvl8pPr>
            <a:lvl9pPr marL="5486263" lvl="8" indent="-406390">
              <a:spcBef>
                <a:spcPts val="0"/>
              </a:spcBef>
              <a:spcAft>
                <a:spcPts val="0"/>
              </a:spcAft>
              <a:buClr>
                <a:schemeClr val="dk2"/>
              </a:buClr>
              <a:buSzPts val="1200"/>
              <a:buChar char="■"/>
              <a:defRPr/>
            </a:lvl9pPr>
          </a:lstStyle>
          <a:p>
            <a:endParaRPr/>
          </a:p>
        </p:txBody>
      </p:sp>
      <p:sp>
        <p:nvSpPr>
          <p:cNvPr id="76" name="Google Shape;76;p16"/>
          <p:cNvSpPr>
            <a:spLocks noGrp="1"/>
          </p:cNvSpPr>
          <p:nvPr>
            <p:ph type="pic" idx="3"/>
          </p:nvPr>
        </p:nvSpPr>
        <p:spPr>
          <a:xfrm>
            <a:off x="6719700" y="3499567"/>
            <a:ext cx="5207200" cy="3064800"/>
          </a:xfrm>
          <a:prstGeom prst="roundRect">
            <a:avLst>
              <a:gd name="adj" fmla="val 2053"/>
            </a:avLst>
          </a:prstGeom>
          <a:noFill/>
          <a:ln>
            <a:noFill/>
          </a:ln>
        </p:spPr>
      </p:sp>
      <p:sp>
        <p:nvSpPr>
          <p:cNvPr id="77" name="Google Shape;77;p16"/>
          <p:cNvSpPr txBox="1">
            <a:spLocks noGrp="1"/>
          </p:cNvSpPr>
          <p:nvPr>
            <p:ph type="title"/>
          </p:nvPr>
        </p:nvSpPr>
        <p:spPr>
          <a:xfrm>
            <a:off x="603433" y="795733"/>
            <a:ext cx="5684800" cy="1785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6400" b="1"/>
            </a:lvl2pPr>
            <a:lvl3pPr lvl="2">
              <a:lnSpc>
                <a:spcPct val="80000"/>
              </a:lnSpc>
              <a:spcBef>
                <a:spcPts val="0"/>
              </a:spcBef>
              <a:spcAft>
                <a:spcPts val="0"/>
              </a:spcAft>
              <a:buClr>
                <a:schemeClr val="dk2"/>
              </a:buClr>
              <a:buSzPts val="4800"/>
              <a:buFont typeface="Inter"/>
              <a:buNone/>
              <a:defRPr sz="6400" b="1"/>
            </a:lvl3pPr>
            <a:lvl4pPr lvl="3">
              <a:lnSpc>
                <a:spcPct val="80000"/>
              </a:lnSpc>
              <a:spcBef>
                <a:spcPts val="0"/>
              </a:spcBef>
              <a:spcAft>
                <a:spcPts val="0"/>
              </a:spcAft>
              <a:buClr>
                <a:schemeClr val="dk2"/>
              </a:buClr>
              <a:buSzPts val="4800"/>
              <a:buFont typeface="Inter"/>
              <a:buNone/>
              <a:defRPr sz="6400" b="1"/>
            </a:lvl4pPr>
            <a:lvl5pPr lvl="4">
              <a:lnSpc>
                <a:spcPct val="80000"/>
              </a:lnSpc>
              <a:spcBef>
                <a:spcPts val="0"/>
              </a:spcBef>
              <a:spcAft>
                <a:spcPts val="0"/>
              </a:spcAft>
              <a:buClr>
                <a:schemeClr val="dk2"/>
              </a:buClr>
              <a:buSzPts val="4800"/>
              <a:buFont typeface="Inter"/>
              <a:buNone/>
              <a:defRPr sz="6400" b="1"/>
            </a:lvl5pPr>
            <a:lvl6pPr lvl="5">
              <a:lnSpc>
                <a:spcPct val="80000"/>
              </a:lnSpc>
              <a:spcBef>
                <a:spcPts val="0"/>
              </a:spcBef>
              <a:spcAft>
                <a:spcPts val="0"/>
              </a:spcAft>
              <a:buClr>
                <a:schemeClr val="dk2"/>
              </a:buClr>
              <a:buSzPts val="4800"/>
              <a:buFont typeface="Inter"/>
              <a:buNone/>
              <a:defRPr sz="6400" b="1"/>
            </a:lvl6pPr>
            <a:lvl7pPr lvl="6">
              <a:lnSpc>
                <a:spcPct val="80000"/>
              </a:lnSpc>
              <a:spcBef>
                <a:spcPts val="0"/>
              </a:spcBef>
              <a:spcAft>
                <a:spcPts val="0"/>
              </a:spcAft>
              <a:buClr>
                <a:schemeClr val="dk2"/>
              </a:buClr>
              <a:buSzPts val="4800"/>
              <a:buFont typeface="Inter"/>
              <a:buNone/>
              <a:defRPr sz="6400" b="1"/>
            </a:lvl7pPr>
            <a:lvl8pPr lvl="7">
              <a:lnSpc>
                <a:spcPct val="80000"/>
              </a:lnSpc>
              <a:spcBef>
                <a:spcPts val="0"/>
              </a:spcBef>
              <a:spcAft>
                <a:spcPts val="0"/>
              </a:spcAft>
              <a:buClr>
                <a:schemeClr val="dk2"/>
              </a:buClr>
              <a:buSzPts val="4800"/>
              <a:buFont typeface="Inter"/>
              <a:buNone/>
              <a:defRPr sz="6400" b="1"/>
            </a:lvl8pPr>
            <a:lvl9pPr lvl="8">
              <a:lnSpc>
                <a:spcPct val="80000"/>
              </a:lnSpc>
              <a:spcBef>
                <a:spcPts val="0"/>
              </a:spcBef>
              <a:spcAft>
                <a:spcPts val="0"/>
              </a:spcAft>
              <a:buClr>
                <a:schemeClr val="dk2"/>
              </a:buClr>
              <a:buSzPts val="4800"/>
              <a:buFont typeface="Inter"/>
              <a:buNone/>
              <a:defRPr sz="6400" b="1"/>
            </a:lvl9pPr>
          </a:lstStyle>
          <a:p>
            <a:endParaRPr/>
          </a:p>
        </p:txBody>
      </p:sp>
      <p:sp>
        <p:nvSpPr>
          <p:cNvPr id="78" name="Google Shape;78;p16"/>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79" name="Google Shape;79;p16"/>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80" name="Google Shape;80;p16"/>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3422239207"/>
      </p:ext>
    </p:extLst>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56" name="Google Shape;56;p14"/>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733"/>
            </a:lvl1pPr>
            <a:lvl2pPr lvl="1" algn="ctr">
              <a:spcBef>
                <a:spcPts val="0"/>
              </a:spcBef>
              <a:spcAft>
                <a:spcPts val="0"/>
              </a:spcAft>
              <a:buSzPts val="2800"/>
              <a:buNone/>
              <a:defRPr sz="3733"/>
            </a:lvl2pPr>
            <a:lvl3pPr lvl="2" algn="ctr">
              <a:spcBef>
                <a:spcPts val="0"/>
              </a:spcBef>
              <a:spcAft>
                <a:spcPts val="0"/>
              </a:spcAft>
              <a:buSzPts val="2800"/>
              <a:buNone/>
              <a:defRPr sz="3733"/>
            </a:lvl3pPr>
            <a:lvl4pPr lvl="3" algn="ctr">
              <a:spcBef>
                <a:spcPts val="0"/>
              </a:spcBef>
              <a:spcAft>
                <a:spcPts val="0"/>
              </a:spcAft>
              <a:buSzPts val="2800"/>
              <a:buNone/>
              <a:defRPr sz="3733"/>
            </a:lvl4pPr>
            <a:lvl5pPr lvl="4" algn="ctr">
              <a:spcBef>
                <a:spcPts val="0"/>
              </a:spcBef>
              <a:spcAft>
                <a:spcPts val="0"/>
              </a:spcAft>
              <a:buSzPts val="2800"/>
              <a:buNone/>
              <a:defRPr sz="3733"/>
            </a:lvl5pPr>
            <a:lvl6pPr lvl="5" algn="ctr">
              <a:spcBef>
                <a:spcPts val="0"/>
              </a:spcBef>
              <a:spcAft>
                <a:spcPts val="0"/>
              </a:spcAft>
              <a:buSzPts val="2800"/>
              <a:buNone/>
              <a:defRPr sz="3733"/>
            </a:lvl6pPr>
            <a:lvl7pPr lvl="6" algn="ctr">
              <a:spcBef>
                <a:spcPts val="0"/>
              </a:spcBef>
              <a:spcAft>
                <a:spcPts val="0"/>
              </a:spcAft>
              <a:buSzPts val="2800"/>
              <a:buNone/>
              <a:defRPr sz="3733"/>
            </a:lvl7pPr>
            <a:lvl8pPr lvl="7" algn="ctr">
              <a:spcBef>
                <a:spcPts val="0"/>
              </a:spcBef>
              <a:spcAft>
                <a:spcPts val="0"/>
              </a:spcAft>
              <a:buSzPts val="2800"/>
              <a:buNone/>
              <a:defRPr sz="3733"/>
            </a:lvl8pPr>
            <a:lvl9pPr lvl="8" algn="ctr">
              <a:spcBef>
                <a:spcPts val="0"/>
              </a:spcBef>
              <a:spcAft>
                <a:spcPts val="0"/>
              </a:spcAft>
              <a:buSzPts val="2800"/>
              <a:buNone/>
              <a:defRPr sz="3733"/>
            </a:lvl9pPr>
          </a:lstStyle>
          <a:p>
            <a:endParaRPr/>
          </a:p>
        </p:txBody>
      </p:sp>
      <p:sp>
        <p:nvSpPr>
          <p:cNvPr id="57" name="Google Shape;57;p14"/>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825319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itle / Divider" type="tx">
  <p:cSld name="Title / Divider">
    <p:bg>
      <p:bgPr>
        <a:solidFill>
          <a:schemeClr val="dk2"/>
        </a:solidFill>
        <a:effectLst/>
      </p:bgPr>
    </p:bg>
    <p:spTree>
      <p:nvGrpSpPr>
        <p:cNvPr id="1" name="Shape 81"/>
        <p:cNvGrpSpPr/>
        <p:nvPr/>
      </p:nvGrpSpPr>
      <p:grpSpPr>
        <a:xfrm>
          <a:off x="0" y="0"/>
          <a:ext cx="0" cy="0"/>
          <a:chOff x="0" y="0"/>
          <a:chExt cx="0" cy="0"/>
        </a:xfrm>
      </p:grpSpPr>
      <p:cxnSp>
        <p:nvCxnSpPr>
          <p:cNvPr id="82" name="Google Shape;82;p17"/>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83" name="Google Shape;83;p17"/>
          <p:cNvSpPr txBox="1">
            <a:spLocks noGrp="1"/>
          </p:cNvSpPr>
          <p:nvPr>
            <p:ph type="title"/>
          </p:nvPr>
        </p:nvSpPr>
        <p:spPr>
          <a:xfrm>
            <a:off x="561167" y="2069800"/>
            <a:ext cx="8308400" cy="2251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8000">
                <a:solidFill>
                  <a:schemeClr val="lt1"/>
                </a:solidFill>
              </a:defRPr>
            </a:lvl1pPr>
            <a:lvl2pPr lvl="1">
              <a:lnSpc>
                <a:spcPct val="80000"/>
              </a:lnSpc>
              <a:spcBef>
                <a:spcPts val="0"/>
              </a:spcBef>
              <a:spcAft>
                <a:spcPts val="0"/>
              </a:spcAft>
              <a:buClr>
                <a:schemeClr val="lt1"/>
              </a:buClr>
              <a:buSzPts val="6000"/>
              <a:buFont typeface="Inter"/>
              <a:buNone/>
              <a:defRPr sz="8000" b="1">
                <a:solidFill>
                  <a:schemeClr val="lt1"/>
                </a:solidFill>
              </a:defRPr>
            </a:lvl2pPr>
            <a:lvl3pPr lvl="2">
              <a:lnSpc>
                <a:spcPct val="80000"/>
              </a:lnSpc>
              <a:spcBef>
                <a:spcPts val="0"/>
              </a:spcBef>
              <a:spcAft>
                <a:spcPts val="0"/>
              </a:spcAft>
              <a:buClr>
                <a:schemeClr val="lt1"/>
              </a:buClr>
              <a:buSzPts val="6000"/>
              <a:buFont typeface="Inter"/>
              <a:buNone/>
              <a:defRPr sz="8000" b="1">
                <a:solidFill>
                  <a:schemeClr val="lt1"/>
                </a:solidFill>
              </a:defRPr>
            </a:lvl3pPr>
            <a:lvl4pPr lvl="3">
              <a:lnSpc>
                <a:spcPct val="80000"/>
              </a:lnSpc>
              <a:spcBef>
                <a:spcPts val="0"/>
              </a:spcBef>
              <a:spcAft>
                <a:spcPts val="0"/>
              </a:spcAft>
              <a:buClr>
                <a:schemeClr val="lt1"/>
              </a:buClr>
              <a:buSzPts val="6000"/>
              <a:buFont typeface="Inter"/>
              <a:buNone/>
              <a:defRPr sz="8000" b="1">
                <a:solidFill>
                  <a:schemeClr val="lt1"/>
                </a:solidFill>
              </a:defRPr>
            </a:lvl4pPr>
            <a:lvl5pPr lvl="4">
              <a:lnSpc>
                <a:spcPct val="80000"/>
              </a:lnSpc>
              <a:spcBef>
                <a:spcPts val="0"/>
              </a:spcBef>
              <a:spcAft>
                <a:spcPts val="0"/>
              </a:spcAft>
              <a:buClr>
                <a:schemeClr val="lt1"/>
              </a:buClr>
              <a:buSzPts val="6000"/>
              <a:buFont typeface="Inter"/>
              <a:buNone/>
              <a:defRPr sz="8000" b="1">
                <a:solidFill>
                  <a:schemeClr val="lt1"/>
                </a:solidFill>
              </a:defRPr>
            </a:lvl5pPr>
            <a:lvl6pPr lvl="5">
              <a:lnSpc>
                <a:spcPct val="80000"/>
              </a:lnSpc>
              <a:spcBef>
                <a:spcPts val="0"/>
              </a:spcBef>
              <a:spcAft>
                <a:spcPts val="0"/>
              </a:spcAft>
              <a:buClr>
                <a:schemeClr val="lt1"/>
              </a:buClr>
              <a:buSzPts val="6000"/>
              <a:buFont typeface="Inter"/>
              <a:buNone/>
              <a:defRPr sz="8000" b="1">
                <a:solidFill>
                  <a:schemeClr val="lt1"/>
                </a:solidFill>
              </a:defRPr>
            </a:lvl6pPr>
            <a:lvl7pPr lvl="6">
              <a:lnSpc>
                <a:spcPct val="80000"/>
              </a:lnSpc>
              <a:spcBef>
                <a:spcPts val="0"/>
              </a:spcBef>
              <a:spcAft>
                <a:spcPts val="0"/>
              </a:spcAft>
              <a:buClr>
                <a:schemeClr val="lt1"/>
              </a:buClr>
              <a:buSzPts val="6000"/>
              <a:buFont typeface="Inter"/>
              <a:buNone/>
              <a:defRPr sz="8000" b="1">
                <a:solidFill>
                  <a:schemeClr val="lt1"/>
                </a:solidFill>
              </a:defRPr>
            </a:lvl7pPr>
            <a:lvl8pPr lvl="7">
              <a:lnSpc>
                <a:spcPct val="80000"/>
              </a:lnSpc>
              <a:spcBef>
                <a:spcPts val="0"/>
              </a:spcBef>
              <a:spcAft>
                <a:spcPts val="0"/>
              </a:spcAft>
              <a:buClr>
                <a:schemeClr val="lt1"/>
              </a:buClr>
              <a:buSzPts val="6000"/>
              <a:buFont typeface="Inter"/>
              <a:buNone/>
              <a:defRPr sz="8000" b="1">
                <a:solidFill>
                  <a:schemeClr val="lt1"/>
                </a:solidFill>
              </a:defRPr>
            </a:lvl8pPr>
            <a:lvl9pPr lvl="8">
              <a:lnSpc>
                <a:spcPct val="80000"/>
              </a:lnSpc>
              <a:spcBef>
                <a:spcPts val="0"/>
              </a:spcBef>
              <a:spcAft>
                <a:spcPts val="0"/>
              </a:spcAft>
              <a:buClr>
                <a:schemeClr val="lt1"/>
              </a:buClr>
              <a:buSzPts val="6000"/>
              <a:buFont typeface="Inter"/>
              <a:buNone/>
              <a:defRPr sz="8000" b="1">
                <a:solidFill>
                  <a:schemeClr val="lt1"/>
                </a:solidFill>
              </a:defRPr>
            </a:lvl9pPr>
          </a:lstStyle>
          <a:p>
            <a:endParaRPr/>
          </a:p>
        </p:txBody>
      </p:sp>
      <p:sp>
        <p:nvSpPr>
          <p:cNvPr id="84" name="Google Shape;84;p17"/>
          <p:cNvSpPr txBox="1">
            <a:spLocks noGrp="1"/>
          </p:cNvSpPr>
          <p:nvPr>
            <p:ph type="title" idx="2"/>
          </p:nvPr>
        </p:nvSpPr>
        <p:spPr>
          <a:xfrm>
            <a:off x="629800" y="4193067"/>
            <a:ext cx="3954000" cy="2196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24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9pPr>
          </a:lstStyle>
          <a:p>
            <a:endParaRPr/>
          </a:p>
        </p:txBody>
      </p:sp>
      <p:sp>
        <p:nvSpPr>
          <p:cNvPr id="85" name="Google Shape;85;p17"/>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86" name="Google Shape;86;p17"/>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87" name="Google Shape;87;p17"/>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2803189320"/>
      </p:ext>
    </p:extLst>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Revenue Model" type="twoColTx">
  <p:cSld name="Revenue Model">
    <p:bg>
      <p:bgPr>
        <a:solidFill>
          <a:schemeClr val="dk1"/>
        </a:solid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90" name="Google Shape;90;p18"/>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91" name="Google Shape;91;p18"/>
          <p:cNvSpPr txBox="1">
            <a:spLocks noGrp="1"/>
          </p:cNvSpPr>
          <p:nvPr>
            <p:ph type="title"/>
          </p:nvPr>
        </p:nvSpPr>
        <p:spPr>
          <a:xfrm>
            <a:off x="601133" y="795733"/>
            <a:ext cx="9023600" cy="190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92" name="Google Shape;92;p18"/>
          <p:cNvSpPr txBox="1">
            <a:spLocks noGrp="1"/>
          </p:cNvSpPr>
          <p:nvPr>
            <p:ph type="body" idx="1"/>
          </p:nvPr>
        </p:nvSpPr>
        <p:spPr>
          <a:xfrm>
            <a:off x="747367" y="4958533"/>
            <a:ext cx="4736800" cy="116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3" name="Google Shape;93;p18"/>
          <p:cNvSpPr txBox="1">
            <a:spLocks noGrp="1"/>
          </p:cNvSpPr>
          <p:nvPr>
            <p:ph type="body" idx="2"/>
          </p:nvPr>
        </p:nvSpPr>
        <p:spPr>
          <a:xfrm>
            <a:off x="5484167" y="4958533"/>
            <a:ext cx="4736800" cy="116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4" name="Google Shape;94;p18"/>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95" name="Google Shape;95;p18"/>
          <p:cNvSpPr txBox="1">
            <a:spLocks noGrp="1"/>
          </p:cNvSpPr>
          <p:nvPr>
            <p:ph type="sldNum" idx="3"/>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96" name="Google Shape;96;p18"/>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71141165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Project Timeline" type="titleOnly">
  <p:cSld name="Project Timeline">
    <p:bg>
      <p:bgPr>
        <a:solidFill>
          <a:schemeClr val="lt1"/>
        </a:solidFill>
        <a:effectLst/>
      </p:bgPr>
    </p:bg>
    <p:spTree>
      <p:nvGrpSpPr>
        <p:cNvPr id="1" name="Shape 97"/>
        <p:cNvGrpSpPr/>
        <p:nvPr/>
      </p:nvGrpSpPr>
      <p:grpSpPr>
        <a:xfrm>
          <a:off x="0" y="0"/>
          <a:ext cx="0" cy="0"/>
          <a:chOff x="0" y="0"/>
          <a:chExt cx="0" cy="0"/>
        </a:xfrm>
      </p:grpSpPr>
      <p:sp>
        <p:nvSpPr>
          <p:cNvPr id="98" name="Google Shape;98;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99" name="Google Shape;99;p19"/>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100" name="Google Shape;100;p19"/>
          <p:cNvSpPr txBox="1">
            <a:spLocks noGrp="1"/>
          </p:cNvSpPr>
          <p:nvPr>
            <p:ph type="title"/>
          </p:nvPr>
        </p:nvSpPr>
        <p:spPr>
          <a:xfrm>
            <a:off x="603433" y="795733"/>
            <a:ext cx="9158400" cy="1785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6400" b="1"/>
            </a:lvl2pPr>
            <a:lvl3pPr lvl="2">
              <a:lnSpc>
                <a:spcPct val="80000"/>
              </a:lnSpc>
              <a:spcBef>
                <a:spcPts val="0"/>
              </a:spcBef>
              <a:spcAft>
                <a:spcPts val="0"/>
              </a:spcAft>
              <a:buClr>
                <a:schemeClr val="dk2"/>
              </a:buClr>
              <a:buSzPts val="4800"/>
              <a:buFont typeface="Inter"/>
              <a:buNone/>
              <a:defRPr sz="6400" b="1"/>
            </a:lvl3pPr>
            <a:lvl4pPr lvl="3">
              <a:lnSpc>
                <a:spcPct val="80000"/>
              </a:lnSpc>
              <a:spcBef>
                <a:spcPts val="0"/>
              </a:spcBef>
              <a:spcAft>
                <a:spcPts val="0"/>
              </a:spcAft>
              <a:buClr>
                <a:schemeClr val="dk2"/>
              </a:buClr>
              <a:buSzPts val="4800"/>
              <a:buFont typeface="Inter"/>
              <a:buNone/>
              <a:defRPr sz="6400" b="1"/>
            </a:lvl4pPr>
            <a:lvl5pPr lvl="4">
              <a:lnSpc>
                <a:spcPct val="80000"/>
              </a:lnSpc>
              <a:spcBef>
                <a:spcPts val="0"/>
              </a:spcBef>
              <a:spcAft>
                <a:spcPts val="0"/>
              </a:spcAft>
              <a:buClr>
                <a:schemeClr val="dk2"/>
              </a:buClr>
              <a:buSzPts val="4800"/>
              <a:buFont typeface="Inter"/>
              <a:buNone/>
              <a:defRPr sz="6400" b="1"/>
            </a:lvl5pPr>
            <a:lvl6pPr lvl="5">
              <a:lnSpc>
                <a:spcPct val="80000"/>
              </a:lnSpc>
              <a:spcBef>
                <a:spcPts val="0"/>
              </a:spcBef>
              <a:spcAft>
                <a:spcPts val="0"/>
              </a:spcAft>
              <a:buClr>
                <a:schemeClr val="dk2"/>
              </a:buClr>
              <a:buSzPts val="4800"/>
              <a:buFont typeface="Inter"/>
              <a:buNone/>
              <a:defRPr sz="6400" b="1"/>
            </a:lvl6pPr>
            <a:lvl7pPr lvl="6">
              <a:lnSpc>
                <a:spcPct val="80000"/>
              </a:lnSpc>
              <a:spcBef>
                <a:spcPts val="0"/>
              </a:spcBef>
              <a:spcAft>
                <a:spcPts val="0"/>
              </a:spcAft>
              <a:buClr>
                <a:schemeClr val="dk2"/>
              </a:buClr>
              <a:buSzPts val="4800"/>
              <a:buFont typeface="Inter"/>
              <a:buNone/>
              <a:defRPr sz="6400" b="1"/>
            </a:lvl7pPr>
            <a:lvl8pPr lvl="7">
              <a:lnSpc>
                <a:spcPct val="80000"/>
              </a:lnSpc>
              <a:spcBef>
                <a:spcPts val="0"/>
              </a:spcBef>
              <a:spcAft>
                <a:spcPts val="0"/>
              </a:spcAft>
              <a:buClr>
                <a:schemeClr val="dk2"/>
              </a:buClr>
              <a:buSzPts val="4800"/>
              <a:buFont typeface="Inter"/>
              <a:buNone/>
              <a:defRPr sz="6400" b="1"/>
            </a:lvl8pPr>
            <a:lvl9pPr lvl="8">
              <a:lnSpc>
                <a:spcPct val="80000"/>
              </a:lnSpc>
              <a:spcBef>
                <a:spcPts val="0"/>
              </a:spcBef>
              <a:spcAft>
                <a:spcPts val="0"/>
              </a:spcAft>
              <a:buClr>
                <a:schemeClr val="dk2"/>
              </a:buClr>
              <a:buSzPts val="4800"/>
              <a:buFont typeface="Inter"/>
              <a:buNone/>
              <a:defRPr sz="6400" b="1"/>
            </a:lvl9pPr>
          </a:lstStyle>
          <a:p>
            <a:endParaRPr/>
          </a:p>
        </p:txBody>
      </p:sp>
      <p:sp>
        <p:nvSpPr>
          <p:cNvPr id="101" name="Google Shape;101;p19"/>
          <p:cNvSpPr txBox="1">
            <a:spLocks noGrp="1"/>
          </p:cNvSpPr>
          <p:nvPr>
            <p:ph type="body" idx="1"/>
          </p:nvPr>
        </p:nvSpPr>
        <p:spPr>
          <a:xfrm>
            <a:off x="785967"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2" name="Google Shape;102;p19"/>
          <p:cNvSpPr txBox="1">
            <a:spLocks noGrp="1"/>
          </p:cNvSpPr>
          <p:nvPr>
            <p:ph type="body" idx="2"/>
          </p:nvPr>
        </p:nvSpPr>
        <p:spPr>
          <a:xfrm>
            <a:off x="3469133"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3" name="Google Shape;103;p19"/>
          <p:cNvSpPr txBox="1">
            <a:spLocks noGrp="1"/>
          </p:cNvSpPr>
          <p:nvPr>
            <p:ph type="body" idx="3"/>
          </p:nvPr>
        </p:nvSpPr>
        <p:spPr>
          <a:xfrm>
            <a:off x="6135267"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4" name="Google Shape;104;p19"/>
          <p:cNvSpPr txBox="1">
            <a:spLocks noGrp="1"/>
          </p:cNvSpPr>
          <p:nvPr>
            <p:ph type="body" idx="4"/>
          </p:nvPr>
        </p:nvSpPr>
        <p:spPr>
          <a:xfrm>
            <a:off x="8803733"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5" name="Google Shape;105;p19"/>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106" name="Google Shape;106;p19"/>
          <p:cNvSpPr txBox="1">
            <a:spLocks noGrp="1"/>
          </p:cNvSpPr>
          <p:nvPr>
            <p:ph type="sldNum" idx="5"/>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07" name="Google Shape;107;p19"/>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83151398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Competitive Advantage">
  <p:cSld name="Competitive Advantage">
    <p:bg>
      <p:bgPr>
        <a:solidFill>
          <a:schemeClr val="lt1"/>
        </a:solid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110" name="Google Shape;110;p20"/>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111" name="Google Shape;111;p20"/>
          <p:cNvSpPr txBox="1">
            <a:spLocks noGrp="1"/>
          </p:cNvSpPr>
          <p:nvPr>
            <p:ph type="title"/>
          </p:nvPr>
        </p:nvSpPr>
        <p:spPr>
          <a:xfrm>
            <a:off x="603433" y="795733"/>
            <a:ext cx="5890800" cy="3954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112" name="Google Shape;112;p20"/>
          <p:cNvSpPr>
            <a:spLocks noGrp="1"/>
          </p:cNvSpPr>
          <p:nvPr>
            <p:ph type="pic" idx="2"/>
          </p:nvPr>
        </p:nvSpPr>
        <p:spPr>
          <a:xfrm>
            <a:off x="6719700" y="262400"/>
            <a:ext cx="5207200" cy="6333200"/>
          </a:xfrm>
          <a:prstGeom prst="roundRect">
            <a:avLst>
              <a:gd name="adj" fmla="val 2053"/>
            </a:avLst>
          </a:prstGeom>
          <a:noFill/>
          <a:ln>
            <a:noFill/>
          </a:ln>
        </p:spPr>
      </p:sp>
      <p:sp>
        <p:nvSpPr>
          <p:cNvPr id="113" name="Google Shape;113;p20"/>
          <p:cNvSpPr txBox="1">
            <a:spLocks noGrp="1"/>
          </p:cNvSpPr>
          <p:nvPr>
            <p:ph type="body" idx="1"/>
          </p:nvPr>
        </p:nvSpPr>
        <p:spPr>
          <a:xfrm>
            <a:off x="603433" y="2622367"/>
            <a:ext cx="4283600" cy="277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Inter"/>
              <a:buChar char="●"/>
              <a:defRPr/>
            </a:lvl1pPr>
            <a:lvl2pPr marL="1219170" lvl="1" indent="-406390">
              <a:spcBef>
                <a:spcPts val="0"/>
              </a:spcBef>
              <a:spcAft>
                <a:spcPts val="0"/>
              </a:spcAft>
              <a:buSzPts val="1200"/>
              <a:buFont typeface="Inter"/>
              <a:buChar char="○"/>
              <a:defRPr/>
            </a:lvl2pPr>
            <a:lvl3pPr marL="1828754" lvl="2" indent="-406390">
              <a:spcBef>
                <a:spcPts val="0"/>
              </a:spcBef>
              <a:spcAft>
                <a:spcPts val="0"/>
              </a:spcAft>
              <a:buSzPts val="1200"/>
              <a:buFont typeface="Inter"/>
              <a:buChar char="■"/>
              <a:defRPr/>
            </a:lvl3pPr>
            <a:lvl4pPr marL="2438339" lvl="3" indent="-406390">
              <a:spcBef>
                <a:spcPts val="0"/>
              </a:spcBef>
              <a:spcAft>
                <a:spcPts val="0"/>
              </a:spcAft>
              <a:buSzPts val="1200"/>
              <a:buFont typeface="Inter"/>
              <a:buChar char="●"/>
              <a:defRPr/>
            </a:lvl4pPr>
            <a:lvl5pPr marL="3047924" lvl="4" indent="-406390">
              <a:spcBef>
                <a:spcPts val="0"/>
              </a:spcBef>
              <a:spcAft>
                <a:spcPts val="0"/>
              </a:spcAft>
              <a:buSzPts val="1200"/>
              <a:buFont typeface="Inter"/>
              <a:buChar char="○"/>
              <a:defRPr/>
            </a:lvl5pPr>
            <a:lvl6pPr marL="3657509" lvl="5" indent="-406390">
              <a:spcBef>
                <a:spcPts val="0"/>
              </a:spcBef>
              <a:spcAft>
                <a:spcPts val="0"/>
              </a:spcAft>
              <a:buSzPts val="1200"/>
              <a:buFont typeface="Inter"/>
              <a:buChar char="■"/>
              <a:defRPr/>
            </a:lvl6pPr>
            <a:lvl7pPr marL="4267093" lvl="6" indent="-406390">
              <a:spcBef>
                <a:spcPts val="0"/>
              </a:spcBef>
              <a:spcAft>
                <a:spcPts val="0"/>
              </a:spcAft>
              <a:buSzPts val="1200"/>
              <a:buFont typeface="Inter"/>
              <a:buChar char="●"/>
              <a:defRPr/>
            </a:lvl7pPr>
            <a:lvl8pPr marL="4876678" lvl="7" indent="-406390">
              <a:spcBef>
                <a:spcPts val="0"/>
              </a:spcBef>
              <a:spcAft>
                <a:spcPts val="0"/>
              </a:spcAft>
              <a:buSzPts val="1200"/>
              <a:buFont typeface="Inter"/>
              <a:buChar char="○"/>
              <a:defRPr/>
            </a:lvl8pPr>
            <a:lvl9pPr marL="5486263" lvl="8" indent="-406390">
              <a:spcBef>
                <a:spcPts val="0"/>
              </a:spcBef>
              <a:spcAft>
                <a:spcPts val="0"/>
              </a:spcAft>
              <a:buSzPts val="1200"/>
              <a:buFont typeface="Inter"/>
              <a:buChar char="■"/>
              <a:defRPr/>
            </a:lvl9pPr>
          </a:lstStyle>
          <a:p>
            <a:endParaRPr/>
          </a:p>
        </p:txBody>
      </p:sp>
      <p:sp>
        <p:nvSpPr>
          <p:cNvPr id="114" name="Google Shape;114;p20"/>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115" name="Google Shape;115;p20"/>
          <p:cNvSpPr txBox="1">
            <a:spLocks noGrp="1"/>
          </p:cNvSpPr>
          <p:nvPr>
            <p:ph type="sldNum" idx="3"/>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16" name="Google Shape;116;p20"/>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28092157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Meet the Team">
  <p:cSld name="Meet the Team">
    <p:bg>
      <p:bgPr>
        <a:solidFill>
          <a:schemeClr val="dk1"/>
        </a:solidFill>
        <a:effectLst/>
      </p:bgPr>
    </p:bg>
    <p:spTree>
      <p:nvGrpSpPr>
        <p:cNvPr id="1" name="Shape 117"/>
        <p:cNvGrpSpPr/>
        <p:nvPr/>
      </p:nvGrpSpPr>
      <p:grpSpPr>
        <a:xfrm>
          <a:off x="0" y="0"/>
          <a:ext cx="0" cy="0"/>
          <a:chOff x="0" y="0"/>
          <a:chExt cx="0" cy="0"/>
        </a:xfrm>
      </p:grpSpPr>
      <p:sp>
        <p:nvSpPr>
          <p:cNvPr id="118" name="Google Shape;118;p21"/>
          <p:cNvSpPr>
            <a:spLocks noGrp="1"/>
          </p:cNvSpPr>
          <p:nvPr>
            <p:ph type="pic" idx="2"/>
          </p:nvPr>
        </p:nvSpPr>
        <p:spPr>
          <a:xfrm>
            <a:off x="755133" y="2092400"/>
            <a:ext cx="1955200" cy="2093600"/>
          </a:xfrm>
          <a:prstGeom prst="roundRect">
            <a:avLst>
              <a:gd name="adj" fmla="val 6320"/>
            </a:avLst>
          </a:prstGeom>
          <a:noFill/>
          <a:ln>
            <a:noFill/>
          </a:ln>
        </p:spPr>
      </p:sp>
      <p:sp>
        <p:nvSpPr>
          <p:cNvPr id="119" name="Google Shape;119;p21"/>
          <p:cNvSpPr>
            <a:spLocks noGrp="1"/>
          </p:cNvSpPr>
          <p:nvPr>
            <p:ph type="pic" idx="3"/>
          </p:nvPr>
        </p:nvSpPr>
        <p:spPr>
          <a:xfrm>
            <a:off x="3451033" y="2092400"/>
            <a:ext cx="1955200" cy="2093600"/>
          </a:xfrm>
          <a:prstGeom prst="roundRect">
            <a:avLst>
              <a:gd name="adj" fmla="val 6320"/>
            </a:avLst>
          </a:prstGeom>
          <a:noFill/>
          <a:ln>
            <a:noFill/>
          </a:ln>
        </p:spPr>
      </p:sp>
      <p:sp>
        <p:nvSpPr>
          <p:cNvPr id="120" name="Google Shape;120;p21"/>
          <p:cNvSpPr>
            <a:spLocks noGrp="1"/>
          </p:cNvSpPr>
          <p:nvPr>
            <p:ph type="pic" idx="4"/>
          </p:nvPr>
        </p:nvSpPr>
        <p:spPr>
          <a:xfrm>
            <a:off x="6150817" y="2092400"/>
            <a:ext cx="1955200" cy="2093600"/>
          </a:xfrm>
          <a:prstGeom prst="roundRect">
            <a:avLst>
              <a:gd name="adj" fmla="val 6320"/>
            </a:avLst>
          </a:prstGeom>
          <a:noFill/>
          <a:ln>
            <a:noFill/>
          </a:ln>
        </p:spPr>
      </p:sp>
      <p:sp>
        <p:nvSpPr>
          <p:cNvPr id="121" name="Google Shape;121;p21"/>
          <p:cNvSpPr>
            <a:spLocks noGrp="1"/>
          </p:cNvSpPr>
          <p:nvPr>
            <p:ph type="pic" idx="5"/>
          </p:nvPr>
        </p:nvSpPr>
        <p:spPr>
          <a:xfrm>
            <a:off x="8850600" y="2092400"/>
            <a:ext cx="1955200" cy="2093600"/>
          </a:xfrm>
          <a:prstGeom prst="roundRect">
            <a:avLst>
              <a:gd name="adj" fmla="val 6320"/>
            </a:avLst>
          </a:prstGeom>
          <a:noFill/>
          <a:ln>
            <a:noFill/>
          </a:ln>
        </p:spPr>
      </p:sp>
      <p:cxnSp>
        <p:nvCxnSpPr>
          <p:cNvPr id="122" name="Google Shape;122;p21"/>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23" name="Google Shape;123;p21"/>
          <p:cNvSpPr txBox="1">
            <a:spLocks noGrp="1"/>
          </p:cNvSpPr>
          <p:nvPr>
            <p:ph type="title"/>
          </p:nvPr>
        </p:nvSpPr>
        <p:spPr>
          <a:xfrm>
            <a:off x="601133" y="795733"/>
            <a:ext cx="9023600" cy="2438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24" name="Google Shape;124;p21"/>
          <p:cNvSpPr txBox="1">
            <a:spLocks noGrp="1"/>
          </p:cNvSpPr>
          <p:nvPr>
            <p:ph type="subTitle" idx="1"/>
          </p:nvPr>
        </p:nvSpPr>
        <p:spPr>
          <a:xfrm>
            <a:off x="755133"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5" name="Google Shape;125;p21"/>
          <p:cNvSpPr txBox="1">
            <a:spLocks noGrp="1"/>
          </p:cNvSpPr>
          <p:nvPr>
            <p:ph type="subTitle" idx="6"/>
          </p:nvPr>
        </p:nvSpPr>
        <p:spPr>
          <a:xfrm>
            <a:off x="3451033"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6" name="Google Shape;126;p21"/>
          <p:cNvSpPr txBox="1">
            <a:spLocks noGrp="1"/>
          </p:cNvSpPr>
          <p:nvPr>
            <p:ph type="subTitle" idx="7"/>
          </p:nvPr>
        </p:nvSpPr>
        <p:spPr>
          <a:xfrm>
            <a:off x="6150817"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7" name="Google Shape;127;p21"/>
          <p:cNvSpPr txBox="1">
            <a:spLocks noGrp="1"/>
          </p:cNvSpPr>
          <p:nvPr>
            <p:ph type="subTitle" idx="8"/>
          </p:nvPr>
        </p:nvSpPr>
        <p:spPr>
          <a:xfrm>
            <a:off x="8850600"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8" name="Google Shape;128;p21"/>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29" name="Google Shape;129;p21"/>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30" name="Google Shape;130;p21"/>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241528647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Current Market / Market Size">
  <p:cSld name="Current Market / Market Size">
    <p:bg>
      <p:bgPr>
        <a:solidFill>
          <a:schemeClr val="dk2"/>
        </a:solidFill>
        <a:effectLst/>
      </p:bgPr>
    </p:bg>
    <p:spTree>
      <p:nvGrpSpPr>
        <p:cNvPr id="1" name="Shape 131"/>
        <p:cNvGrpSpPr/>
        <p:nvPr/>
      </p:nvGrpSpPr>
      <p:grpSpPr>
        <a:xfrm>
          <a:off x="0" y="0"/>
          <a:ext cx="0" cy="0"/>
          <a:chOff x="0" y="0"/>
          <a:chExt cx="0" cy="0"/>
        </a:xfrm>
      </p:grpSpPr>
      <p:sp>
        <p:nvSpPr>
          <p:cNvPr id="132" name="Google Shape;132;p22"/>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133" name="Google Shape;133;p22"/>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34" name="Google Shape;134;p22"/>
          <p:cNvSpPr txBox="1">
            <a:spLocks noGrp="1"/>
          </p:cNvSpPr>
          <p:nvPr>
            <p:ph type="subTitle" idx="1"/>
          </p:nvPr>
        </p:nvSpPr>
        <p:spPr>
          <a:xfrm>
            <a:off x="900633" y="40745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5" name="Google Shape;135;p22"/>
          <p:cNvSpPr txBox="1">
            <a:spLocks noGrp="1"/>
          </p:cNvSpPr>
          <p:nvPr>
            <p:ph type="body" idx="2"/>
          </p:nvPr>
        </p:nvSpPr>
        <p:spPr>
          <a:xfrm>
            <a:off x="806567" y="48908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6" name="Google Shape;136;p22"/>
          <p:cNvSpPr txBox="1">
            <a:spLocks noGrp="1"/>
          </p:cNvSpPr>
          <p:nvPr>
            <p:ph type="subTitle" idx="3"/>
          </p:nvPr>
        </p:nvSpPr>
        <p:spPr>
          <a:xfrm>
            <a:off x="5180533" y="40745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7" name="Google Shape;137;p22"/>
          <p:cNvSpPr txBox="1">
            <a:spLocks noGrp="1"/>
          </p:cNvSpPr>
          <p:nvPr>
            <p:ph type="body" idx="4"/>
          </p:nvPr>
        </p:nvSpPr>
        <p:spPr>
          <a:xfrm>
            <a:off x="5086467" y="48908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8" name="Google Shape;138;p22"/>
          <p:cNvSpPr txBox="1">
            <a:spLocks noGrp="1"/>
          </p:cNvSpPr>
          <p:nvPr>
            <p:ph type="subTitle" idx="5"/>
          </p:nvPr>
        </p:nvSpPr>
        <p:spPr>
          <a:xfrm>
            <a:off x="9366292" y="40745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9" name="Google Shape;139;p22"/>
          <p:cNvSpPr txBox="1">
            <a:spLocks noGrp="1"/>
          </p:cNvSpPr>
          <p:nvPr>
            <p:ph type="body" idx="6"/>
          </p:nvPr>
        </p:nvSpPr>
        <p:spPr>
          <a:xfrm>
            <a:off x="9272292" y="48908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40" name="Google Shape;140;p22"/>
          <p:cNvSpPr txBox="1">
            <a:spLocks noGrp="1"/>
          </p:cNvSpPr>
          <p:nvPr>
            <p:ph type="title"/>
          </p:nvPr>
        </p:nvSpPr>
        <p:spPr>
          <a:xfrm>
            <a:off x="601133" y="795733"/>
            <a:ext cx="9023600" cy="1716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41" name="Google Shape;141;p22"/>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42" name="Google Shape;142;p22"/>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190680482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Financial Breakdown">
  <p:cSld name="Financial Breakdown">
    <p:bg>
      <p:bgPr>
        <a:solidFill>
          <a:schemeClr val="dk2"/>
        </a:solidFill>
        <a:effectLst/>
      </p:bgPr>
    </p:bg>
    <p:spTree>
      <p:nvGrpSpPr>
        <p:cNvPr id="1" name="Shape 143"/>
        <p:cNvGrpSpPr/>
        <p:nvPr/>
      </p:nvGrpSpPr>
      <p:grpSpPr>
        <a:xfrm>
          <a:off x="0" y="0"/>
          <a:ext cx="0" cy="0"/>
          <a:chOff x="0" y="0"/>
          <a:chExt cx="0" cy="0"/>
        </a:xfrm>
      </p:grpSpPr>
      <p:sp>
        <p:nvSpPr>
          <p:cNvPr id="144" name="Google Shape;144;p23"/>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145" name="Google Shape;145;p23"/>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46" name="Google Shape;146;p23"/>
          <p:cNvSpPr txBox="1">
            <a:spLocks noGrp="1"/>
          </p:cNvSpPr>
          <p:nvPr>
            <p:ph type="subTitle" idx="1"/>
          </p:nvPr>
        </p:nvSpPr>
        <p:spPr>
          <a:xfrm>
            <a:off x="4648767" y="3609267"/>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600">
                <a:solidFill>
                  <a:schemeClr val="lt1"/>
                </a:solidFill>
              </a:defRPr>
            </a:lvl1pPr>
            <a:lvl2pPr lvl="1" algn="ctr">
              <a:spcBef>
                <a:spcPts val="0"/>
              </a:spcBef>
              <a:spcAft>
                <a:spcPts val="0"/>
              </a:spcAft>
              <a:buClr>
                <a:schemeClr val="lt1"/>
              </a:buClr>
              <a:buSzPts val="1200"/>
              <a:buFont typeface="Inter SemiBold"/>
              <a:buNone/>
              <a:defRPr sz="1600">
                <a:solidFill>
                  <a:schemeClr val="lt1"/>
                </a:solidFill>
              </a:defRPr>
            </a:lvl2pPr>
            <a:lvl3pPr lvl="2" algn="ctr">
              <a:spcBef>
                <a:spcPts val="0"/>
              </a:spcBef>
              <a:spcAft>
                <a:spcPts val="0"/>
              </a:spcAft>
              <a:buClr>
                <a:schemeClr val="lt1"/>
              </a:buClr>
              <a:buSzPts val="1200"/>
              <a:buFont typeface="Inter SemiBold"/>
              <a:buNone/>
              <a:defRPr sz="1600">
                <a:solidFill>
                  <a:schemeClr val="lt1"/>
                </a:solidFill>
              </a:defRPr>
            </a:lvl3pPr>
            <a:lvl4pPr lvl="3" algn="ctr">
              <a:spcBef>
                <a:spcPts val="0"/>
              </a:spcBef>
              <a:spcAft>
                <a:spcPts val="0"/>
              </a:spcAft>
              <a:buClr>
                <a:schemeClr val="lt1"/>
              </a:buClr>
              <a:buSzPts val="1200"/>
              <a:buFont typeface="Inter SemiBold"/>
              <a:buNone/>
              <a:defRPr sz="1600">
                <a:solidFill>
                  <a:schemeClr val="lt1"/>
                </a:solidFill>
              </a:defRPr>
            </a:lvl4pPr>
            <a:lvl5pPr lvl="4" algn="ctr">
              <a:spcBef>
                <a:spcPts val="0"/>
              </a:spcBef>
              <a:spcAft>
                <a:spcPts val="0"/>
              </a:spcAft>
              <a:buClr>
                <a:schemeClr val="lt1"/>
              </a:buClr>
              <a:buSzPts val="1200"/>
              <a:buFont typeface="Inter SemiBold"/>
              <a:buNone/>
              <a:defRPr sz="1600">
                <a:solidFill>
                  <a:schemeClr val="lt1"/>
                </a:solidFill>
              </a:defRPr>
            </a:lvl5pPr>
            <a:lvl6pPr lvl="5" algn="ctr">
              <a:spcBef>
                <a:spcPts val="0"/>
              </a:spcBef>
              <a:spcAft>
                <a:spcPts val="0"/>
              </a:spcAft>
              <a:buClr>
                <a:schemeClr val="lt1"/>
              </a:buClr>
              <a:buSzPts val="1200"/>
              <a:buFont typeface="Inter SemiBold"/>
              <a:buNone/>
              <a:defRPr sz="1600">
                <a:solidFill>
                  <a:schemeClr val="lt1"/>
                </a:solidFill>
              </a:defRPr>
            </a:lvl6pPr>
            <a:lvl7pPr lvl="6" algn="ctr">
              <a:spcBef>
                <a:spcPts val="0"/>
              </a:spcBef>
              <a:spcAft>
                <a:spcPts val="0"/>
              </a:spcAft>
              <a:buClr>
                <a:schemeClr val="lt1"/>
              </a:buClr>
              <a:buSzPts val="1200"/>
              <a:buFont typeface="Inter SemiBold"/>
              <a:buNone/>
              <a:defRPr sz="1600">
                <a:solidFill>
                  <a:schemeClr val="lt1"/>
                </a:solidFill>
              </a:defRPr>
            </a:lvl7pPr>
            <a:lvl8pPr lvl="7" algn="ctr">
              <a:spcBef>
                <a:spcPts val="0"/>
              </a:spcBef>
              <a:spcAft>
                <a:spcPts val="0"/>
              </a:spcAft>
              <a:buClr>
                <a:schemeClr val="lt1"/>
              </a:buClr>
              <a:buSzPts val="1200"/>
              <a:buFont typeface="Inter SemiBold"/>
              <a:buNone/>
              <a:defRPr sz="1600">
                <a:solidFill>
                  <a:schemeClr val="lt1"/>
                </a:solidFill>
              </a:defRPr>
            </a:lvl8pPr>
            <a:lvl9pPr lvl="8" algn="ctr">
              <a:spcBef>
                <a:spcPts val="0"/>
              </a:spcBef>
              <a:spcAft>
                <a:spcPts val="0"/>
              </a:spcAft>
              <a:buClr>
                <a:schemeClr val="lt1"/>
              </a:buClr>
              <a:buSzPts val="1200"/>
              <a:buFont typeface="Inter SemiBold"/>
              <a:buNone/>
              <a:defRPr sz="1600">
                <a:solidFill>
                  <a:schemeClr val="lt1"/>
                </a:solidFill>
              </a:defRPr>
            </a:lvl9pPr>
          </a:lstStyle>
          <a:p>
            <a:endParaRPr/>
          </a:p>
        </p:txBody>
      </p:sp>
      <p:sp>
        <p:nvSpPr>
          <p:cNvPr id="147" name="Google Shape;147;p23"/>
          <p:cNvSpPr txBox="1">
            <a:spLocks noGrp="1"/>
          </p:cNvSpPr>
          <p:nvPr>
            <p:ph type="body" idx="2"/>
          </p:nvPr>
        </p:nvSpPr>
        <p:spPr>
          <a:xfrm>
            <a:off x="4554767" y="39764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48" name="Google Shape;148;p23"/>
          <p:cNvCxnSpPr>
            <a:endCxn id="149" idx="2"/>
          </p:cNvCxnSpPr>
          <p:nvPr/>
        </p:nvCxnSpPr>
        <p:spPr>
          <a:xfrm>
            <a:off x="3872367" y="2731288"/>
            <a:ext cx="1029200" cy="0"/>
          </a:xfrm>
          <a:prstGeom prst="straightConnector1">
            <a:avLst/>
          </a:prstGeom>
          <a:noFill/>
          <a:ln w="19050" cap="flat" cmpd="sng">
            <a:solidFill>
              <a:schemeClr val="lt1"/>
            </a:solidFill>
            <a:prstDash val="solid"/>
            <a:round/>
            <a:headEnd type="none" w="med" len="med"/>
            <a:tailEnd type="none" w="med" len="med"/>
          </a:ln>
        </p:spPr>
      </p:cxnSp>
      <p:cxnSp>
        <p:nvCxnSpPr>
          <p:cNvPr id="150" name="Google Shape;150;p23"/>
          <p:cNvCxnSpPr/>
          <p:nvPr/>
        </p:nvCxnSpPr>
        <p:spPr>
          <a:xfrm>
            <a:off x="6354565" y="2731288"/>
            <a:ext cx="1029200" cy="0"/>
          </a:xfrm>
          <a:prstGeom prst="straightConnector1">
            <a:avLst/>
          </a:prstGeom>
          <a:noFill/>
          <a:ln w="19050" cap="flat" cmpd="sng">
            <a:solidFill>
              <a:schemeClr val="lt1"/>
            </a:solidFill>
            <a:prstDash val="solid"/>
            <a:round/>
            <a:headEnd type="none" w="med" len="med"/>
            <a:tailEnd type="none" w="med" len="med"/>
          </a:ln>
        </p:spPr>
      </p:cxnSp>
      <p:cxnSp>
        <p:nvCxnSpPr>
          <p:cNvPr id="151" name="Google Shape;151;p23"/>
          <p:cNvCxnSpPr/>
          <p:nvPr/>
        </p:nvCxnSpPr>
        <p:spPr>
          <a:xfrm>
            <a:off x="8847648" y="2731288"/>
            <a:ext cx="1029200" cy="0"/>
          </a:xfrm>
          <a:prstGeom prst="straightConnector1">
            <a:avLst/>
          </a:prstGeom>
          <a:noFill/>
          <a:ln w="19050" cap="flat" cmpd="sng">
            <a:solidFill>
              <a:schemeClr val="lt1"/>
            </a:solidFill>
            <a:prstDash val="solid"/>
            <a:round/>
            <a:headEnd type="none" w="med" len="med"/>
            <a:tailEnd type="none" w="med" len="med"/>
          </a:ln>
        </p:spPr>
      </p:cxnSp>
      <p:sp>
        <p:nvSpPr>
          <p:cNvPr id="149" name="Google Shape;149;p23"/>
          <p:cNvSpPr/>
          <p:nvPr/>
        </p:nvSpPr>
        <p:spPr>
          <a:xfrm>
            <a:off x="4901567"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867">
              <a:latin typeface="Inter"/>
              <a:ea typeface="Inter"/>
              <a:cs typeface="Inter"/>
              <a:sym typeface="Inter"/>
            </a:endParaRPr>
          </a:p>
        </p:txBody>
      </p:sp>
      <p:sp>
        <p:nvSpPr>
          <p:cNvPr id="152" name="Google Shape;152;p23"/>
          <p:cNvSpPr/>
          <p:nvPr/>
        </p:nvSpPr>
        <p:spPr>
          <a:xfrm>
            <a:off x="7398017"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867">
              <a:latin typeface="Inter"/>
              <a:ea typeface="Inter"/>
              <a:cs typeface="Inter"/>
              <a:sym typeface="Inter"/>
            </a:endParaRPr>
          </a:p>
        </p:txBody>
      </p:sp>
      <p:sp>
        <p:nvSpPr>
          <p:cNvPr id="153" name="Google Shape;153;p23"/>
          <p:cNvSpPr/>
          <p:nvPr/>
        </p:nvSpPr>
        <p:spPr>
          <a:xfrm>
            <a:off x="9890300"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867">
              <a:latin typeface="Inter"/>
              <a:ea typeface="Inter"/>
              <a:cs typeface="Inter"/>
              <a:sym typeface="Inter"/>
            </a:endParaRPr>
          </a:p>
        </p:txBody>
      </p:sp>
      <p:sp>
        <p:nvSpPr>
          <p:cNvPr id="154" name="Google Shape;154;p23"/>
          <p:cNvSpPr txBox="1">
            <a:spLocks noGrp="1"/>
          </p:cNvSpPr>
          <p:nvPr>
            <p:ph type="subTitle" idx="3"/>
          </p:nvPr>
        </p:nvSpPr>
        <p:spPr>
          <a:xfrm>
            <a:off x="7145233" y="3609267"/>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600">
                <a:solidFill>
                  <a:schemeClr val="lt1"/>
                </a:solidFill>
              </a:defRPr>
            </a:lvl1pPr>
            <a:lvl2pPr lvl="1" algn="ctr">
              <a:spcBef>
                <a:spcPts val="0"/>
              </a:spcBef>
              <a:spcAft>
                <a:spcPts val="0"/>
              </a:spcAft>
              <a:buClr>
                <a:schemeClr val="lt1"/>
              </a:buClr>
              <a:buSzPts val="1200"/>
              <a:buFont typeface="Inter SemiBold"/>
              <a:buNone/>
              <a:defRPr sz="1600">
                <a:solidFill>
                  <a:schemeClr val="lt1"/>
                </a:solidFill>
              </a:defRPr>
            </a:lvl2pPr>
            <a:lvl3pPr lvl="2" algn="ctr">
              <a:spcBef>
                <a:spcPts val="0"/>
              </a:spcBef>
              <a:spcAft>
                <a:spcPts val="0"/>
              </a:spcAft>
              <a:buClr>
                <a:schemeClr val="lt1"/>
              </a:buClr>
              <a:buSzPts val="1200"/>
              <a:buFont typeface="Inter SemiBold"/>
              <a:buNone/>
              <a:defRPr sz="1600">
                <a:solidFill>
                  <a:schemeClr val="lt1"/>
                </a:solidFill>
              </a:defRPr>
            </a:lvl3pPr>
            <a:lvl4pPr lvl="3" algn="ctr">
              <a:spcBef>
                <a:spcPts val="0"/>
              </a:spcBef>
              <a:spcAft>
                <a:spcPts val="0"/>
              </a:spcAft>
              <a:buClr>
                <a:schemeClr val="lt1"/>
              </a:buClr>
              <a:buSzPts val="1200"/>
              <a:buFont typeface="Inter SemiBold"/>
              <a:buNone/>
              <a:defRPr sz="1600">
                <a:solidFill>
                  <a:schemeClr val="lt1"/>
                </a:solidFill>
              </a:defRPr>
            </a:lvl4pPr>
            <a:lvl5pPr lvl="4" algn="ctr">
              <a:spcBef>
                <a:spcPts val="0"/>
              </a:spcBef>
              <a:spcAft>
                <a:spcPts val="0"/>
              </a:spcAft>
              <a:buClr>
                <a:schemeClr val="lt1"/>
              </a:buClr>
              <a:buSzPts val="1200"/>
              <a:buFont typeface="Inter SemiBold"/>
              <a:buNone/>
              <a:defRPr sz="1600">
                <a:solidFill>
                  <a:schemeClr val="lt1"/>
                </a:solidFill>
              </a:defRPr>
            </a:lvl5pPr>
            <a:lvl6pPr lvl="5" algn="ctr">
              <a:spcBef>
                <a:spcPts val="0"/>
              </a:spcBef>
              <a:spcAft>
                <a:spcPts val="0"/>
              </a:spcAft>
              <a:buClr>
                <a:schemeClr val="lt1"/>
              </a:buClr>
              <a:buSzPts val="1200"/>
              <a:buFont typeface="Inter SemiBold"/>
              <a:buNone/>
              <a:defRPr sz="1600">
                <a:solidFill>
                  <a:schemeClr val="lt1"/>
                </a:solidFill>
              </a:defRPr>
            </a:lvl6pPr>
            <a:lvl7pPr lvl="6" algn="ctr">
              <a:spcBef>
                <a:spcPts val="0"/>
              </a:spcBef>
              <a:spcAft>
                <a:spcPts val="0"/>
              </a:spcAft>
              <a:buClr>
                <a:schemeClr val="lt1"/>
              </a:buClr>
              <a:buSzPts val="1200"/>
              <a:buFont typeface="Inter SemiBold"/>
              <a:buNone/>
              <a:defRPr sz="1600">
                <a:solidFill>
                  <a:schemeClr val="lt1"/>
                </a:solidFill>
              </a:defRPr>
            </a:lvl7pPr>
            <a:lvl8pPr lvl="7" algn="ctr">
              <a:spcBef>
                <a:spcPts val="0"/>
              </a:spcBef>
              <a:spcAft>
                <a:spcPts val="0"/>
              </a:spcAft>
              <a:buClr>
                <a:schemeClr val="lt1"/>
              </a:buClr>
              <a:buSzPts val="1200"/>
              <a:buFont typeface="Inter SemiBold"/>
              <a:buNone/>
              <a:defRPr sz="1600">
                <a:solidFill>
                  <a:schemeClr val="lt1"/>
                </a:solidFill>
              </a:defRPr>
            </a:lvl8pPr>
            <a:lvl9pPr lvl="8" algn="ctr">
              <a:spcBef>
                <a:spcPts val="0"/>
              </a:spcBef>
              <a:spcAft>
                <a:spcPts val="0"/>
              </a:spcAft>
              <a:buClr>
                <a:schemeClr val="lt1"/>
              </a:buClr>
              <a:buSzPts val="1200"/>
              <a:buFont typeface="Inter SemiBold"/>
              <a:buNone/>
              <a:defRPr sz="1600">
                <a:solidFill>
                  <a:schemeClr val="lt1"/>
                </a:solidFill>
              </a:defRPr>
            </a:lvl9pPr>
          </a:lstStyle>
          <a:p>
            <a:endParaRPr/>
          </a:p>
        </p:txBody>
      </p:sp>
      <p:sp>
        <p:nvSpPr>
          <p:cNvPr id="155" name="Google Shape;155;p23"/>
          <p:cNvSpPr txBox="1">
            <a:spLocks noGrp="1"/>
          </p:cNvSpPr>
          <p:nvPr>
            <p:ph type="body" idx="4"/>
          </p:nvPr>
        </p:nvSpPr>
        <p:spPr>
          <a:xfrm>
            <a:off x="7051233" y="39764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6" name="Google Shape;156;p23"/>
          <p:cNvSpPr txBox="1">
            <a:spLocks noGrp="1"/>
          </p:cNvSpPr>
          <p:nvPr>
            <p:ph type="subTitle" idx="5"/>
          </p:nvPr>
        </p:nvSpPr>
        <p:spPr>
          <a:xfrm>
            <a:off x="9641700" y="3609267"/>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600">
                <a:solidFill>
                  <a:schemeClr val="lt1"/>
                </a:solidFill>
              </a:defRPr>
            </a:lvl1pPr>
            <a:lvl2pPr lvl="1" algn="ctr">
              <a:spcBef>
                <a:spcPts val="0"/>
              </a:spcBef>
              <a:spcAft>
                <a:spcPts val="0"/>
              </a:spcAft>
              <a:buClr>
                <a:schemeClr val="lt1"/>
              </a:buClr>
              <a:buSzPts val="1200"/>
              <a:buFont typeface="Inter SemiBold"/>
              <a:buNone/>
              <a:defRPr sz="1600">
                <a:solidFill>
                  <a:schemeClr val="lt1"/>
                </a:solidFill>
              </a:defRPr>
            </a:lvl2pPr>
            <a:lvl3pPr lvl="2" algn="ctr">
              <a:spcBef>
                <a:spcPts val="0"/>
              </a:spcBef>
              <a:spcAft>
                <a:spcPts val="0"/>
              </a:spcAft>
              <a:buClr>
                <a:schemeClr val="lt1"/>
              </a:buClr>
              <a:buSzPts val="1200"/>
              <a:buFont typeface="Inter SemiBold"/>
              <a:buNone/>
              <a:defRPr sz="1600">
                <a:solidFill>
                  <a:schemeClr val="lt1"/>
                </a:solidFill>
              </a:defRPr>
            </a:lvl3pPr>
            <a:lvl4pPr lvl="3" algn="ctr">
              <a:spcBef>
                <a:spcPts val="0"/>
              </a:spcBef>
              <a:spcAft>
                <a:spcPts val="0"/>
              </a:spcAft>
              <a:buClr>
                <a:schemeClr val="lt1"/>
              </a:buClr>
              <a:buSzPts val="1200"/>
              <a:buFont typeface="Inter SemiBold"/>
              <a:buNone/>
              <a:defRPr sz="1600">
                <a:solidFill>
                  <a:schemeClr val="lt1"/>
                </a:solidFill>
              </a:defRPr>
            </a:lvl4pPr>
            <a:lvl5pPr lvl="4" algn="ctr">
              <a:spcBef>
                <a:spcPts val="0"/>
              </a:spcBef>
              <a:spcAft>
                <a:spcPts val="0"/>
              </a:spcAft>
              <a:buClr>
                <a:schemeClr val="lt1"/>
              </a:buClr>
              <a:buSzPts val="1200"/>
              <a:buFont typeface="Inter SemiBold"/>
              <a:buNone/>
              <a:defRPr sz="1600">
                <a:solidFill>
                  <a:schemeClr val="lt1"/>
                </a:solidFill>
              </a:defRPr>
            </a:lvl5pPr>
            <a:lvl6pPr lvl="5" algn="ctr">
              <a:spcBef>
                <a:spcPts val="0"/>
              </a:spcBef>
              <a:spcAft>
                <a:spcPts val="0"/>
              </a:spcAft>
              <a:buClr>
                <a:schemeClr val="lt1"/>
              </a:buClr>
              <a:buSzPts val="1200"/>
              <a:buFont typeface="Inter SemiBold"/>
              <a:buNone/>
              <a:defRPr sz="1600">
                <a:solidFill>
                  <a:schemeClr val="lt1"/>
                </a:solidFill>
              </a:defRPr>
            </a:lvl6pPr>
            <a:lvl7pPr lvl="6" algn="ctr">
              <a:spcBef>
                <a:spcPts val="0"/>
              </a:spcBef>
              <a:spcAft>
                <a:spcPts val="0"/>
              </a:spcAft>
              <a:buClr>
                <a:schemeClr val="lt1"/>
              </a:buClr>
              <a:buSzPts val="1200"/>
              <a:buFont typeface="Inter SemiBold"/>
              <a:buNone/>
              <a:defRPr sz="1600">
                <a:solidFill>
                  <a:schemeClr val="lt1"/>
                </a:solidFill>
              </a:defRPr>
            </a:lvl7pPr>
            <a:lvl8pPr lvl="7" algn="ctr">
              <a:spcBef>
                <a:spcPts val="0"/>
              </a:spcBef>
              <a:spcAft>
                <a:spcPts val="0"/>
              </a:spcAft>
              <a:buClr>
                <a:schemeClr val="lt1"/>
              </a:buClr>
              <a:buSzPts val="1200"/>
              <a:buFont typeface="Inter SemiBold"/>
              <a:buNone/>
              <a:defRPr sz="1600">
                <a:solidFill>
                  <a:schemeClr val="lt1"/>
                </a:solidFill>
              </a:defRPr>
            </a:lvl8pPr>
            <a:lvl9pPr lvl="8" algn="ctr">
              <a:spcBef>
                <a:spcPts val="0"/>
              </a:spcBef>
              <a:spcAft>
                <a:spcPts val="0"/>
              </a:spcAft>
              <a:buClr>
                <a:schemeClr val="lt1"/>
              </a:buClr>
              <a:buSzPts val="1200"/>
              <a:buFont typeface="Inter SemiBold"/>
              <a:buNone/>
              <a:defRPr sz="1600">
                <a:solidFill>
                  <a:schemeClr val="lt1"/>
                </a:solidFill>
              </a:defRPr>
            </a:lvl9pPr>
          </a:lstStyle>
          <a:p>
            <a:endParaRPr/>
          </a:p>
        </p:txBody>
      </p:sp>
      <p:sp>
        <p:nvSpPr>
          <p:cNvPr id="157" name="Google Shape;157;p23"/>
          <p:cNvSpPr txBox="1">
            <a:spLocks noGrp="1"/>
          </p:cNvSpPr>
          <p:nvPr>
            <p:ph type="body" idx="6"/>
          </p:nvPr>
        </p:nvSpPr>
        <p:spPr>
          <a:xfrm>
            <a:off x="9547700" y="39764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8" name="Google Shape;158;p23"/>
          <p:cNvSpPr/>
          <p:nvPr/>
        </p:nvSpPr>
        <p:spPr>
          <a:xfrm>
            <a:off x="804633" y="3609267"/>
            <a:ext cx="3084400" cy="18848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Clr>
                <a:schemeClr val="dk1"/>
              </a:buClr>
              <a:buSzPts val="1100"/>
              <a:buNone/>
            </a:pPr>
            <a:endParaRPr sz="2400">
              <a:solidFill>
                <a:srgbClr val="F6F5EC"/>
              </a:solidFill>
            </a:endParaRPr>
          </a:p>
        </p:txBody>
      </p:sp>
      <p:sp>
        <p:nvSpPr>
          <p:cNvPr id="159" name="Google Shape;159;p23"/>
          <p:cNvSpPr txBox="1">
            <a:spLocks noGrp="1"/>
          </p:cNvSpPr>
          <p:nvPr>
            <p:ph type="title"/>
          </p:nvPr>
        </p:nvSpPr>
        <p:spPr>
          <a:xfrm>
            <a:off x="601133" y="795733"/>
            <a:ext cx="9023600" cy="190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60" name="Google Shape;160;p23"/>
          <p:cNvSpPr txBox="1">
            <a:spLocks noGrp="1"/>
          </p:cNvSpPr>
          <p:nvPr>
            <p:ph type="body" idx="7"/>
          </p:nvPr>
        </p:nvSpPr>
        <p:spPr>
          <a:xfrm>
            <a:off x="804633" y="3677867"/>
            <a:ext cx="3084400" cy="17476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Clr>
                <a:schemeClr val="lt1"/>
              </a:buClr>
              <a:buSzPts val="1200"/>
              <a:buFont typeface="Inter"/>
              <a:buChar char="●"/>
              <a:defRPr>
                <a:solidFill>
                  <a:schemeClr val="lt1"/>
                </a:solidFill>
              </a:defRPr>
            </a:lvl1pPr>
            <a:lvl2pPr marL="1219170" lvl="1" indent="-406390" algn="ctr">
              <a:spcBef>
                <a:spcPts val="0"/>
              </a:spcBef>
              <a:spcAft>
                <a:spcPts val="0"/>
              </a:spcAft>
              <a:buClr>
                <a:schemeClr val="lt1"/>
              </a:buClr>
              <a:buSzPts val="1200"/>
              <a:buFont typeface="Inter"/>
              <a:buChar char="○"/>
              <a:defRPr>
                <a:solidFill>
                  <a:schemeClr val="lt1"/>
                </a:solidFill>
              </a:defRPr>
            </a:lvl2pPr>
            <a:lvl3pPr marL="1828754" lvl="2" indent="-406390" algn="ctr">
              <a:spcBef>
                <a:spcPts val="0"/>
              </a:spcBef>
              <a:spcAft>
                <a:spcPts val="0"/>
              </a:spcAft>
              <a:buClr>
                <a:schemeClr val="lt1"/>
              </a:buClr>
              <a:buSzPts val="1200"/>
              <a:buFont typeface="Inter"/>
              <a:buChar char="■"/>
              <a:defRPr>
                <a:solidFill>
                  <a:schemeClr val="lt1"/>
                </a:solidFill>
              </a:defRPr>
            </a:lvl3pPr>
            <a:lvl4pPr marL="2438339" lvl="3" indent="-406390" algn="ctr">
              <a:spcBef>
                <a:spcPts val="0"/>
              </a:spcBef>
              <a:spcAft>
                <a:spcPts val="0"/>
              </a:spcAft>
              <a:buClr>
                <a:schemeClr val="lt1"/>
              </a:buClr>
              <a:buSzPts val="1200"/>
              <a:buFont typeface="Inter"/>
              <a:buChar char="●"/>
              <a:defRPr>
                <a:solidFill>
                  <a:schemeClr val="lt1"/>
                </a:solidFill>
              </a:defRPr>
            </a:lvl4pPr>
            <a:lvl5pPr marL="3047924" lvl="4" indent="-406390" algn="ctr">
              <a:spcBef>
                <a:spcPts val="0"/>
              </a:spcBef>
              <a:spcAft>
                <a:spcPts val="0"/>
              </a:spcAft>
              <a:buClr>
                <a:schemeClr val="lt1"/>
              </a:buClr>
              <a:buSzPts val="1200"/>
              <a:buFont typeface="Inter"/>
              <a:buChar char="○"/>
              <a:defRPr>
                <a:solidFill>
                  <a:schemeClr val="lt1"/>
                </a:solidFill>
              </a:defRPr>
            </a:lvl5pPr>
            <a:lvl6pPr marL="3657509" lvl="5" indent="-406390" algn="ctr">
              <a:spcBef>
                <a:spcPts val="0"/>
              </a:spcBef>
              <a:spcAft>
                <a:spcPts val="0"/>
              </a:spcAft>
              <a:buClr>
                <a:schemeClr val="lt1"/>
              </a:buClr>
              <a:buSzPts val="1200"/>
              <a:buFont typeface="Inter"/>
              <a:buChar char="■"/>
              <a:defRPr>
                <a:solidFill>
                  <a:schemeClr val="lt1"/>
                </a:solidFill>
              </a:defRPr>
            </a:lvl6pPr>
            <a:lvl7pPr marL="4267093" lvl="6" indent="-406390" algn="ctr">
              <a:spcBef>
                <a:spcPts val="0"/>
              </a:spcBef>
              <a:spcAft>
                <a:spcPts val="0"/>
              </a:spcAft>
              <a:buClr>
                <a:schemeClr val="lt1"/>
              </a:buClr>
              <a:buSzPts val="1200"/>
              <a:buFont typeface="Inter"/>
              <a:buChar char="●"/>
              <a:defRPr>
                <a:solidFill>
                  <a:schemeClr val="lt1"/>
                </a:solidFill>
              </a:defRPr>
            </a:lvl7pPr>
            <a:lvl8pPr marL="4876678" lvl="7" indent="-406390" algn="ctr">
              <a:spcBef>
                <a:spcPts val="0"/>
              </a:spcBef>
              <a:spcAft>
                <a:spcPts val="0"/>
              </a:spcAft>
              <a:buClr>
                <a:schemeClr val="lt1"/>
              </a:buClr>
              <a:buSzPts val="1200"/>
              <a:buFont typeface="Inter"/>
              <a:buChar char="○"/>
              <a:defRPr>
                <a:solidFill>
                  <a:schemeClr val="lt1"/>
                </a:solidFill>
              </a:defRPr>
            </a:lvl8pPr>
            <a:lvl9pPr marL="5486263" lvl="8" indent="-406390" algn="ctr">
              <a:spcBef>
                <a:spcPts val="0"/>
              </a:spcBef>
              <a:spcAft>
                <a:spcPts val="0"/>
              </a:spcAft>
              <a:buClr>
                <a:schemeClr val="lt1"/>
              </a:buClr>
              <a:buSzPts val="1200"/>
              <a:buFont typeface="Inter"/>
              <a:buChar char="■"/>
              <a:defRPr>
                <a:solidFill>
                  <a:schemeClr val="lt1"/>
                </a:solidFill>
              </a:defRPr>
            </a:lvl9pPr>
          </a:lstStyle>
          <a:p>
            <a:endParaRPr/>
          </a:p>
        </p:txBody>
      </p:sp>
      <p:sp>
        <p:nvSpPr>
          <p:cNvPr id="161" name="Google Shape;161;p23"/>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62" name="Google Shape;162;p23"/>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4983151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Text / Graph">
  <p:cSld name="Text / Graph">
    <p:bg>
      <p:bgPr>
        <a:solidFill>
          <a:schemeClr val="lt1"/>
        </a:solidFill>
        <a:effectLst/>
      </p:bgPr>
    </p:bg>
    <p:spTree>
      <p:nvGrpSpPr>
        <p:cNvPr id="1" name="Shape 163"/>
        <p:cNvGrpSpPr/>
        <p:nvPr/>
      </p:nvGrpSpPr>
      <p:grpSpPr>
        <a:xfrm>
          <a:off x="0" y="0"/>
          <a:ext cx="0" cy="0"/>
          <a:chOff x="0" y="0"/>
          <a:chExt cx="0" cy="0"/>
        </a:xfrm>
      </p:grpSpPr>
      <p:cxnSp>
        <p:nvCxnSpPr>
          <p:cNvPr id="164" name="Google Shape;164;p24"/>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24"/>
          <p:cNvSpPr txBox="1">
            <a:spLocks noGrp="1"/>
          </p:cNvSpPr>
          <p:nvPr>
            <p:ph type="title"/>
          </p:nvPr>
        </p:nvSpPr>
        <p:spPr>
          <a:xfrm>
            <a:off x="603433" y="795733"/>
            <a:ext cx="5890800" cy="1826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166" name="Google Shape;166;p24"/>
          <p:cNvSpPr txBox="1">
            <a:spLocks noGrp="1"/>
          </p:cNvSpPr>
          <p:nvPr>
            <p:ph type="body" idx="1"/>
          </p:nvPr>
        </p:nvSpPr>
        <p:spPr>
          <a:xfrm>
            <a:off x="747367" y="2622367"/>
            <a:ext cx="4283600" cy="277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Inter"/>
              <a:buChar char="●"/>
              <a:defRPr/>
            </a:lvl1pPr>
            <a:lvl2pPr marL="1219170" lvl="1" indent="-406390">
              <a:spcBef>
                <a:spcPts val="0"/>
              </a:spcBef>
              <a:spcAft>
                <a:spcPts val="0"/>
              </a:spcAft>
              <a:buSzPts val="1200"/>
              <a:buFont typeface="Inter"/>
              <a:buChar char="○"/>
              <a:defRPr/>
            </a:lvl2pPr>
            <a:lvl3pPr marL="1828754" lvl="2" indent="-406390">
              <a:spcBef>
                <a:spcPts val="0"/>
              </a:spcBef>
              <a:spcAft>
                <a:spcPts val="0"/>
              </a:spcAft>
              <a:buSzPts val="1200"/>
              <a:buFont typeface="Inter"/>
              <a:buChar char="■"/>
              <a:defRPr/>
            </a:lvl3pPr>
            <a:lvl4pPr marL="2438339" lvl="3" indent="-406390">
              <a:spcBef>
                <a:spcPts val="0"/>
              </a:spcBef>
              <a:spcAft>
                <a:spcPts val="0"/>
              </a:spcAft>
              <a:buSzPts val="1200"/>
              <a:buFont typeface="Inter"/>
              <a:buChar char="●"/>
              <a:defRPr/>
            </a:lvl4pPr>
            <a:lvl5pPr marL="3047924" lvl="4" indent="-406390">
              <a:spcBef>
                <a:spcPts val="0"/>
              </a:spcBef>
              <a:spcAft>
                <a:spcPts val="0"/>
              </a:spcAft>
              <a:buSzPts val="1200"/>
              <a:buFont typeface="Inter"/>
              <a:buChar char="○"/>
              <a:defRPr/>
            </a:lvl5pPr>
            <a:lvl6pPr marL="3657509" lvl="5" indent="-406390">
              <a:spcBef>
                <a:spcPts val="0"/>
              </a:spcBef>
              <a:spcAft>
                <a:spcPts val="0"/>
              </a:spcAft>
              <a:buSzPts val="1200"/>
              <a:buFont typeface="Inter"/>
              <a:buChar char="■"/>
              <a:defRPr/>
            </a:lvl6pPr>
            <a:lvl7pPr marL="4267093" lvl="6" indent="-406390">
              <a:spcBef>
                <a:spcPts val="0"/>
              </a:spcBef>
              <a:spcAft>
                <a:spcPts val="0"/>
              </a:spcAft>
              <a:buSzPts val="1200"/>
              <a:buFont typeface="Inter"/>
              <a:buChar char="●"/>
              <a:defRPr/>
            </a:lvl7pPr>
            <a:lvl8pPr marL="4876678" lvl="7" indent="-406390">
              <a:spcBef>
                <a:spcPts val="0"/>
              </a:spcBef>
              <a:spcAft>
                <a:spcPts val="0"/>
              </a:spcAft>
              <a:buSzPts val="1200"/>
              <a:buFont typeface="Inter"/>
              <a:buChar char="○"/>
              <a:defRPr/>
            </a:lvl8pPr>
            <a:lvl9pPr marL="5486263" lvl="8" indent="-406390">
              <a:spcBef>
                <a:spcPts val="0"/>
              </a:spcBef>
              <a:spcAft>
                <a:spcPts val="0"/>
              </a:spcAft>
              <a:buSzPts val="1200"/>
              <a:buFont typeface="Inter"/>
              <a:buChar char="■"/>
              <a:defRPr/>
            </a:lvl9pPr>
          </a:lstStyle>
          <a:p>
            <a:endParaRPr/>
          </a:p>
        </p:txBody>
      </p:sp>
      <p:sp>
        <p:nvSpPr>
          <p:cNvPr id="167" name="Google Shape;167;p24"/>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168" name="Google Shape;168;p24"/>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accent2"/>
                </a:solidFill>
                <a:latin typeface="Inter Light"/>
                <a:ea typeface="Inter Light"/>
                <a:cs typeface="Inter Light"/>
                <a:sym typeface="Inter Light"/>
              </a:defRPr>
            </a:lvl1pPr>
            <a:lvl2pPr lvl="1" algn="ctr" rtl="0">
              <a:buNone/>
              <a:defRPr sz="1067">
                <a:solidFill>
                  <a:schemeClr val="accent2"/>
                </a:solidFill>
                <a:latin typeface="Inter Light"/>
                <a:ea typeface="Inter Light"/>
                <a:cs typeface="Inter Light"/>
                <a:sym typeface="Inter Light"/>
              </a:defRPr>
            </a:lvl2pPr>
            <a:lvl3pPr lvl="2" algn="ctr" rtl="0">
              <a:buNone/>
              <a:defRPr sz="1067">
                <a:solidFill>
                  <a:schemeClr val="accent2"/>
                </a:solidFill>
                <a:latin typeface="Inter Light"/>
                <a:ea typeface="Inter Light"/>
                <a:cs typeface="Inter Light"/>
                <a:sym typeface="Inter Light"/>
              </a:defRPr>
            </a:lvl3pPr>
            <a:lvl4pPr lvl="3" algn="ctr" rtl="0">
              <a:buNone/>
              <a:defRPr sz="1067">
                <a:solidFill>
                  <a:schemeClr val="accent2"/>
                </a:solidFill>
                <a:latin typeface="Inter Light"/>
                <a:ea typeface="Inter Light"/>
                <a:cs typeface="Inter Light"/>
                <a:sym typeface="Inter Light"/>
              </a:defRPr>
            </a:lvl4pPr>
            <a:lvl5pPr lvl="4" algn="ctr" rtl="0">
              <a:buNone/>
              <a:defRPr sz="1067">
                <a:solidFill>
                  <a:schemeClr val="accent2"/>
                </a:solidFill>
                <a:latin typeface="Inter Light"/>
                <a:ea typeface="Inter Light"/>
                <a:cs typeface="Inter Light"/>
                <a:sym typeface="Inter Light"/>
              </a:defRPr>
            </a:lvl5pPr>
            <a:lvl6pPr lvl="5" algn="ctr" rtl="0">
              <a:buNone/>
              <a:defRPr sz="1067">
                <a:solidFill>
                  <a:schemeClr val="accent2"/>
                </a:solidFill>
                <a:latin typeface="Inter Light"/>
                <a:ea typeface="Inter Light"/>
                <a:cs typeface="Inter Light"/>
                <a:sym typeface="Inter Light"/>
              </a:defRPr>
            </a:lvl6pPr>
            <a:lvl7pPr lvl="6" algn="ctr" rtl="0">
              <a:buNone/>
              <a:defRPr sz="1067">
                <a:solidFill>
                  <a:schemeClr val="accent2"/>
                </a:solidFill>
                <a:latin typeface="Inter Light"/>
                <a:ea typeface="Inter Light"/>
                <a:cs typeface="Inter Light"/>
                <a:sym typeface="Inter Light"/>
              </a:defRPr>
            </a:lvl7pPr>
            <a:lvl8pPr lvl="7" algn="ctr" rtl="0">
              <a:buNone/>
              <a:defRPr sz="1067">
                <a:solidFill>
                  <a:schemeClr val="accent2"/>
                </a:solidFill>
                <a:latin typeface="Inter Light"/>
                <a:ea typeface="Inter Light"/>
                <a:cs typeface="Inter Light"/>
                <a:sym typeface="Inter Light"/>
              </a:defRPr>
            </a:lvl8pPr>
            <a:lvl9pPr lvl="8" algn="ctr" rtl="0">
              <a:buNone/>
              <a:defRPr sz="1067">
                <a:solidFill>
                  <a:schemeClr val="accen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69" name="Google Shape;169;p24"/>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86331422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Image Header">
  <p:cSld name="Image Header">
    <p:bg>
      <p:bgPr>
        <a:solidFill>
          <a:schemeClr val="dk2"/>
        </a:solidFill>
        <a:effectLst/>
      </p:bgPr>
    </p:bg>
    <p:spTree>
      <p:nvGrpSpPr>
        <p:cNvPr id="1" name="Shape 170"/>
        <p:cNvGrpSpPr/>
        <p:nvPr/>
      </p:nvGrpSpPr>
      <p:grpSpPr>
        <a:xfrm>
          <a:off x="0" y="0"/>
          <a:ext cx="0" cy="0"/>
          <a:chOff x="0" y="0"/>
          <a:chExt cx="0" cy="0"/>
        </a:xfrm>
      </p:grpSpPr>
      <p:sp>
        <p:nvSpPr>
          <p:cNvPr id="171" name="Google Shape;171;p25"/>
          <p:cNvSpPr>
            <a:spLocks noGrp="1"/>
          </p:cNvSpPr>
          <p:nvPr>
            <p:ph type="pic" idx="2"/>
          </p:nvPr>
        </p:nvSpPr>
        <p:spPr>
          <a:xfrm>
            <a:off x="285000" y="782600"/>
            <a:ext cx="11602400" cy="3102800"/>
          </a:xfrm>
          <a:prstGeom prst="roundRect">
            <a:avLst>
              <a:gd name="adj" fmla="val 3913"/>
            </a:avLst>
          </a:prstGeom>
          <a:noFill/>
          <a:ln>
            <a:noFill/>
          </a:ln>
        </p:spPr>
      </p:sp>
      <p:sp>
        <p:nvSpPr>
          <p:cNvPr id="172" name="Google Shape;172;p25"/>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173" name="Google Shape;173;p25"/>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74" name="Google Shape;174;p25"/>
          <p:cNvSpPr txBox="1">
            <a:spLocks noGrp="1"/>
          </p:cNvSpPr>
          <p:nvPr>
            <p:ph type="body" idx="1"/>
          </p:nvPr>
        </p:nvSpPr>
        <p:spPr>
          <a:xfrm>
            <a:off x="7150400" y="4094933"/>
            <a:ext cx="4736800" cy="116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75" name="Google Shape;175;p25"/>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76" name="Google Shape;176;p25"/>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151823227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Go-to-Market Strategy" type="blank">
  <p:cSld name="Go-to-Market Strategy">
    <p:bg>
      <p:bgPr>
        <a:solidFill>
          <a:schemeClr val="dk1"/>
        </a:solidFill>
        <a:effectLst/>
      </p:bgPr>
    </p:bg>
    <p:spTree>
      <p:nvGrpSpPr>
        <p:cNvPr id="1" name="Shape 177"/>
        <p:cNvGrpSpPr/>
        <p:nvPr/>
      </p:nvGrpSpPr>
      <p:grpSpPr>
        <a:xfrm>
          <a:off x="0" y="0"/>
          <a:ext cx="0" cy="0"/>
          <a:chOff x="0" y="0"/>
          <a:chExt cx="0" cy="0"/>
        </a:xfrm>
      </p:grpSpPr>
      <p:sp>
        <p:nvSpPr>
          <p:cNvPr id="178" name="Google Shape;178;p26"/>
          <p:cNvSpPr>
            <a:spLocks noGrp="1"/>
          </p:cNvSpPr>
          <p:nvPr>
            <p:ph type="pic" idx="2"/>
          </p:nvPr>
        </p:nvSpPr>
        <p:spPr>
          <a:xfrm>
            <a:off x="8594533" y="835967"/>
            <a:ext cx="2577200" cy="2760000"/>
          </a:xfrm>
          <a:prstGeom prst="roundRect">
            <a:avLst>
              <a:gd name="adj" fmla="val 5387"/>
            </a:avLst>
          </a:prstGeom>
          <a:noFill/>
          <a:ln>
            <a:noFill/>
          </a:ln>
        </p:spPr>
      </p:sp>
      <p:sp>
        <p:nvSpPr>
          <p:cNvPr id="179" name="Google Shape;179;p26"/>
          <p:cNvSpPr>
            <a:spLocks noGrp="1"/>
          </p:cNvSpPr>
          <p:nvPr>
            <p:ph type="pic" idx="3"/>
          </p:nvPr>
        </p:nvSpPr>
        <p:spPr>
          <a:xfrm>
            <a:off x="5613367" y="835967"/>
            <a:ext cx="2577200" cy="2760000"/>
          </a:xfrm>
          <a:prstGeom prst="roundRect">
            <a:avLst>
              <a:gd name="adj" fmla="val 5387"/>
            </a:avLst>
          </a:prstGeom>
          <a:noFill/>
          <a:ln>
            <a:noFill/>
          </a:ln>
        </p:spPr>
      </p:sp>
      <p:cxnSp>
        <p:nvCxnSpPr>
          <p:cNvPr id="180" name="Google Shape;180;p26"/>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81" name="Google Shape;181;p26"/>
          <p:cNvSpPr txBox="1">
            <a:spLocks noGrp="1"/>
          </p:cNvSpPr>
          <p:nvPr>
            <p:ph type="title"/>
          </p:nvPr>
        </p:nvSpPr>
        <p:spPr>
          <a:xfrm>
            <a:off x="601133" y="795733"/>
            <a:ext cx="5444000" cy="2438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82" name="Google Shape;182;p26"/>
          <p:cNvSpPr txBox="1">
            <a:spLocks noGrp="1"/>
          </p:cNvSpPr>
          <p:nvPr>
            <p:ph type="subTitle" idx="1"/>
          </p:nvPr>
        </p:nvSpPr>
        <p:spPr>
          <a:xfrm>
            <a:off x="5613367" y="3736900"/>
            <a:ext cx="2542400" cy="102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2133">
                <a:solidFill>
                  <a:schemeClr val="lt1"/>
                </a:solidFill>
              </a:defRPr>
            </a:lvl1pPr>
            <a:lvl2pPr lvl="1">
              <a:spcBef>
                <a:spcPts val="0"/>
              </a:spcBef>
              <a:spcAft>
                <a:spcPts val="0"/>
              </a:spcAft>
              <a:buClr>
                <a:schemeClr val="lt1"/>
              </a:buClr>
              <a:buSzPts val="1600"/>
              <a:buFont typeface="Inter SemiBold"/>
              <a:buNone/>
              <a:defRPr sz="2133">
                <a:solidFill>
                  <a:schemeClr val="lt1"/>
                </a:solidFill>
              </a:defRPr>
            </a:lvl2pPr>
            <a:lvl3pPr lvl="2">
              <a:spcBef>
                <a:spcPts val="0"/>
              </a:spcBef>
              <a:spcAft>
                <a:spcPts val="0"/>
              </a:spcAft>
              <a:buClr>
                <a:schemeClr val="lt1"/>
              </a:buClr>
              <a:buSzPts val="1600"/>
              <a:buFont typeface="Inter SemiBold"/>
              <a:buNone/>
              <a:defRPr sz="2133">
                <a:solidFill>
                  <a:schemeClr val="lt1"/>
                </a:solidFill>
              </a:defRPr>
            </a:lvl3pPr>
            <a:lvl4pPr lvl="3">
              <a:spcBef>
                <a:spcPts val="0"/>
              </a:spcBef>
              <a:spcAft>
                <a:spcPts val="0"/>
              </a:spcAft>
              <a:buClr>
                <a:schemeClr val="lt1"/>
              </a:buClr>
              <a:buSzPts val="1600"/>
              <a:buFont typeface="Inter SemiBold"/>
              <a:buNone/>
              <a:defRPr sz="2133">
                <a:solidFill>
                  <a:schemeClr val="lt1"/>
                </a:solidFill>
              </a:defRPr>
            </a:lvl4pPr>
            <a:lvl5pPr lvl="4">
              <a:spcBef>
                <a:spcPts val="0"/>
              </a:spcBef>
              <a:spcAft>
                <a:spcPts val="0"/>
              </a:spcAft>
              <a:buClr>
                <a:schemeClr val="lt1"/>
              </a:buClr>
              <a:buSzPts val="1600"/>
              <a:buFont typeface="Inter SemiBold"/>
              <a:buNone/>
              <a:defRPr sz="2133">
                <a:solidFill>
                  <a:schemeClr val="lt1"/>
                </a:solidFill>
              </a:defRPr>
            </a:lvl5pPr>
            <a:lvl6pPr lvl="5">
              <a:spcBef>
                <a:spcPts val="0"/>
              </a:spcBef>
              <a:spcAft>
                <a:spcPts val="0"/>
              </a:spcAft>
              <a:buClr>
                <a:schemeClr val="lt1"/>
              </a:buClr>
              <a:buSzPts val="1600"/>
              <a:buFont typeface="Inter SemiBold"/>
              <a:buNone/>
              <a:defRPr sz="2133">
                <a:solidFill>
                  <a:schemeClr val="lt1"/>
                </a:solidFill>
              </a:defRPr>
            </a:lvl6pPr>
            <a:lvl7pPr lvl="6">
              <a:spcBef>
                <a:spcPts val="0"/>
              </a:spcBef>
              <a:spcAft>
                <a:spcPts val="0"/>
              </a:spcAft>
              <a:buClr>
                <a:schemeClr val="lt1"/>
              </a:buClr>
              <a:buSzPts val="1600"/>
              <a:buFont typeface="Inter SemiBold"/>
              <a:buNone/>
              <a:defRPr sz="2133">
                <a:solidFill>
                  <a:schemeClr val="lt1"/>
                </a:solidFill>
              </a:defRPr>
            </a:lvl7pPr>
            <a:lvl8pPr lvl="7">
              <a:spcBef>
                <a:spcPts val="0"/>
              </a:spcBef>
              <a:spcAft>
                <a:spcPts val="0"/>
              </a:spcAft>
              <a:buClr>
                <a:schemeClr val="lt1"/>
              </a:buClr>
              <a:buSzPts val="1600"/>
              <a:buFont typeface="Inter SemiBold"/>
              <a:buNone/>
              <a:defRPr sz="2133">
                <a:solidFill>
                  <a:schemeClr val="lt1"/>
                </a:solidFill>
              </a:defRPr>
            </a:lvl8pPr>
            <a:lvl9pPr lvl="8">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83" name="Google Shape;183;p26"/>
          <p:cNvSpPr txBox="1">
            <a:spLocks noGrp="1"/>
          </p:cNvSpPr>
          <p:nvPr>
            <p:ph type="body" idx="4"/>
          </p:nvPr>
        </p:nvSpPr>
        <p:spPr>
          <a:xfrm>
            <a:off x="5613367" y="4588733"/>
            <a:ext cx="2143200" cy="142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4" name="Google Shape;184;p26"/>
          <p:cNvSpPr txBox="1">
            <a:spLocks noGrp="1"/>
          </p:cNvSpPr>
          <p:nvPr>
            <p:ph type="subTitle" idx="5"/>
          </p:nvPr>
        </p:nvSpPr>
        <p:spPr>
          <a:xfrm>
            <a:off x="8611933" y="3736900"/>
            <a:ext cx="2542400" cy="102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2133">
                <a:solidFill>
                  <a:schemeClr val="lt1"/>
                </a:solidFill>
              </a:defRPr>
            </a:lvl1pPr>
            <a:lvl2pPr lvl="1">
              <a:spcBef>
                <a:spcPts val="0"/>
              </a:spcBef>
              <a:spcAft>
                <a:spcPts val="0"/>
              </a:spcAft>
              <a:buClr>
                <a:schemeClr val="lt1"/>
              </a:buClr>
              <a:buSzPts val="1600"/>
              <a:buFont typeface="Inter SemiBold"/>
              <a:buNone/>
              <a:defRPr sz="2133">
                <a:solidFill>
                  <a:schemeClr val="lt1"/>
                </a:solidFill>
              </a:defRPr>
            </a:lvl2pPr>
            <a:lvl3pPr lvl="2">
              <a:spcBef>
                <a:spcPts val="0"/>
              </a:spcBef>
              <a:spcAft>
                <a:spcPts val="0"/>
              </a:spcAft>
              <a:buClr>
                <a:schemeClr val="lt1"/>
              </a:buClr>
              <a:buSzPts val="1600"/>
              <a:buFont typeface="Inter SemiBold"/>
              <a:buNone/>
              <a:defRPr sz="2133">
                <a:solidFill>
                  <a:schemeClr val="lt1"/>
                </a:solidFill>
              </a:defRPr>
            </a:lvl3pPr>
            <a:lvl4pPr lvl="3">
              <a:spcBef>
                <a:spcPts val="0"/>
              </a:spcBef>
              <a:spcAft>
                <a:spcPts val="0"/>
              </a:spcAft>
              <a:buClr>
                <a:schemeClr val="lt1"/>
              </a:buClr>
              <a:buSzPts val="1600"/>
              <a:buFont typeface="Inter SemiBold"/>
              <a:buNone/>
              <a:defRPr sz="2133">
                <a:solidFill>
                  <a:schemeClr val="lt1"/>
                </a:solidFill>
              </a:defRPr>
            </a:lvl4pPr>
            <a:lvl5pPr lvl="4">
              <a:spcBef>
                <a:spcPts val="0"/>
              </a:spcBef>
              <a:spcAft>
                <a:spcPts val="0"/>
              </a:spcAft>
              <a:buClr>
                <a:schemeClr val="lt1"/>
              </a:buClr>
              <a:buSzPts val="1600"/>
              <a:buFont typeface="Inter SemiBold"/>
              <a:buNone/>
              <a:defRPr sz="2133">
                <a:solidFill>
                  <a:schemeClr val="lt1"/>
                </a:solidFill>
              </a:defRPr>
            </a:lvl5pPr>
            <a:lvl6pPr lvl="5">
              <a:spcBef>
                <a:spcPts val="0"/>
              </a:spcBef>
              <a:spcAft>
                <a:spcPts val="0"/>
              </a:spcAft>
              <a:buClr>
                <a:schemeClr val="lt1"/>
              </a:buClr>
              <a:buSzPts val="1600"/>
              <a:buFont typeface="Inter SemiBold"/>
              <a:buNone/>
              <a:defRPr sz="2133">
                <a:solidFill>
                  <a:schemeClr val="lt1"/>
                </a:solidFill>
              </a:defRPr>
            </a:lvl6pPr>
            <a:lvl7pPr lvl="6">
              <a:spcBef>
                <a:spcPts val="0"/>
              </a:spcBef>
              <a:spcAft>
                <a:spcPts val="0"/>
              </a:spcAft>
              <a:buClr>
                <a:schemeClr val="lt1"/>
              </a:buClr>
              <a:buSzPts val="1600"/>
              <a:buFont typeface="Inter SemiBold"/>
              <a:buNone/>
              <a:defRPr sz="2133">
                <a:solidFill>
                  <a:schemeClr val="lt1"/>
                </a:solidFill>
              </a:defRPr>
            </a:lvl7pPr>
            <a:lvl8pPr lvl="7">
              <a:spcBef>
                <a:spcPts val="0"/>
              </a:spcBef>
              <a:spcAft>
                <a:spcPts val="0"/>
              </a:spcAft>
              <a:buClr>
                <a:schemeClr val="lt1"/>
              </a:buClr>
              <a:buSzPts val="1600"/>
              <a:buFont typeface="Inter SemiBold"/>
              <a:buNone/>
              <a:defRPr sz="2133">
                <a:solidFill>
                  <a:schemeClr val="lt1"/>
                </a:solidFill>
              </a:defRPr>
            </a:lvl8pPr>
            <a:lvl9pPr lvl="8">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85" name="Google Shape;185;p26"/>
          <p:cNvSpPr txBox="1">
            <a:spLocks noGrp="1"/>
          </p:cNvSpPr>
          <p:nvPr>
            <p:ph type="body" idx="6"/>
          </p:nvPr>
        </p:nvSpPr>
        <p:spPr>
          <a:xfrm>
            <a:off x="8611933" y="4588733"/>
            <a:ext cx="2143200" cy="142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6" name="Google Shape;186;p26"/>
          <p:cNvSpPr txBox="1">
            <a:spLocks noGrp="1"/>
          </p:cNvSpPr>
          <p:nvPr>
            <p:ph type="body" idx="7"/>
          </p:nvPr>
        </p:nvSpPr>
        <p:spPr>
          <a:xfrm>
            <a:off x="601133" y="3199033"/>
            <a:ext cx="4064000" cy="2814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lt1"/>
              </a:buClr>
              <a:buSzPts val="1200"/>
              <a:buFont typeface="Inter"/>
              <a:buChar char="●"/>
              <a:defRPr>
                <a:solidFill>
                  <a:schemeClr val="lt1"/>
                </a:solidFill>
              </a:defRPr>
            </a:lvl1pPr>
            <a:lvl2pPr marL="1219170" lvl="1" indent="-406390">
              <a:spcBef>
                <a:spcPts val="0"/>
              </a:spcBef>
              <a:spcAft>
                <a:spcPts val="0"/>
              </a:spcAft>
              <a:buClr>
                <a:schemeClr val="lt1"/>
              </a:buClr>
              <a:buSzPts val="1200"/>
              <a:buFont typeface="Inter"/>
              <a:buChar char="○"/>
              <a:defRPr>
                <a:solidFill>
                  <a:schemeClr val="lt1"/>
                </a:solidFill>
              </a:defRPr>
            </a:lvl2pPr>
            <a:lvl3pPr marL="1828754" lvl="2" indent="-406390">
              <a:spcBef>
                <a:spcPts val="0"/>
              </a:spcBef>
              <a:spcAft>
                <a:spcPts val="0"/>
              </a:spcAft>
              <a:buClr>
                <a:schemeClr val="lt1"/>
              </a:buClr>
              <a:buSzPts val="1200"/>
              <a:buFont typeface="Inter"/>
              <a:buChar char="■"/>
              <a:defRPr>
                <a:solidFill>
                  <a:schemeClr val="lt1"/>
                </a:solidFill>
              </a:defRPr>
            </a:lvl3pPr>
            <a:lvl4pPr marL="2438339" lvl="3" indent="-406390">
              <a:spcBef>
                <a:spcPts val="0"/>
              </a:spcBef>
              <a:spcAft>
                <a:spcPts val="0"/>
              </a:spcAft>
              <a:buClr>
                <a:schemeClr val="lt1"/>
              </a:buClr>
              <a:buSzPts val="1200"/>
              <a:buFont typeface="Inter"/>
              <a:buChar char="●"/>
              <a:defRPr>
                <a:solidFill>
                  <a:schemeClr val="lt1"/>
                </a:solidFill>
              </a:defRPr>
            </a:lvl4pPr>
            <a:lvl5pPr marL="3047924" lvl="4" indent="-406390">
              <a:spcBef>
                <a:spcPts val="0"/>
              </a:spcBef>
              <a:spcAft>
                <a:spcPts val="0"/>
              </a:spcAft>
              <a:buClr>
                <a:schemeClr val="lt1"/>
              </a:buClr>
              <a:buSzPts val="1200"/>
              <a:buFont typeface="Inter"/>
              <a:buChar char="○"/>
              <a:defRPr>
                <a:solidFill>
                  <a:schemeClr val="lt1"/>
                </a:solidFill>
              </a:defRPr>
            </a:lvl5pPr>
            <a:lvl6pPr marL="3657509" lvl="5" indent="-406390">
              <a:spcBef>
                <a:spcPts val="0"/>
              </a:spcBef>
              <a:spcAft>
                <a:spcPts val="0"/>
              </a:spcAft>
              <a:buClr>
                <a:schemeClr val="lt1"/>
              </a:buClr>
              <a:buSzPts val="1200"/>
              <a:buFont typeface="Inter"/>
              <a:buChar char="■"/>
              <a:defRPr>
                <a:solidFill>
                  <a:schemeClr val="lt1"/>
                </a:solidFill>
              </a:defRPr>
            </a:lvl6pPr>
            <a:lvl7pPr marL="4267093" lvl="6" indent="-406390">
              <a:spcBef>
                <a:spcPts val="0"/>
              </a:spcBef>
              <a:spcAft>
                <a:spcPts val="0"/>
              </a:spcAft>
              <a:buClr>
                <a:schemeClr val="lt1"/>
              </a:buClr>
              <a:buSzPts val="1200"/>
              <a:buFont typeface="Inter"/>
              <a:buChar char="●"/>
              <a:defRPr>
                <a:solidFill>
                  <a:schemeClr val="lt1"/>
                </a:solidFill>
              </a:defRPr>
            </a:lvl7pPr>
            <a:lvl8pPr marL="4876678" lvl="7" indent="-406390">
              <a:spcBef>
                <a:spcPts val="0"/>
              </a:spcBef>
              <a:spcAft>
                <a:spcPts val="0"/>
              </a:spcAft>
              <a:buClr>
                <a:schemeClr val="lt1"/>
              </a:buClr>
              <a:buSzPts val="1200"/>
              <a:buFont typeface="Inter"/>
              <a:buChar char="○"/>
              <a:defRPr>
                <a:solidFill>
                  <a:schemeClr val="lt1"/>
                </a:solidFill>
              </a:defRPr>
            </a:lvl8pPr>
            <a:lvl9pPr marL="5486263" lvl="8" indent="-406390">
              <a:spcBef>
                <a:spcPts val="0"/>
              </a:spcBef>
              <a:spcAft>
                <a:spcPts val="0"/>
              </a:spcAft>
              <a:buClr>
                <a:schemeClr val="lt1"/>
              </a:buClr>
              <a:buSzPts val="1200"/>
              <a:buFont typeface="Inter"/>
              <a:buChar char="■"/>
              <a:defRPr>
                <a:solidFill>
                  <a:schemeClr val="lt1"/>
                </a:solidFill>
              </a:defRPr>
            </a:lvl9pPr>
          </a:lstStyle>
          <a:p>
            <a:endParaRPr/>
          </a:p>
        </p:txBody>
      </p:sp>
      <p:sp>
        <p:nvSpPr>
          <p:cNvPr id="187" name="Google Shape;187;p26"/>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88" name="Google Shape;188;p26"/>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89" name="Google Shape;189;p26"/>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3432731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60" name="Google Shape;60;p15"/>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873551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Milestones">
  <p:cSld name="Milestones">
    <p:bg>
      <p:bgPr>
        <a:solidFill>
          <a:schemeClr val="lt1"/>
        </a:solidFill>
        <a:effectLst/>
      </p:bgPr>
    </p:bg>
    <p:spTree>
      <p:nvGrpSpPr>
        <p:cNvPr id="1" name="Shape 190"/>
        <p:cNvGrpSpPr/>
        <p:nvPr/>
      </p:nvGrpSpPr>
      <p:grpSpPr>
        <a:xfrm>
          <a:off x="0" y="0"/>
          <a:ext cx="0" cy="0"/>
          <a:chOff x="0" y="0"/>
          <a:chExt cx="0" cy="0"/>
        </a:xfrm>
      </p:grpSpPr>
      <p:cxnSp>
        <p:nvCxnSpPr>
          <p:cNvPr id="191" name="Google Shape;191;p27"/>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192" name="Google Shape;192;p27"/>
          <p:cNvSpPr txBox="1">
            <a:spLocks noGrp="1"/>
          </p:cNvSpPr>
          <p:nvPr>
            <p:ph type="title"/>
          </p:nvPr>
        </p:nvSpPr>
        <p:spPr>
          <a:xfrm>
            <a:off x="603433" y="795733"/>
            <a:ext cx="5890800" cy="1812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193" name="Google Shape;193;p27"/>
          <p:cNvSpPr txBox="1">
            <a:spLocks noGrp="1"/>
          </p:cNvSpPr>
          <p:nvPr>
            <p:ph type="subTitle" idx="1"/>
          </p:nvPr>
        </p:nvSpPr>
        <p:spPr>
          <a:xfrm>
            <a:off x="623767" y="2476400"/>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194" name="Google Shape;194;p27"/>
          <p:cNvSpPr txBox="1">
            <a:spLocks noGrp="1"/>
          </p:cNvSpPr>
          <p:nvPr>
            <p:ph type="body" idx="2"/>
          </p:nvPr>
        </p:nvSpPr>
        <p:spPr>
          <a:xfrm>
            <a:off x="522167" y="3029100"/>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195" name="Google Shape;195;p27"/>
          <p:cNvSpPr txBox="1">
            <a:spLocks noGrp="1"/>
          </p:cNvSpPr>
          <p:nvPr>
            <p:ph type="subTitle" idx="3"/>
          </p:nvPr>
        </p:nvSpPr>
        <p:spPr>
          <a:xfrm>
            <a:off x="4069933" y="2476400"/>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196" name="Google Shape;196;p27"/>
          <p:cNvSpPr txBox="1">
            <a:spLocks noGrp="1"/>
          </p:cNvSpPr>
          <p:nvPr>
            <p:ph type="body" idx="4"/>
          </p:nvPr>
        </p:nvSpPr>
        <p:spPr>
          <a:xfrm>
            <a:off x="3968333" y="3029100"/>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197" name="Google Shape;197;p27"/>
          <p:cNvSpPr txBox="1">
            <a:spLocks noGrp="1"/>
          </p:cNvSpPr>
          <p:nvPr>
            <p:ph type="subTitle" idx="5"/>
          </p:nvPr>
        </p:nvSpPr>
        <p:spPr>
          <a:xfrm>
            <a:off x="7516100" y="2476400"/>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198" name="Google Shape;198;p27"/>
          <p:cNvSpPr txBox="1">
            <a:spLocks noGrp="1"/>
          </p:cNvSpPr>
          <p:nvPr>
            <p:ph type="body" idx="6"/>
          </p:nvPr>
        </p:nvSpPr>
        <p:spPr>
          <a:xfrm>
            <a:off x="7414500" y="3029100"/>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199" name="Google Shape;199;p27"/>
          <p:cNvSpPr txBox="1">
            <a:spLocks noGrp="1"/>
          </p:cNvSpPr>
          <p:nvPr>
            <p:ph type="subTitle" idx="7"/>
          </p:nvPr>
        </p:nvSpPr>
        <p:spPr>
          <a:xfrm>
            <a:off x="623767" y="4100133"/>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200" name="Google Shape;200;p27"/>
          <p:cNvSpPr txBox="1">
            <a:spLocks noGrp="1"/>
          </p:cNvSpPr>
          <p:nvPr>
            <p:ph type="body" idx="8"/>
          </p:nvPr>
        </p:nvSpPr>
        <p:spPr>
          <a:xfrm>
            <a:off x="522167" y="4652833"/>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01" name="Google Shape;201;p27"/>
          <p:cNvSpPr txBox="1">
            <a:spLocks noGrp="1"/>
          </p:cNvSpPr>
          <p:nvPr>
            <p:ph type="subTitle" idx="9"/>
          </p:nvPr>
        </p:nvSpPr>
        <p:spPr>
          <a:xfrm>
            <a:off x="4069933" y="4100133"/>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202" name="Google Shape;202;p27"/>
          <p:cNvSpPr txBox="1">
            <a:spLocks noGrp="1"/>
          </p:cNvSpPr>
          <p:nvPr>
            <p:ph type="body" idx="13"/>
          </p:nvPr>
        </p:nvSpPr>
        <p:spPr>
          <a:xfrm>
            <a:off x="3968333" y="4652833"/>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03" name="Google Shape;203;p27"/>
          <p:cNvSpPr txBox="1">
            <a:spLocks noGrp="1"/>
          </p:cNvSpPr>
          <p:nvPr>
            <p:ph type="subTitle" idx="14"/>
          </p:nvPr>
        </p:nvSpPr>
        <p:spPr>
          <a:xfrm>
            <a:off x="7516100" y="4100133"/>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204" name="Google Shape;204;p27"/>
          <p:cNvSpPr txBox="1">
            <a:spLocks noGrp="1"/>
          </p:cNvSpPr>
          <p:nvPr>
            <p:ph type="body" idx="15"/>
          </p:nvPr>
        </p:nvSpPr>
        <p:spPr>
          <a:xfrm>
            <a:off x="7414500" y="4652833"/>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05" name="Google Shape;205;p27"/>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206" name="Google Shape;206;p27"/>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207" name="Google Shape;207;p27"/>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399997461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Features / Benefits">
  <p:cSld name="Features / Benefits">
    <p:bg>
      <p:bgPr>
        <a:solidFill>
          <a:schemeClr val="lt1"/>
        </a:solidFill>
        <a:effectLst/>
      </p:bgPr>
    </p:bg>
    <p:spTree>
      <p:nvGrpSpPr>
        <p:cNvPr id="1" name="Shape 208"/>
        <p:cNvGrpSpPr/>
        <p:nvPr/>
      </p:nvGrpSpPr>
      <p:grpSpPr>
        <a:xfrm>
          <a:off x="0" y="0"/>
          <a:ext cx="0" cy="0"/>
          <a:chOff x="0" y="0"/>
          <a:chExt cx="0" cy="0"/>
        </a:xfrm>
      </p:grpSpPr>
      <p:sp>
        <p:nvSpPr>
          <p:cNvPr id="209" name="Google Shape;209;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210" name="Google Shape;210;p28"/>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211" name="Google Shape;211;p28"/>
          <p:cNvSpPr txBox="1">
            <a:spLocks noGrp="1"/>
          </p:cNvSpPr>
          <p:nvPr>
            <p:ph type="title"/>
          </p:nvPr>
        </p:nvSpPr>
        <p:spPr>
          <a:xfrm>
            <a:off x="603433" y="844800"/>
            <a:ext cx="5272800" cy="1754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212" name="Google Shape;212;p28"/>
          <p:cNvSpPr txBox="1">
            <a:spLocks noGrp="1"/>
          </p:cNvSpPr>
          <p:nvPr>
            <p:ph type="body" idx="1"/>
          </p:nvPr>
        </p:nvSpPr>
        <p:spPr>
          <a:xfrm>
            <a:off x="747367" y="2622367"/>
            <a:ext cx="4283600" cy="277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Inter"/>
              <a:buChar char="●"/>
              <a:defRPr/>
            </a:lvl1pPr>
            <a:lvl2pPr marL="1219170" lvl="1" indent="-406390">
              <a:spcBef>
                <a:spcPts val="0"/>
              </a:spcBef>
              <a:spcAft>
                <a:spcPts val="0"/>
              </a:spcAft>
              <a:buSzPts val="1200"/>
              <a:buFont typeface="Inter"/>
              <a:buChar char="○"/>
              <a:defRPr/>
            </a:lvl2pPr>
            <a:lvl3pPr marL="1828754" lvl="2" indent="-406390">
              <a:spcBef>
                <a:spcPts val="0"/>
              </a:spcBef>
              <a:spcAft>
                <a:spcPts val="0"/>
              </a:spcAft>
              <a:buSzPts val="1200"/>
              <a:buFont typeface="Inter"/>
              <a:buChar char="■"/>
              <a:defRPr/>
            </a:lvl3pPr>
            <a:lvl4pPr marL="2438339" lvl="3" indent="-406390">
              <a:spcBef>
                <a:spcPts val="0"/>
              </a:spcBef>
              <a:spcAft>
                <a:spcPts val="0"/>
              </a:spcAft>
              <a:buSzPts val="1200"/>
              <a:buFont typeface="Inter"/>
              <a:buChar char="●"/>
              <a:defRPr/>
            </a:lvl4pPr>
            <a:lvl5pPr marL="3047924" lvl="4" indent="-406390">
              <a:spcBef>
                <a:spcPts val="0"/>
              </a:spcBef>
              <a:spcAft>
                <a:spcPts val="0"/>
              </a:spcAft>
              <a:buSzPts val="1200"/>
              <a:buFont typeface="Inter"/>
              <a:buChar char="○"/>
              <a:defRPr/>
            </a:lvl5pPr>
            <a:lvl6pPr marL="3657509" lvl="5" indent="-406390">
              <a:spcBef>
                <a:spcPts val="0"/>
              </a:spcBef>
              <a:spcAft>
                <a:spcPts val="0"/>
              </a:spcAft>
              <a:buSzPts val="1200"/>
              <a:buFont typeface="Inter"/>
              <a:buChar char="■"/>
              <a:defRPr/>
            </a:lvl6pPr>
            <a:lvl7pPr marL="4267093" lvl="6" indent="-406390">
              <a:spcBef>
                <a:spcPts val="0"/>
              </a:spcBef>
              <a:spcAft>
                <a:spcPts val="0"/>
              </a:spcAft>
              <a:buSzPts val="1200"/>
              <a:buFont typeface="Inter"/>
              <a:buChar char="●"/>
              <a:defRPr/>
            </a:lvl7pPr>
            <a:lvl8pPr marL="4876678" lvl="7" indent="-406390">
              <a:spcBef>
                <a:spcPts val="0"/>
              </a:spcBef>
              <a:spcAft>
                <a:spcPts val="0"/>
              </a:spcAft>
              <a:buSzPts val="1200"/>
              <a:buFont typeface="Inter"/>
              <a:buChar char="○"/>
              <a:defRPr/>
            </a:lvl8pPr>
            <a:lvl9pPr marL="5486263" lvl="8" indent="-406390">
              <a:spcBef>
                <a:spcPts val="0"/>
              </a:spcBef>
              <a:spcAft>
                <a:spcPts val="0"/>
              </a:spcAft>
              <a:buSzPts val="1200"/>
              <a:buFont typeface="Inter"/>
              <a:buChar char="■"/>
              <a:defRPr/>
            </a:lvl9pPr>
          </a:lstStyle>
          <a:p>
            <a:endParaRPr/>
          </a:p>
        </p:txBody>
      </p:sp>
      <p:sp>
        <p:nvSpPr>
          <p:cNvPr id="213" name="Google Shape;213;p28"/>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214" name="Google Shape;214;p28"/>
          <p:cNvSpPr txBox="1">
            <a:spLocks noGrp="1"/>
          </p:cNvSpPr>
          <p:nvPr>
            <p:ph type="sldNum" idx="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accent2"/>
                </a:solidFill>
                <a:latin typeface="Inter Light"/>
                <a:ea typeface="Inter Light"/>
                <a:cs typeface="Inter Light"/>
                <a:sym typeface="Inter Light"/>
              </a:defRPr>
            </a:lvl1pPr>
            <a:lvl2pPr lvl="1" algn="ctr" rtl="0">
              <a:buNone/>
              <a:defRPr sz="1067">
                <a:solidFill>
                  <a:schemeClr val="accent2"/>
                </a:solidFill>
                <a:latin typeface="Inter Light"/>
                <a:ea typeface="Inter Light"/>
                <a:cs typeface="Inter Light"/>
                <a:sym typeface="Inter Light"/>
              </a:defRPr>
            </a:lvl2pPr>
            <a:lvl3pPr lvl="2" algn="ctr" rtl="0">
              <a:buNone/>
              <a:defRPr sz="1067">
                <a:solidFill>
                  <a:schemeClr val="accent2"/>
                </a:solidFill>
                <a:latin typeface="Inter Light"/>
                <a:ea typeface="Inter Light"/>
                <a:cs typeface="Inter Light"/>
                <a:sym typeface="Inter Light"/>
              </a:defRPr>
            </a:lvl3pPr>
            <a:lvl4pPr lvl="3" algn="ctr" rtl="0">
              <a:buNone/>
              <a:defRPr sz="1067">
                <a:solidFill>
                  <a:schemeClr val="accent2"/>
                </a:solidFill>
                <a:latin typeface="Inter Light"/>
                <a:ea typeface="Inter Light"/>
                <a:cs typeface="Inter Light"/>
                <a:sym typeface="Inter Light"/>
              </a:defRPr>
            </a:lvl4pPr>
            <a:lvl5pPr lvl="4" algn="ctr" rtl="0">
              <a:buNone/>
              <a:defRPr sz="1067">
                <a:solidFill>
                  <a:schemeClr val="accent2"/>
                </a:solidFill>
                <a:latin typeface="Inter Light"/>
                <a:ea typeface="Inter Light"/>
                <a:cs typeface="Inter Light"/>
                <a:sym typeface="Inter Light"/>
              </a:defRPr>
            </a:lvl5pPr>
            <a:lvl6pPr lvl="5" algn="ctr" rtl="0">
              <a:buNone/>
              <a:defRPr sz="1067">
                <a:solidFill>
                  <a:schemeClr val="accent2"/>
                </a:solidFill>
                <a:latin typeface="Inter Light"/>
                <a:ea typeface="Inter Light"/>
                <a:cs typeface="Inter Light"/>
                <a:sym typeface="Inter Light"/>
              </a:defRPr>
            </a:lvl6pPr>
            <a:lvl7pPr lvl="6" algn="ctr" rtl="0">
              <a:buNone/>
              <a:defRPr sz="1067">
                <a:solidFill>
                  <a:schemeClr val="accent2"/>
                </a:solidFill>
                <a:latin typeface="Inter Light"/>
                <a:ea typeface="Inter Light"/>
                <a:cs typeface="Inter Light"/>
                <a:sym typeface="Inter Light"/>
              </a:defRPr>
            </a:lvl7pPr>
            <a:lvl8pPr lvl="7" algn="ctr" rtl="0">
              <a:buNone/>
              <a:defRPr sz="1067">
                <a:solidFill>
                  <a:schemeClr val="accent2"/>
                </a:solidFill>
                <a:latin typeface="Inter Light"/>
                <a:ea typeface="Inter Light"/>
                <a:cs typeface="Inter Light"/>
                <a:sym typeface="Inter Light"/>
              </a:defRPr>
            </a:lvl8pPr>
            <a:lvl9pPr lvl="8" algn="ctr" rtl="0">
              <a:buNone/>
              <a:defRPr sz="1067">
                <a:solidFill>
                  <a:schemeClr val="accen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215" name="Google Shape;215;p28"/>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79851973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Two Images">
  <p:cSld name="Two Images">
    <p:bg>
      <p:bgPr>
        <a:solidFill>
          <a:schemeClr val="dk2"/>
        </a:solidFill>
        <a:effectLst/>
      </p:bgPr>
    </p:bg>
    <p:spTree>
      <p:nvGrpSpPr>
        <p:cNvPr id="1" name="Shape 216"/>
        <p:cNvGrpSpPr/>
        <p:nvPr/>
      </p:nvGrpSpPr>
      <p:grpSpPr>
        <a:xfrm>
          <a:off x="0" y="0"/>
          <a:ext cx="0" cy="0"/>
          <a:chOff x="0" y="0"/>
          <a:chExt cx="0" cy="0"/>
        </a:xfrm>
      </p:grpSpPr>
      <p:sp>
        <p:nvSpPr>
          <p:cNvPr id="217" name="Google Shape;217;p29"/>
          <p:cNvSpPr>
            <a:spLocks noGrp="1"/>
          </p:cNvSpPr>
          <p:nvPr>
            <p:ph type="pic" idx="2"/>
          </p:nvPr>
        </p:nvSpPr>
        <p:spPr>
          <a:xfrm>
            <a:off x="282467" y="271000"/>
            <a:ext cx="5723200" cy="6316000"/>
          </a:xfrm>
          <a:prstGeom prst="roundRect">
            <a:avLst>
              <a:gd name="adj" fmla="val 3358"/>
            </a:avLst>
          </a:prstGeom>
          <a:noFill/>
          <a:ln>
            <a:noFill/>
          </a:ln>
        </p:spPr>
      </p:sp>
      <p:sp>
        <p:nvSpPr>
          <p:cNvPr id="218" name="Google Shape;218;p29"/>
          <p:cNvSpPr>
            <a:spLocks noGrp="1"/>
          </p:cNvSpPr>
          <p:nvPr>
            <p:ph type="pic" idx="3"/>
          </p:nvPr>
        </p:nvSpPr>
        <p:spPr>
          <a:xfrm>
            <a:off x="6186333" y="271000"/>
            <a:ext cx="5723200" cy="6316000"/>
          </a:xfrm>
          <a:prstGeom prst="roundRect">
            <a:avLst>
              <a:gd name="adj" fmla="val 3358"/>
            </a:avLst>
          </a:prstGeom>
          <a:noFill/>
          <a:ln>
            <a:noFill/>
          </a:ln>
        </p:spPr>
      </p:sp>
    </p:spTree>
    <p:extLst>
      <p:ext uri="{BB962C8B-B14F-4D97-AF65-F5344CB8AC3E}">
        <p14:creationId xmlns:p14="http://schemas.microsoft.com/office/powerpoint/2010/main" val="67005408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The Competition">
  <p:cSld name="The Competition">
    <p:bg>
      <p:bgPr>
        <a:solidFill>
          <a:schemeClr val="lt1"/>
        </a:solidFill>
        <a:effectLst/>
      </p:bgPr>
    </p:bg>
    <p:spTree>
      <p:nvGrpSpPr>
        <p:cNvPr id="1" name="Shape 219"/>
        <p:cNvGrpSpPr/>
        <p:nvPr/>
      </p:nvGrpSpPr>
      <p:grpSpPr>
        <a:xfrm>
          <a:off x="0" y="0"/>
          <a:ext cx="0" cy="0"/>
          <a:chOff x="0" y="0"/>
          <a:chExt cx="0" cy="0"/>
        </a:xfrm>
      </p:grpSpPr>
      <p:sp>
        <p:nvSpPr>
          <p:cNvPr id="220" name="Google Shape;220;p30"/>
          <p:cNvSpPr>
            <a:spLocks noGrp="1"/>
          </p:cNvSpPr>
          <p:nvPr>
            <p:ph type="pic" idx="2"/>
          </p:nvPr>
        </p:nvSpPr>
        <p:spPr>
          <a:xfrm>
            <a:off x="5352967" y="743167"/>
            <a:ext cx="1832400" cy="1962000"/>
          </a:xfrm>
          <a:prstGeom prst="roundRect">
            <a:avLst>
              <a:gd name="adj" fmla="val 7582"/>
            </a:avLst>
          </a:prstGeom>
          <a:noFill/>
          <a:ln>
            <a:noFill/>
          </a:ln>
        </p:spPr>
      </p:sp>
      <p:sp>
        <p:nvSpPr>
          <p:cNvPr id="221" name="Google Shape;221;p30"/>
          <p:cNvSpPr>
            <a:spLocks noGrp="1"/>
          </p:cNvSpPr>
          <p:nvPr>
            <p:ph type="pic" idx="3"/>
          </p:nvPr>
        </p:nvSpPr>
        <p:spPr>
          <a:xfrm>
            <a:off x="7584767" y="743167"/>
            <a:ext cx="1832400" cy="1962000"/>
          </a:xfrm>
          <a:prstGeom prst="roundRect">
            <a:avLst>
              <a:gd name="adj" fmla="val 7582"/>
            </a:avLst>
          </a:prstGeom>
          <a:noFill/>
          <a:ln>
            <a:noFill/>
          </a:ln>
        </p:spPr>
      </p:sp>
      <p:sp>
        <p:nvSpPr>
          <p:cNvPr id="222" name="Google Shape;222;p30"/>
          <p:cNvSpPr>
            <a:spLocks noGrp="1"/>
          </p:cNvSpPr>
          <p:nvPr>
            <p:ph type="pic" idx="4"/>
          </p:nvPr>
        </p:nvSpPr>
        <p:spPr>
          <a:xfrm>
            <a:off x="9816567" y="743167"/>
            <a:ext cx="1832400" cy="1962000"/>
          </a:xfrm>
          <a:prstGeom prst="roundRect">
            <a:avLst>
              <a:gd name="adj" fmla="val 7582"/>
            </a:avLst>
          </a:prstGeom>
          <a:noFill/>
          <a:ln>
            <a:noFill/>
          </a:ln>
        </p:spPr>
      </p:sp>
      <p:sp>
        <p:nvSpPr>
          <p:cNvPr id="223" name="Google Shape;223;p30"/>
          <p:cNvSpPr>
            <a:spLocks noGrp="1"/>
          </p:cNvSpPr>
          <p:nvPr>
            <p:ph type="pic" idx="5"/>
          </p:nvPr>
        </p:nvSpPr>
        <p:spPr>
          <a:xfrm>
            <a:off x="5352967" y="3525967"/>
            <a:ext cx="1832400" cy="1962000"/>
          </a:xfrm>
          <a:prstGeom prst="roundRect">
            <a:avLst>
              <a:gd name="adj" fmla="val 7582"/>
            </a:avLst>
          </a:prstGeom>
          <a:noFill/>
          <a:ln>
            <a:noFill/>
          </a:ln>
        </p:spPr>
      </p:sp>
      <p:sp>
        <p:nvSpPr>
          <p:cNvPr id="224" name="Google Shape;224;p30"/>
          <p:cNvSpPr>
            <a:spLocks noGrp="1"/>
          </p:cNvSpPr>
          <p:nvPr>
            <p:ph type="pic" idx="6"/>
          </p:nvPr>
        </p:nvSpPr>
        <p:spPr>
          <a:xfrm>
            <a:off x="7584767" y="3525967"/>
            <a:ext cx="1832400" cy="1962000"/>
          </a:xfrm>
          <a:prstGeom prst="roundRect">
            <a:avLst>
              <a:gd name="adj" fmla="val 7582"/>
            </a:avLst>
          </a:prstGeom>
          <a:noFill/>
          <a:ln>
            <a:noFill/>
          </a:ln>
        </p:spPr>
      </p:sp>
      <p:sp>
        <p:nvSpPr>
          <p:cNvPr id="225" name="Google Shape;225;p30"/>
          <p:cNvSpPr>
            <a:spLocks noGrp="1"/>
          </p:cNvSpPr>
          <p:nvPr>
            <p:ph type="pic" idx="7"/>
          </p:nvPr>
        </p:nvSpPr>
        <p:spPr>
          <a:xfrm>
            <a:off x="9816567" y="3525967"/>
            <a:ext cx="1832400" cy="1962000"/>
          </a:xfrm>
          <a:prstGeom prst="roundRect">
            <a:avLst>
              <a:gd name="adj" fmla="val 7582"/>
            </a:avLst>
          </a:prstGeom>
          <a:noFill/>
          <a:ln>
            <a:noFill/>
          </a:ln>
        </p:spPr>
      </p:sp>
      <p:cxnSp>
        <p:nvCxnSpPr>
          <p:cNvPr id="226" name="Google Shape;226;p30"/>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227" name="Google Shape;227;p30"/>
          <p:cNvSpPr txBox="1">
            <a:spLocks noGrp="1"/>
          </p:cNvSpPr>
          <p:nvPr>
            <p:ph type="title"/>
          </p:nvPr>
        </p:nvSpPr>
        <p:spPr>
          <a:xfrm>
            <a:off x="603433" y="795733"/>
            <a:ext cx="4350000" cy="1812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228" name="Google Shape;228;p30"/>
          <p:cNvSpPr txBox="1">
            <a:spLocks noGrp="1"/>
          </p:cNvSpPr>
          <p:nvPr>
            <p:ph type="subTitle" idx="1"/>
          </p:nvPr>
        </p:nvSpPr>
        <p:spPr>
          <a:xfrm>
            <a:off x="603433" y="2608533"/>
            <a:ext cx="3488000" cy="8364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229" name="Google Shape;229;p30"/>
          <p:cNvSpPr txBox="1">
            <a:spLocks noGrp="1"/>
          </p:cNvSpPr>
          <p:nvPr>
            <p:ph type="body" idx="8"/>
          </p:nvPr>
        </p:nvSpPr>
        <p:spPr>
          <a:xfrm>
            <a:off x="623767" y="3444933"/>
            <a:ext cx="43296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30" name="Google Shape;230;p30"/>
          <p:cNvSpPr txBox="1">
            <a:spLocks noGrp="1"/>
          </p:cNvSpPr>
          <p:nvPr>
            <p:ph type="subTitle" idx="9"/>
          </p:nvPr>
        </p:nvSpPr>
        <p:spPr>
          <a:xfrm>
            <a:off x="5352967" y="2705167"/>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1" name="Google Shape;231;p30"/>
          <p:cNvSpPr txBox="1">
            <a:spLocks noGrp="1"/>
          </p:cNvSpPr>
          <p:nvPr>
            <p:ph type="subTitle" idx="13"/>
          </p:nvPr>
        </p:nvSpPr>
        <p:spPr>
          <a:xfrm>
            <a:off x="7584767" y="2705167"/>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2" name="Google Shape;232;p30"/>
          <p:cNvSpPr txBox="1">
            <a:spLocks noGrp="1"/>
          </p:cNvSpPr>
          <p:nvPr>
            <p:ph type="subTitle" idx="14"/>
          </p:nvPr>
        </p:nvSpPr>
        <p:spPr>
          <a:xfrm>
            <a:off x="9816567" y="2705167"/>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3" name="Google Shape;233;p30"/>
          <p:cNvSpPr txBox="1">
            <a:spLocks noGrp="1"/>
          </p:cNvSpPr>
          <p:nvPr>
            <p:ph type="subTitle" idx="15"/>
          </p:nvPr>
        </p:nvSpPr>
        <p:spPr>
          <a:xfrm>
            <a:off x="5352967" y="5423633"/>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4" name="Google Shape;234;p30"/>
          <p:cNvSpPr txBox="1">
            <a:spLocks noGrp="1"/>
          </p:cNvSpPr>
          <p:nvPr>
            <p:ph type="subTitle" idx="16"/>
          </p:nvPr>
        </p:nvSpPr>
        <p:spPr>
          <a:xfrm>
            <a:off x="7584767" y="5423633"/>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5" name="Google Shape;235;p30"/>
          <p:cNvSpPr txBox="1">
            <a:spLocks noGrp="1"/>
          </p:cNvSpPr>
          <p:nvPr>
            <p:ph type="subTitle" idx="17"/>
          </p:nvPr>
        </p:nvSpPr>
        <p:spPr>
          <a:xfrm>
            <a:off x="9816567" y="5423633"/>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6" name="Google Shape;236;p30"/>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237" name="Google Shape;237;p30"/>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238" name="Google Shape;238;p30"/>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121179765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Image Gallery">
  <p:cSld name="Image Gallery">
    <p:bg>
      <p:bgPr>
        <a:solidFill>
          <a:schemeClr val="dk2"/>
        </a:solidFill>
        <a:effectLst/>
      </p:bgPr>
    </p:bg>
    <p:spTree>
      <p:nvGrpSpPr>
        <p:cNvPr id="1" name="Shape 239"/>
        <p:cNvGrpSpPr/>
        <p:nvPr/>
      </p:nvGrpSpPr>
      <p:grpSpPr>
        <a:xfrm>
          <a:off x="0" y="0"/>
          <a:ext cx="0" cy="0"/>
          <a:chOff x="0" y="0"/>
          <a:chExt cx="0" cy="0"/>
        </a:xfrm>
      </p:grpSpPr>
      <p:sp>
        <p:nvSpPr>
          <p:cNvPr id="240" name="Google Shape;240;p31"/>
          <p:cNvSpPr>
            <a:spLocks noGrp="1"/>
          </p:cNvSpPr>
          <p:nvPr>
            <p:ph type="pic" idx="2"/>
          </p:nvPr>
        </p:nvSpPr>
        <p:spPr>
          <a:xfrm>
            <a:off x="304833" y="790167"/>
            <a:ext cx="2940000" cy="1620800"/>
          </a:xfrm>
          <a:prstGeom prst="roundRect">
            <a:avLst>
              <a:gd name="adj" fmla="val 3655"/>
            </a:avLst>
          </a:prstGeom>
          <a:noFill/>
          <a:ln>
            <a:noFill/>
          </a:ln>
        </p:spPr>
      </p:sp>
      <p:sp>
        <p:nvSpPr>
          <p:cNvPr id="241" name="Google Shape;241;p31"/>
          <p:cNvSpPr>
            <a:spLocks noGrp="1"/>
          </p:cNvSpPr>
          <p:nvPr>
            <p:ph type="pic" idx="3"/>
          </p:nvPr>
        </p:nvSpPr>
        <p:spPr>
          <a:xfrm>
            <a:off x="5242567" y="790167"/>
            <a:ext cx="2940000" cy="1620800"/>
          </a:xfrm>
          <a:prstGeom prst="roundRect">
            <a:avLst>
              <a:gd name="adj" fmla="val 3655"/>
            </a:avLst>
          </a:prstGeom>
          <a:noFill/>
          <a:ln>
            <a:noFill/>
          </a:ln>
        </p:spPr>
      </p:sp>
      <p:sp>
        <p:nvSpPr>
          <p:cNvPr id="242" name="Google Shape;242;p31"/>
          <p:cNvSpPr>
            <a:spLocks noGrp="1"/>
          </p:cNvSpPr>
          <p:nvPr>
            <p:ph type="pic" idx="4"/>
          </p:nvPr>
        </p:nvSpPr>
        <p:spPr>
          <a:xfrm>
            <a:off x="10180800" y="790167"/>
            <a:ext cx="1513600" cy="1620800"/>
          </a:xfrm>
          <a:prstGeom prst="roundRect">
            <a:avLst>
              <a:gd name="adj" fmla="val 3655"/>
            </a:avLst>
          </a:prstGeom>
          <a:noFill/>
          <a:ln>
            <a:noFill/>
          </a:ln>
        </p:spPr>
      </p:sp>
      <p:sp>
        <p:nvSpPr>
          <p:cNvPr id="243" name="Google Shape;243;p31"/>
          <p:cNvSpPr>
            <a:spLocks noGrp="1"/>
          </p:cNvSpPr>
          <p:nvPr>
            <p:ph type="pic" idx="5"/>
          </p:nvPr>
        </p:nvSpPr>
        <p:spPr>
          <a:xfrm>
            <a:off x="3433733" y="790967"/>
            <a:ext cx="1620000" cy="1620000"/>
          </a:xfrm>
          <a:prstGeom prst="ellipse">
            <a:avLst/>
          </a:prstGeom>
          <a:noFill/>
          <a:ln>
            <a:noFill/>
          </a:ln>
        </p:spPr>
      </p:sp>
      <p:sp>
        <p:nvSpPr>
          <p:cNvPr id="244" name="Google Shape;244;p31"/>
          <p:cNvSpPr>
            <a:spLocks noGrp="1"/>
          </p:cNvSpPr>
          <p:nvPr>
            <p:ph type="pic" idx="6"/>
          </p:nvPr>
        </p:nvSpPr>
        <p:spPr>
          <a:xfrm>
            <a:off x="8371733" y="790967"/>
            <a:ext cx="1620000" cy="1620000"/>
          </a:xfrm>
          <a:prstGeom prst="ellipse">
            <a:avLst/>
          </a:prstGeom>
          <a:noFill/>
          <a:ln>
            <a:noFill/>
          </a:ln>
        </p:spPr>
      </p:sp>
      <p:sp>
        <p:nvSpPr>
          <p:cNvPr id="245" name="Google Shape;245;p31"/>
          <p:cNvSpPr>
            <a:spLocks noGrp="1"/>
          </p:cNvSpPr>
          <p:nvPr>
            <p:ph type="pic" idx="7"/>
          </p:nvPr>
        </p:nvSpPr>
        <p:spPr>
          <a:xfrm>
            <a:off x="304817" y="2619000"/>
            <a:ext cx="1620000" cy="1620000"/>
          </a:xfrm>
          <a:prstGeom prst="ellipse">
            <a:avLst/>
          </a:prstGeom>
          <a:noFill/>
          <a:ln>
            <a:noFill/>
          </a:ln>
        </p:spPr>
      </p:sp>
      <p:sp>
        <p:nvSpPr>
          <p:cNvPr id="246" name="Google Shape;246;p31"/>
          <p:cNvSpPr>
            <a:spLocks noGrp="1"/>
          </p:cNvSpPr>
          <p:nvPr>
            <p:ph type="pic" idx="8"/>
          </p:nvPr>
        </p:nvSpPr>
        <p:spPr>
          <a:xfrm>
            <a:off x="2060567" y="2618600"/>
            <a:ext cx="2940000" cy="1620800"/>
          </a:xfrm>
          <a:prstGeom prst="roundRect">
            <a:avLst>
              <a:gd name="adj" fmla="val 3655"/>
            </a:avLst>
          </a:prstGeom>
          <a:noFill/>
          <a:ln>
            <a:noFill/>
          </a:ln>
        </p:spPr>
      </p:sp>
      <p:sp>
        <p:nvSpPr>
          <p:cNvPr id="247" name="Google Shape;247;p31"/>
          <p:cNvSpPr>
            <a:spLocks noGrp="1"/>
          </p:cNvSpPr>
          <p:nvPr>
            <p:ph type="pic" idx="9"/>
          </p:nvPr>
        </p:nvSpPr>
        <p:spPr>
          <a:xfrm>
            <a:off x="5242751" y="2618600"/>
            <a:ext cx="1513600" cy="1620800"/>
          </a:xfrm>
          <a:prstGeom prst="roundRect">
            <a:avLst>
              <a:gd name="adj" fmla="val 3655"/>
            </a:avLst>
          </a:prstGeom>
          <a:noFill/>
          <a:ln>
            <a:noFill/>
          </a:ln>
        </p:spPr>
      </p:sp>
      <p:sp>
        <p:nvSpPr>
          <p:cNvPr id="248" name="Google Shape;248;p31"/>
          <p:cNvSpPr>
            <a:spLocks noGrp="1"/>
          </p:cNvSpPr>
          <p:nvPr>
            <p:ph type="pic" idx="13"/>
          </p:nvPr>
        </p:nvSpPr>
        <p:spPr>
          <a:xfrm>
            <a:off x="6998517" y="2618600"/>
            <a:ext cx="2940000" cy="1620800"/>
          </a:xfrm>
          <a:prstGeom prst="roundRect">
            <a:avLst>
              <a:gd name="adj" fmla="val 3655"/>
            </a:avLst>
          </a:prstGeom>
          <a:noFill/>
          <a:ln>
            <a:noFill/>
          </a:ln>
        </p:spPr>
      </p:sp>
      <p:sp>
        <p:nvSpPr>
          <p:cNvPr id="249" name="Google Shape;249;p31"/>
          <p:cNvSpPr>
            <a:spLocks noGrp="1"/>
          </p:cNvSpPr>
          <p:nvPr>
            <p:ph type="pic" idx="14"/>
          </p:nvPr>
        </p:nvSpPr>
        <p:spPr>
          <a:xfrm>
            <a:off x="10074284" y="2619000"/>
            <a:ext cx="1620000" cy="1620000"/>
          </a:xfrm>
          <a:prstGeom prst="ellipse">
            <a:avLst/>
          </a:prstGeom>
          <a:noFill/>
          <a:ln>
            <a:noFill/>
          </a:ln>
        </p:spPr>
      </p:sp>
      <p:sp>
        <p:nvSpPr>
          <p:cNvPr id="250" name="Google Shape;250;p31"/>
          <p:cNvSpPr>
            <a:spLocks noGrp="1"/>
          </p:cNvSpPr>
          <p:nvPr>
            <p:ph type="pic" idx="15"/>
          </p:nvPr>
        </p:nvSpPr>
        <p:spPr>
          <a:xfrm>
            <a:off x="304833" y="4447033"/>
            <a:ext cx="2940000" cy="1620800"/>
          </a:xfrm>
          <a:prstGeom prst="roundRect">
            <a:avLst>
              <a:gd name="adj" fmla="val 3655"/>
            </a:avLst>
          </a:prstGeom>
          <a:noFill/>
          <a:ln>
            <a:noFill/>
          </a:ln>
        </p:spPr>
      </p:sp>
      <p:sp>
        <p:nvSpPr>
          <p:cNvPr id="251" name="Google Shape;251;p31"/>
          <p:cNvSpPr>
            <a:spLocks noGrp="1"/>
          </p:cNvSpPr>
          <p:nvPr>
            <p:ph type="pic" idx="16"/>
          </p:nvPr>
        </p:nvSpPr>
        <p:spPr>
          <a:xfrm>
            <a:off x="5242567" y="4447033"/>
            <a:ext cx="2940000" cy="1620800"/>
          </a:xfrm>
          <a:prstGeom prst="roundRect">
            <a:avLst>
              <a:gd name="adj" fmla="val 3655"/>
            </a:avLst>
          </a:prstGeom>
          <a:noFill/>
          <a:ln>
            <a:noFill/>
          </a:ln>
        </p:spPr>
      </p:sp>
      <p:sp>
        <p:nvSpPr>
          <p:cNvPr id="252" name="Google Shape;252;p31"/>
          <p:cNvSpPr>
            <a:spLocks noGrp="1"/>
          </p:cNvSpPr>
          <p:nvPr>
            <p:ph type="pic" idx="17"/>
          </p:nvPr>
        </p:nvSpPr>
        <p:spPr>
          <a:xfrm>
            <a:off x="10180800" y="4447033"/>
            <a:ext cx="1513600" cy="1620800"/>
          </a:xfrm>
          <a:prstGeom prst="roundRect">
            <a:avLst>
              <a:gd name="adj" fmla="val 3655"/>
            </a:avLst>
          </a:prstGeom>
          <a:noFill/>
          <a:ln>
            <a:noFill/>
          </a:ln>
        </p:spPr>
      </p:sp>
      <p:sp>
        <p:nvSpPr>
          <p:cNvPr id="253" name="Google Shape;253;p31"/>
          <p:cNvSpPr>
            <a:spLocks noGrp="1"/>
          </p:cNvSpPr>
          <p:nvPr>
            <p:ph type="pic" idx="18"/>
          </p:nvPr>
        </p:nvSpPr>
        <p:spPr>
          <a:xfrm>
            <a:off x="3433733" y="4447833"/>
            <a:ext cx="1620000" cy="1620000"/>
          </a:xfrm>
          <a:prstGeom prst="ellipse">
            <a:avLst/>
          </a:prstGeom>
          <a:noFill/>
          <a:ln>
            <a:noFill/>
          </a:ln>
        </p:spPr>
      </p:sp>
      <p:sp>
        <p:nvSpPr>
          <p:cNvPr id="254" name="Google Shape;254;p31"/>
          <p:cNvSpPr>
            <a:spLocks noGrp="1"/>
          </p:cNvSpPr>
          <p:nvPr>
            <p:ph type="pic" idx="19"/>
          </p:nvPr>
        </p:nvSpPr>
        <p:spPr>
          <a:xfrm>
            <a:off x="8371733" y="4447833"/>
            <a:ext cx="1620000" cy="1620000"/>
          </a:xfrm>
          <a:prstGeom prst="ellipse">
            <a:avLst/>
          </a:prstGeom>
          <a:noFill/>
          <a:ln>
            <a:noFill/>
          </a:ln>
        </p:spPr>
      </p:sp>
      <p:sp>
        <p:nvSpPr>
          <p:cNvPr id="255" name="Google Shape;255;p31"/>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256" name="Google Shape;256;p31"/>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257" name="Google Shape;257;p31"/>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258" name="Google Shape;258;p31"/>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267336504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9"/>
        <p:cNvGrpSpPr/>
        <p:nvPr/>
      </p:nvGrpSpPr>
      <p:grpSpPr>
        <a:xfrm>
          <a:off x="0" y="0"/>
          <a:ext cx="0" cy="0"/>
          <a:chOff x="0" y="0"/>
          <a:chExt cx="0" cy="0"/>
        </a:xfrm>
      </p:grpSpPr>
      <p:sp>
        <p:nvSpPr>
          <p:cNvPr id="260" name="Google Shape;260;p3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261" name="Google Shape;261;p3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733"/>
            </a:lvl1pPr>
            <a:lvl2pPr lvl="1" algn="ctr">
              <a:spcBef>
                <a:spcPts val="0"/>
              </a:spcBef>
              <a:spcAft>
                <a:spcPts val="0"/>
              </a:spcAft>
              <a:buSzPts val="2800"/>
              <a:buNone/>
              <a:defRPr sz="3733"/>
            </a:lvl2pPr>
            <a:lvl3pPr lvl="2" algn="ctr">
              <a:spcBef>
                <a:spcPts val="0"/>
              </a:spcBef>
              <a:spcAft>
                <a:spcPts val="0"/>
              </a:spcAft>
              <a:buSzPts val="2800"/>
              <a:buNone/>
              <a:defRPr sz="3733"/>
            </a:lvl3pPr>
            <a:lvl4pPr lvl="3" algn="ctr">
              <a:spcBef>
                <a:spcPts val="0"/>
              </a:spcBef>
              <a:spcAft>
                <a:spcPts val="0"/>
              </a:spcAft>
              <a:buSzPts val="2800"/>
              <a:buNone/>
              <a:defRPr sz="3733"/>
            </a:lvl4pPr>
            <a:lvl5pPr lvl="4" algn="ctr">
              <a:spcBef>
                <a:spcPts val="0"/>
              </a:spcBef>
              <a:spcAft>
                <a:spcPts val="0"/>
              </a:spcAft>
              <a:buSzPts val="2800"/>
              <a:buNone/>
              <a:defRPr sz="3733"/>
            </a:lvl5pPr>
            <a:lvl6pPr lvl="5" algn="ctr">
              <a:spcBef>
                <a:spcPts val="0"/>
              </a:spcBef>
              <a:spcAft>
                <a:spcPts val="0"/>
              </a:spcAft>
              <a:buSzPts val="2800"/>
              <a:buNone/>
              <a:defRPr sz="3733"/>
            </a:lvl6pPr>
            <a:lvl7pPr lvl="6" algn="ctr">
              <a:spcBef>
                <a:spcPts val="0"/>
              </a:spcBef>
              <a:spcAft>
                <a:spcPts val="0"/>
              </a:spcAft>
              <a:buSzPts val="2800"/>
              <a:buNone/>
              <a:defRPr sz="3733"/>
            </a:lvl7pPr>
            <a:lvl8pPr lvl="7" algn="ctr">
              <a:spcBef>
                <a:spcPts val="0"/>
              </a:spcBef>
              <a:spcAft>
                <a:spcPts val="0"/>
              </a:spcAft>
              <a:buSzPts val="2800"/>
              <a:buNone/>
              <a:defRPr sz="3733"/>
            </a:lvl8pPr>
            <a:lvl9pPr lvl="8" algn="ctr">
              <a:spcBef>
                <a:spcPts val="0"/>
              </a:spcBef>
              <a:spcAft>
                <a:spcPts val="0"/>
              </a:spcAft>
              <a:buSzPts val="2800"/>
              <a:buNone/>
              <a:defRPr sz="3733"/>
            </a:lvl9pPr>
          </a:lstStyle>
          <a:p>
            <a:endParaRPr/>
          </a:p>
        </p:txBody>
      </p:sp>
      <p:sp>
        <p:nvSpPr>
          <p:cNvPr id="262" name="Google Shape;262;p3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239210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65" name="Google Shape;265;p3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346368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70"/>
        <p:cNvGrpSpPr/>
        <p:nvPr/>
      </p:nvGrpSpPr>
      <p:grpSpPr>
        <a:xfrm>
          <a:off x="0" y="0"/>
          <a:ext cx="0" cy="0"/>
          <a:chOff x="0" y="0"/>
          <a:chExt cx="0" cy="0"/>
        </a:xfrm>
      </p:grpSpPr>
      <p:sp>
        <p:nvSpPr>
          <p:cNvPr id="271" name="Google Shape;271;p3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2" name="Google Shape;272;p3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73" name="Google Shape;273;p3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74" name="Google Shape;274;p3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599024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7" name="Google Shape;277;p3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402194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8"/>
        <p:cNvGrpSpPr/>
        <p:nvPr/>
      </p:nvGrpSpPr>
      <p:grpSpPr>
        <a:xfrm>
          <a:off x="0" y="0"/>
          <a:ext cx="0" cy="0"/>
          <a:chOff x="0" y="0"/>
          <a:chExt cx="0" cy="0"/>
        </a:xfrm>
      </p:grpSpPr>
      <p:sp>
        <p:nvSpPr>
          <p:cNvPr id="279" name="Google Shape;279;p3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80" name="Google Shape;280;p3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81" name="Google Shape;281;p3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380237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64" name="Google Shape;64;p16"/>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522455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82"/>
        <p:cNvGrpSpPr/>
        <p:nvPr/>
      </p:nvGrpSpPr>
      <p:grpSpPr>
        <a:xfrm>
          <a:off x="0" y="0"/>
          <a:ext cx="0" cy="0"/>
          <a:chOff x="0" y="0"/>
          <a:chExt cx="0" cy="0"/>
        </a:xfrm>
      </p:grpSpPr>
      <p:sp>
        <p:nvSpPr>
          <p:cNvPr id="283" name="Google Shape;283;p3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284" name="Google Shape;284;p3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3670908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85"/>
        <p:cNvGrpSpPr/>
        <p:nvPr/>
      </p:nvGrpSpPr>
      <p:grpSpPr>
        <a:xfrm>
          <a:off x="0" y="0"/>
          <a:ext cx="0" cy="0"/>
          <a:chOff x="0" y="0"/>
          <a:chExt cx="0" cy="0"/>
        </a:xfrm>
      </p:grpSpPr>
      <p:sp>
        <p:nvSpPr>
          <p:cNvPr id="286" name="Google Shape;286;p3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3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88" name="Google Shape;288;p3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800"/>
            </a:lvl1pPr>
            <a:lvl2pPr lvl="1" algn="ctr">
              <a:spcBef>
                <a:spcPts val="0"/>
              </a:spcBef>
              <a:spcAft>
                <a:spcPts val="0"/>
              </a:spcAft>
              <a:buSzPts val="2100"/>
              <a:buNone/>
              <a:defRPr sz="2800"/>
            </a:lvl2pPr>
            <a:lvl3pPr lvl="2" algn="ctr">
              <a:spcBef>
                <a:spcPts val="0"/>
              </a:spcBef>
              <a:spcAft>
                <a:spcPts val="0"/>
              </a:spcAft>
              <a:buSzPts val="2100"/>
              <a:buNone/>
              <a:defRPr sz="2800"/>
            </a:lvl3pPr>
            <a:lvl4pPr lvl="3" algn="ctr">
              <a:spcBef>
                <a:spcPts val="0"/>
              </a:spcBef>
              <a:spcAft>
                <a:spcPts val="0"/>
              </a:spcAft>
              <a:buSzPts val="2100"/>
              <a:buNone/>
              <a:defRPr sz="2800"/>
            </a:lvl4pPr>
            <a:lvl5pPr lvl="4" algn="ctr">
              <a:spcBef>
                <a:spcPts val="0"/>
              </a:spcBef>
              <a:spcAft>
                <a:spcPts val="0"/>
              </a:spcAft>
              <a:buSzPts val="2100"/>
              <a:buNone/>
              <a:defRPr sz="2800"/>
            </a:lvl5pPr>
            <a:lvl6pPr lvl="5" algn="ctr">
              <a:spcBef>
                <a:spcPts val="0"/>
              </a:spcBef>
              <a:spcAft>
                <a:spcPts val="0"/>
              </a:spcAft>
              <a:buSzPts val="2100"/>
              <a:buNone/>
              <a:defRPr sz="2800"/>
            </a:lvl6pPr>
            <a:lvl7pPr lvl="6" algn="ctr">
              <a:spcBef>
                <a:spcPts val="0"/>
              </a:spcBef>
              <a:spcAft>
                <a:spcPts val="0"/>
              </a:spcAft>
              <a:buSzPts val="2100"/>
              <a:buNone/>
              <a:defRPr sz="2800"/>
            </a:lvl7pPr>
            <a:lvl8pPr lvl="7" algn="ctr">
              <a:spcBef>
                <a:spcPts val="0"/>
              </a:spcBef>
              <a:spcAft>
                <a:spcPts val="0"/>
              </a:spcAft>
              <a:buSzPts val="2100"/>
              <a:buNone/>
              <a:defRPr sz="2800"/>
            </a:lvl8pPr>
            <a:lvl9pPr lvl="8" algn="ctr">
              <a:spcBef>
                <a:spcPts val="0"/>
              </a:spcBef>
              <a:spcAft>
                <a:spcPts val="0"/>
              </a:spcAft>
              <a:buSzPts val="2100"/>
              <a:buNone/>
              <a:defRPr sz="2800"/>
            </a:lvl9pPr>
          </a:lstStyle>
          <a:p>
            <a:endParaRPr/>
          </a:p>
        </p:txBody>
      </p:sp>
      <p:sp>
        <p:nvSpPr>
          <p:cNvPr id="289" name="Google Shape;289;p3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90" name="Google Shape;290;p3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44477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91"/>
        <p:cNvGrpSpPr/>
        <p:nvPr/>
      </p:nvGrpSpPr>
      <p:grpSpPr>
        <a:xfrm>
          <a:off x="0" y="0"/>
          <a:ext cx="0" cy="0"/>
          <a:chOff x="0" y="0"/>
          <a:chExt cx="0" cy="0"/>
        </a:xfrm>
      </p:grpSpPr>
      <p:sp>
        <p:nvSpPr>
          <p:cNvPr id="292" name="Google Shape;292;p4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spcBef>
                <a:spcPts val="0"/>
              </a:spcBef>
              <a:spcAft>
                <a:spcPts val="0"/>
              </a:spcAft>
              <a:buSzPts val="1200"/>
              <a:buNone/>
              <a:defRPr/>
            </a:lvl1pPr>
          </a:lstStyle>
          <a:p>
            <a:endParaRPr/>
          </a:p>
        </p:txBody>
      </p:sp>
      <p:sp>
        <p:nvSpPr>
          <p:cNvPr id="293" name="Google Shape;293;p4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877787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94"/>
        <p:cNvGrpSpPr/>
        <p:nvPr/>
      </p:nvGrpSpPr>
      <p:grpSpPr>
        <a:xfrm>
          <a:off x="0" y="0"/>
          <a:ext cx="0" cy="0"/>
          <a:chOff x="0" y="0"/>
          <a:chExt cx="0" cy="0"/>
        </a:xfrm>
      </p:grpSpPr>
      <p:sp>
        <p:nvSpPr>
          <p:cNvPr id="295" name="Google Shape;295;p4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96" name="Google Shape;296;p4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a:lvl1pPr>
            <a:lvl2pPr marL="1219170" lvl="1" indent="-406390" algn="ctr">
              <a:spcBef>
                <a:spcPts val="0"/>
              </a:spcBef>
              <a:spcAft>
                <a:spcPts val="0"/>
              </a:spcAft>
              <a:buSzPts val="1200"/>
              <a:buChar char="○"/>
              <a:defRPr/>
            </a:lvl2pPr>
            <a:lvl3pPr marL="1828754" lvl="2" indent="-406390" algn="ctr">
              <a:spcBef>
                <a:spcPts val="0"/>
              </a:spcBef>
              <a:spcAft>
                <a:spcPts val="0"/>
              </a:spcAft>
              <a:buSzPts val="1200"/>
              <a:buChar char="■"/>
              <a:defRPr/>
            </a:lvl3pPr>
            <a:lvl4pPr marL="2438339" lvl="3" indent="-406390" algn="ctr">
              <a:spcBef>
                <a:spcPts val="0"/>
              </a:spcBef>
              <a:spcAft>
                <a:spcPts val="0"/>
              </a:spcAft>
              <a:buSzPts val="1200"/>
              <a:buChar char="●"/>
              <a:defRPr/>
            </a:lvl4pPr>
            <a:lvl5pPr marL="3047924" lvl="4" indent="-406390" algn="ctr">
              <a:spcBef>
                <a:spcPts val="0"/>
              </a:spcBef>
              <a:spcAft>
                <a:spcPts val="0"/>
              </a:spcAft>
              <a:buSzPts val="1200"/>
              <a:buChar char="○"/>
              <a:defRPr/>
            </a:lvl5pPr>
            <a:lvl6pPr marL="3657509" lvl="5" indent="-406390" algn="ctr">
              <a:spcBef>
                <a:spcPts val="0"/>
              </a:spcBef>
              <a:spcAft>
                <a:spcPts val="0"/>
              </a:spcAft>
              <a:buSzPts val="1200"/>
              <a:buChar char="■"/>
              <a:defRPr/>
            </a:lvl6pPr>
            <a:lvl7pPr marL="4267093" lvl="6" indent="-406390" algn="ctr">
              <a:spcBef>
                <a:spcPts val="0"/>
              </a:spcBef>
              <a:spcAft>
                <a:spcPts val="0"/>
              </a:spcAft>
              <a:buSzPts val="1200"/>
              <a:buChar char="●"/>
              <a:defRPr/>
            </a:lvl7pPr>
            <a:lvl8pPr marL="4876678" lvl="7" indent="-406390" algn="ctr">
              <a:spcBef>
                <a:spcPts val="0"/>
              </a:spcBef>
              <a:spcAft>
                <a:spcPts val="0"/>
              </a:spcAft>
              <a:buSzPts val="1200"/>
              <a:buChar char="○"/>
              <a:defRPr/>
            </a:lvl8pPr>
            <a:lvl9pPr marL="5486263" lvl="8" indent="-406390" algn="ctr">
              <a:spcBef>
                <a:spcPts val="0"/>
              </a:spcBef>
              <a:spcAft>
                <a:spcPts val="0"/>
              </a:spcAft>
              <a:buSzPts val="1200"/>
              <a:buChar char="■"/>
              <a:defRPr/>
            </a:lvl9pPr>
          </a:lstStyle>
          <a:p>
            <a:endParaRPr/>
          </a:p>
        </p:txBody>
      </p:sp>
      <p:sp>
        <p:nvSpPr>
          <p:cNvPr id="297" name="Google Shape;297;p4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6634451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98"/>
        <p:cNvGrpSpPr/>
        <p:nvPr/>
      </p:nvGrpSpPr>
      <p:grpSpPr>
        <a:xfrm>
          <a:off x="0" y="0"/>
          <a:ext cx="0" cy="0"/>
          <a:chOff x="0" y="0"/>
          <a:chExt cx="0" cy="0"/>
        </a:xfrm>
      </p:grpSpPr>
      <p:sp>
        <p:nvSpPr>
          <p:cNvPr id="299" name="Google Shape;299;p4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4624957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903100" y="2443700"/>
            <a:ext cx="4289600" cy="197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2" name="Google Shape;302;p4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03" name="Google Shape;303;p43"/>
          <p:cNvSpPr txBox="1">
            <a:spLocks noGrp="1"/>
          </p:cNvSpPr>
          <p:nvPr>
            <p:ph type="subTitle" idx="1"/>
          </p:nvPr>
        </p:nvSpPr>
        <p:spPr>
          <a:xfrm>
            <a:off x="5875533" y="52500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4" name="Google Shape;304;p43"/>
          <p:cNvSpPr txBox="1">
            <a:spLocks noGrp="1"/>
          </p:cNvSpPr>
          <p:nvPr>
            <p:ph type="subTitle" idx="2"/>
          </p:nvPr>
        </p:nvSpPr>
        <p:spPr>
          <a:xfrm>
            <a:off x="5875533" y="153560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5" name="Google Shape;305;p43"/>
          <p:cNvSpPr txBox="1">
            <a:spLocks noGrp="1"/>
          </p:cNvSpPr>
          <p:nvPr>
            <p:ph type="subTitle" idx="3"/>
          </p:nvPr>
        </p:nvSpPr>
        <p:spPr>
          <a:xfrm>
            <a:off x="5875533" y="456742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6" name="Google Shape;306;p43"/>
          <p:cNvSpPr txBox="1">
            <a:spLocks noGrp="1"/>
          </p:cNvSpPr>
          <p:nvPr>
            <p:ph type="subTitle" idx="4"/>
          </p:nvPr>
        </p:nvSpPr>
        <p:spPr>
          <a:xfrm>
            <a:off x="5875533" y="254621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7" name="Google Shape;307;p43"/>
          <p:cNvSpPr txBox="1">
            <a:spLocks noGrp="1"/>
          </p:cNvSpPr>
          <p:nvPr>
            <p:ph type="subTitle" idx="5"/>
          </p:nvPr>
        </p:nvSpPr>
        <p:spPr>
          <a:xfrm>
            <a:off x="5875533" y="557803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8" name="Google Shape;308;p43"/>
          <p:cNvSpPr txBox="1">
            <a:spLocks noGrp="1"/>
          </p:cNvSpPr>
          <p:nvPr>
            <p:ph type="subTitle" idx="6"/>
          </p:nvPr>
        </p:nvSpPr>
        <p:spPr>
          <a:xfrm>
            <a:off x="5875533" y="355682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224447779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309"/>
        <p:cNvGrpSpPr/>
        <p:nvPr/>
      </p:nvGrpSpPr>
      <p:grpSpPr>
        <a:xfrm>
          <a:off x="0" y="0"/>
          <a:ext cx="0" cy="0"/>
          <a:chOff x="0" y="0"/>
          <a:chExt cx="0" cy="0"/>
        </a:xfrm>
      </p:grpSpPr>
      <p:sp>
        <p:nvSpPr>
          <p:cNvPr id="310" name="Google Shape;310;p4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1" name="Google Shape;311;p44"/>
          <p:cNvSpPr txBox="1">
            <a:spLocks noGrp="1"/>
          </p:cNvSpPr>
          <p:nvPr>
            <p:ph type="body" idx="1"/>
          </p:nvPr>
        </p:nvSpPr>
        <p:spPr>
          <a:xfrm>
            <a:off x="415600" y="1536633"/>
            <a:ext cx="5965200" cy="4555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12" name="Google Shape;312;p44"/>
          <p:cNvSpPr>
            <a:spLocks noGrp="1"/>
          </p:cNvSpPr>
          <p:nvPr>
            <p:ph type="pic" idx="2"/>
          </p:nvPr>
        </p:nvSpPr>
        <p:spPr>
          <a:xfrm>
            <a:off x="6656032" y="1537033"/>
            <a:ext cx="5120400" cy="4555200"/>
          </a:xfrm>
          <a:prstGeom prst="rect">
            <a:avLst/>
          </a:prstGeom>
          <a:noFill/>
          <a:ln>
            <a:noFill/>
          </a:ln>
        </p:spPr>
      </p:sp>
      <p:sp>
        <p:nvSpPr>
          <p:cNvPr id="313" name="Google Shape;313;p4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371141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314"/>
        <p:cNvGrpSpPr/>
        <p:nvPr/>
      </p:nvGrpSpPr>
      <p:grpSpPr>
        <a:xfrm>
          <a:off x="0" y="0"/>
          <a:ext cx="0" cy="0"/>
          <a:chOff x="0" y="0"/>
          <a:chExt cx="0" cy="0"/>
        </a:xfrm>
      </p:grpSpPr>
      <p:sp>
        <p:nvSpPr>
          <p:cNvPr id="315" name="Google Shape;315;p4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6" name="Google Shape;316;p45"/>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317" name="Google Shape;317;p45"/>
          <p:cNvSpPr txBox="1">
            <a:spLocks noGrp="1"/>
          </p:cNvSpPr>
          <p:nvPr>
            <p:ph type="body" idx="1"/>
          </p:nvPr>
        </p:nvSpPr>
        <p:spPr>
          <a:xfrm>
            <a:off x="644200" y="2983717"/>
            <a:ext cx="48264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18" name="Google Shape;318;p45"/>
          <p:cNvSpPr txBox="1">
            <a:spLocks noGrp="1"/>
          </p:cNvSpPr>
          <p:nvPr>
            <p:ph type="body" idx="2"/>
          </p:nvPr>
        </p:nvSpPr>
        <p:spPr>
          <a:xfrm>
            <a:off x="6730667" y="2983717"/>
            <a:ext cx="48264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19" name="Google Shape;319;p45"/>
          <p:cNvSpPr txBox="1">
            <a:spLocks noGrp="1"/>
          </p:cNvSpPr>
          <p:nvPr>
            <p:ph type="subTitle" idx="3"/>
          </p:nvPr>
        </p:nvSpPr>
        <p:spPr>
          <a:xfrm>
            <a:off x="644200"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20" name="Google Shape;320;p45"/>
          <p:cNvSpPr txBox="1">
            <a:spLocks noGrp="1"/>
          </p:cNvSpPr>
          <p:nvPr>
            <p:ph type="subTitle" idx="4"/>
          </p:nvPr>
        </p:nvSpPr>
        <p:spPr>
          <a:xfrm>
            <a:off x="6730667"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14549003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321"/>
        <p:cNvGrpSpPr/>
        <p:nvPr/>
      </p:nvGrpSpPr>
      <p:grpSpPr>
        <a:xfrm>
          <a:off x="0" y="0"/>
          <a:ext cx="0" cy="0"/>
          <a:chOff x="0" y="0"/>
          <a:chExt cx="0" cy="0"/>
        </a:xfrm>
      </p:grpSpPr>
      <p:sp>
        <p:nvSpPr>
          <p:cNvPr id="322" name="Google Shape;322;p4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23" name="Google Shape;323;p46"/>
          <p:cNvSpPr txBox="1">
            <a:spLocks noGrp="1"/>
          </p:cNvSpPr>
          <p:nvPr>
            <p:ph type="body" idx="1"/>
          </p:nvPr>
        </p:nvSpPr>
        <p:spPr>
          <a:xfrm>
            <a:off x="6442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24" name="Google Shape;324;p46"/>
          <p:cNvSpPr txBox="1">
            <a:spLocks noGrp="1"/>
          </p:cNvSpPr>
          <p:nvPr>
            <p:ph type="body" idx="2"/>
          </p:nvPr>
        </p:nvSpPr>
        <p:spPr>
          <a:xfrm>
            <a:off x="44636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25" name="Google Shape;325;p46"/>
          <p:cNvSpPr txBox="1">
            <a:spLocks noGrp="1"/>
          </p:cNvSpPr>
          <p:nvPr>
            <p:ph type="body" idx="3"/>
          </p:nvPr>
        </p:nvSpPr>
        <p:spPr>
          <a:xfrm>
            <a:off x="82830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26" name="Google Shape;326;p46"/>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327" name="Google Shape;327;p46"/>
          <p:cNvSpPr txBox="1">
            <a:spLocks noGrp="1"/>
          </p:cNvSpPr>
          <p:nvPr>
            <p:ph type="subTitle" idx="4"/>
          </p:nvPr>
        </p:nvSpPr>
        <p:spPr>
          <a:xfrm>
            <a:off x="6442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28" name="Google Shape;328;p46"/>
          <p:cNvSpPr txBox="1">
            <a:spLocks noGrp="1"/>
          </p:cNvSpPr>
          <p:nvPr>
            <p:ph type="subTitle" idx="5"/>
          </p:nvPr>
        </p:nvSpPr>
        <p:spPr>
          <a:xfrm>
            <a:off x="44636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29" name="Google Shape;329;p46"/>
          <p:cNvSpPr txBox="1">
            <a:spLocks noGrp="1"/>
          </p:cNvSpPr>
          <p:nvPr>
            <p:ph type="subTitle" idx="6"/>
          </p:nvPr>
        </p:nvSpPr>
        <p:spPr>
          <a:xfrm>
            <a:off x="82830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77518032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330"/>
        <p:cNvGrpSpPr/>
        <p:nvPr/>
      </p:nvGrpSpPr>
      <p:grpSpPr>
        <a:xfrm>
          <a:off x="0" y="0"/>
          <a:ext cx="0" cy="0"/>
          <a:chOff x="0" y="0"/>
          <a:chExt cx="0" cy="0"/>
        </a:xfrm>
      </p:grpSpPr>
      <p:sp>
        <p:nvSpPr>
          <p:cNvPr id="331" name="Google Shape;331;p4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32" name="Google Shape;332;p47"/>
          <p:cNvSpPr txBox="1">
            <a:spLocks noGrp="1"/>
          </p:cNvSpPr>
          <p:nvPr>
            <p:ph type="body" idx="1"/>
          </p:nvPr>
        </p:nvSpPr>
        <p:spPr>
          <a:xfrm>
            <a:off x="488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3" name="Google Shape;333;p47"/>
          <p:cNvSpPr txBox="1">
            <a:spLocks noGrp="1"/>
          </p:cNvSpPr>
          <p:nvPr>
            <p:ph type="body" idx="2"/>
          </p:nvPr>
        </p:nvSpPr>
        <p:spPr>
          <a:xfrm>
            <a:off x="6584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4" name="Google Shape;334;p47"/>
          <p:cNvSpPr txBox="1">
            <a:spLocks noGrp="1"/>
          </p:cNvSpPr>
          <p:nvPr>
            <p:ph type="body" idx="3"/>
          </p:nvPr>
        </p:nvSpPr>
        <p:spPr>
          <a:xfrm>
            <a:off x="489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5" name="Google Shape;335;p47"/>
          <p:cNvSpPr txBox="1">
            <a:spLocks noGrp="1"/>
          </p:cNvSpPr>
          <p:nvPr>
            <p:ph type="body" idx="4"/>
          </p:nvPr>
        </p:nvSpPr>
        <p:spPr>
          <a:xfrm>
            <a:off x="6585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6" name="Google Shape;336;p47"/>
          <p:cNvSpPr txBox="1">
            <a:spLocks noGrp="1"/>
          </p:cNvSpPr>
          <p:nvPr>
            <p:ph type="title"/>
          </p:nvPr>
        </p:nvSpPr>
        <p:spPr>
          <a:xfrm>
            <a:off x="489000"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337" name="Google Shape;337;p47"/>
          <p:cNvSpPr txBox="1">
            <a:spLocks noGrp="1"/>
          </p:cNvSpPr>
          <p:nvPr>
            <p:ph type="subTitle" idx="5"/>
          </p:nvPr>
        </p:nvSpPr>
        <p:spPr>
          <a:xfrm>
            <a:off x="489017"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38" name="Google Shape;338;p47"/>
          <p:cNvSpPr txBox="1">
            <a:spLocks noGrp="1"/>
          </p:cNvSpPr>
          <p:nvPr>
            <p:ph type="subTitle" idx="6"/>
          </p:nvPr>
        </p:nvSpPr>
        <p:spPr>
          <a:xfrm>
            <a:off x="6584984"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39" name="Google Shape;339;p47"/>
          <p:cNvSpPr txBox="1">
            <a:spLocks noGrp="1"/>
          </p:cNvSpPr>
          <p:nvPr>
            <p:ph type="subTitle" idx="7"/>
          </p:nvPr>
        </p:nvSpPr>
        <p:spPr>
          <a:xfrm>
            <a:off x="6585015"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40" name="Google Shape;340;p47"/>
          <p:cNvSpPr txBox="1">
            <a:spLocks noGrp="1"/>
          </p:cNvSpPr>
          <p:nvPr>
            <p:ph type="subTitle" idx="8"/>
          </p:nvPr>
        </p:nvSpPr>
        <p:spPr>
          <a:xfrm>
            <a:off x="489000"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178354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8" name="Google Shape;68;p17"/>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9" name="Google Shape;69;p17"/>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001330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341"/>
        <p:cNvGrpSpPr/>
        <p:nvPr/>
      </p:nvGrpSpPr>
      <p:grpSpPr>
        <a:xfrm>
          <a:off x="0" y="0"/>
          <a:ext cx="0" cy="0"/>
          <a:chOff x="0" y="0"/>
          <a:chExt cx="0" cy="0"/>
        </a:xfrm>
      </p:grpSpPr>
      <p:sp>
        <p:nvSpPr>
          <p:cNvPr id="342" name="Google Shape;342;p4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43" name="Google Shape;343;p4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44" name="Google Shape;344;p48"/>
          <p:cNvSpPr>
            <a:spLocks noGrp="1"/>
          </p:cNvSpPr>
          <p:nvPr>
            <p:ph type="pic" idx="2"/>
          </p:nvPr>
        </p:nvSpPr>
        <p:spPr>
          <a:xfrm>
            <a:off x="415600" y="1560567"/>
            <a:ext cx="11360800" cy="4657200"/>
          </a:xfrm>
          <a:prstGeom prst="rect">
            <a:avLst/>
          </a:prstGeom>
          <a:noFill/>
          <a:ln>
            <a:noFill/>
          </a:ln>
        </p:spPr>
      </p:sp>
    </p:spTree>
    <p:extLst>
      <p:ext uri="{BB962C8B-B14F-4D97-AF65-F5344CB8AC3E}">
        <p14:creationId xmlns:p14="http://schemas.microsoft.com/office/powerpoint/2010/main" val="337608671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345"/>
        <p:cNvGrpSpPr/>
        <p:nvPr/>
      </p:nvGrpSpPr>
      <p:grpSpPr>
        <a:xfrm>
          <a:off x="0" y="0"/>
          <a:ext cx="0" cy="0"/>
          <a:chOff x="0" y="0"/>
          <a:chExt cx="0" cy="0"/>
        </a:xfrm>
      </p:grpSpPr>
      <p:sp>
        <p:nvSpPr>
          <p:cNvPr id="346" name="Google Shape;346;p49"/>
          <p:cNvSpPr txBox="1">
            <a:spLocks noGrp="1"/>
          </p:cNvSpPr>
          <p:nvPr>
            <p:ph type="body" idx="1"/>
          </p:nvPr>
        </p:nvSpPr>
        <p:spPr>
          <a:xfrm>
            <a:off x="415600"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47" name="Google Shape;347;p49"/>
          <p:cNvSpPr>
            <a:spLocks noGrp="1"/>
          </p:cNvSpPr>
          <p:nvPr>
            <p:ph type="pic" idx="2"/>
          </p:nvPr>
        </p:nvSpPr>
        <p:spPr>
          <a:xfrm>
            <a:off x="6406433" y="1511067"/>
            <a:ext cx="5370000" cy="3190400"/>
          </a:xfrm>
          <a:prstGeom prst="rect">
            <a:avLst/>
          </a:prstGeom>
          <a:noFill/>
          <a:ln>
            <a:noFill/>
          </a:ln>
        </p:spPr>
      </p:sp>
      <p:sp>
        <p:nvSpPr>
          <p:cNvPr id="348" name="Google Shape;348;p49"/>
          <p:cNvSpPr>
            <a:spLocks noGrp="1"/>
          </p:cNvSpPr>
          <p:nvPr>
            <p:ph type="pic" idx="3"/>
          </p:nvPr>
        </p:nvSpPr>
        <p:spPr>
          <a:xfrm>
            <a:off x="415633" y="1511067"/>
            <a:ext cx="5370000" cy="3190400"/>
          </a:xfrm>
          <a:prstGeom prst="rect">
            <a:avLst/>
          </a:prstGeom>
          <a:noFill/>
          <a:ln>
            <a:noFill/>
          </a:ln>
        </p:spPr>
      </p:sp>
      <p:sp>
        <p:nvSpPr>
          <p:cNvPr id="349" name="Google Shape;349;p49"/>
          <p:cNvSpPr txBox="1">
            <a:spLocks noGrp="1"/>
          </p:cNvSpPr>
          <p:nvPr>
            <p:ph type="body" idx="4"/>
          </p:nvPr>
        </p:nvSpPr>
        <p:spPr>
          <a:xfrm>
            <a:off x="6406433"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50" name="Google Shape;350;p4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51" name="Google Shape;351;p4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52" name="Google Shape;352;p49"/>
          <p:cNvSpPr txBox="1">
            <a:spLocks noGrp="1"/>
          </p:cNvSpPr>
          <p:nvPr>
            <p:ph type="subTitle" idx="5"/>
          </p:nvPr>
        </p:nvSpPr>
        <p:spPr>
          <a:xfrm>
            <a:off x="4156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53" name="Google Shape;353;p49"/>
          <p:cNvSpPr txBox="1">
            <a:spLocks noGrp="1"/>
          </p:cNvSpPr>
          <p:nvPr>
            <p:ph type="subTitle" idx="6"/>
          </p:nvPr>
        </p:nvSpPr>
        <p:spPr>
          <a:xfrm>
            <a:off x="64064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extLst>
      <p:ext uri="{BB962C8B-B14F-4D97-AF65-F5344CB8AC3E}">
        <p14:creationId xmlns:p14="http://schemas.microsoft.com/office/powerpoint/2010/main" val="193586167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354"/>
        <p:cNvGrpSpPr/>
        <p:nvPr/>
      </p:nvGrpSpPr>
      <p:grpSpPr>
        <a:xfrm>
          <a:off x="0" y="0"/>
          <a:ext cx="0" cy="0"/>
          <a:chOff x="0" y="0"/>
          <a:chExt cx="0" cy="0"/>
        </a:xfrm>
      </p:grpSpPr>
      <p:sp>
        <p:nvSpPr>
          <p:cNvPr id="355" name="Google Shape;355;p50"/>
          <p:cNvSpPr txBox="1">
            <a:spLocks noGrp="1"/>
          </p:cNvSpPr>
          <p:nvPr>
            <p:ph type="body" idx="1"/>
          </p:nvPr>
        </p:nvSpPr>
        <p:spPr>
          <a:xfrm>
            <a:off x="415600"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56" name="Google Shape;356;p50"/>
          <p:cNvSpPr>
            <a:spLocks noGrp="1"/>
          </p:cNvSpPr>
          <p:nvPr>
            <p:ph type="pic" idx="2"/>
          </p:nvPr>
        </p:nvSpPr>
        <p:spPr>
          <a:xfrm>
            <a:off x="8273633" y="1504433"/>
            <a:ext cx="3502800" cy="3030800"/>
          </a:xfrm>
          <a:prstGeom prst="rect">
            <a:avLst/>
          </a:prstGeom>
          <a:noFill/>
          <a:ln>
            <a:noFill/>
          </a:ln>
        </p:spPr>
      </p:sp>
      <p:sp>
        <p:nvSpPr>
          <p:cNvPr id="357" name="Google Shape;357;p50"/>
          <p:cNvSpPr>
            <a:spLocks noGrp="1"/>
          </p:cNvSpPr>
          <p:nvPr>
            <p:ph type="pic" idx="3"/>
          </p:nvPr>
        </p:nvSpPr>
        <p:spPr>
          <a:xfrm>
            <a:off x="415633" y="1504433"/>
            <a:ext cx="3502800" cy="3030800"/>
          </a:xfrm>
          <a:prstGeom prst="rect">
            <a:avLst/>
          </a:prstGeom>
          <a:noFill/>
          <a:ln>
            <a:noFill/>
          </a:ln>
        </p:spPr>
      </p:sp>
      <p:sp>
        <p:nvSpPr>
          <p:cNvPr id="358" name="Google Shape;358;p50"/>
          <p:cNvSpPr txBox="1">
            <a:spLocks noGrp="1"/>
          </p:cNvSpPr>
          <p:nvPr>
            <p:ph type="body" idx="4"/>
          </p:nvPr>
        </p:nvSpPr>
        <p:spPr>
          <a:xfrm>
            <a:off x="82736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59" name="Google Shape;359;p50"/>
          <p:cNvSpPr>
            <a:spLocks noGrp="1"/>
          </p:cNvSpPr>
          <p:nvPr>
            <p:ph type="pic" idx="5"/>
          </p:nvPr>
        </p:nvSpPr>
        <p:spPr>
          <a:xfrm>
            <a:off x="4340333" y="1504433"/>
            <a:ext cx="3502800" cy="3030800"/>
          </a:xfrm>
          <a:prstGeom prst="rect">
            <a:avLst/>
          </a:prstGeom>
          <a:noFill/>
          <a:ln>
            <a:noFill/>
          </a:ln>
        </p:spPr>
      </p:sp>
      <p:sp>
        <p:nvSpPr>
          <p:cNvPr id="360" name="Google Shape;360;p50"/>
          <p:cNvSpPr txBox="1">
            <a:spLocks noGrp="1"/>
          </p:cNvSpPr>
          <p:nvPr>
            <p:ph type="body" idx="6"/>
          </p:nvPr>
        </p:nvSpPr>
        <p:spPr>
          <a:xfrm>
            <a:off x="43403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61" name="Google Shape;361;p5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2" name="Google Shape;362;p5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63" name="Google Shape;363;p50"/>
          <p:cNvSpPr txBox="1">
            <a:spLocks noGrp="1"/>
          </p:cNvSpPr>
          <p:nvPr>
            <p:ph type="subTitle" idx="7"/>
          </p:nvPr>
        </p:nvSpPr>
        <p:spPr>
          <a:xfrm>
            <a:off x="415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4" name="Google Shape;364;p50"/>
          <p:cNvSpPr txBox="1">
            <a:spLocks noGrp="1"/>
          </p:cNvSpPr>
          <p:nvPr>
            <p:ph type="subTitle" idx="8"/>
          </p:nvPr>
        </p:nvSpPr>
        <p:spPr>
          <a:xfrm>
            <a:off x="8273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5" name="Google Shape;365;p50"/>
          <p:cNvSpPr txBox="1">
            <a:spLocks noGrp="1"/>
          </p:cNvSpPr>
          <p:nvPr>
            <p:ph type="subTitle" idx="9"/>
          </p:nvPr>
        </p:nvSpPr>
        <p:spPr>
          <a:xfrm>
            <a:off x="43403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extLst>
      <p:ext uri="{BB962C8B-B14F-4D97-AF65-F5344CB8AC3E}">
        <p14:creationId xmlns:p14="http://schemas.microsoft.com/office/powerpoint/2010/main" val="359171691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366"/>
        <p:cNvGrpSpPr/>
        <p:nvPr/>
      </p:nvGrpSpPr>
      <p:grpSpPr>
        <a:xfrm>
          <a:off x="0" y="0"/>
          <a:ext cx="0" cy="0"/>
          <a:chOff x="0" y="0"/>
          <a:chExt cx="0" cy="0"/>
        </a:xfrm>
      </p:grpSpPr>
      <p:sp>
        <p:nvSpPr>
          <p:cNvPr id="367" name="Google Shape;367;p51"/>
          <p:cNvSpPr>
            <a:spLocks noGrp="1"/>
          </p:cNvSpPr>
          <p:nvPr>
            <p:ph type="pic" idx="2"/>
          </p:nvPr>
        </p:nvSpPr>
        <p:spPr>
          <a:xfrm>
            <a:off x="415600" y="593367"/>
            <a:ext cx="11360800" cy="5624400"/>
          </a:xfrm>
          <a:prstGeom prst="rect">
            <a:avLst/>
          </a:prstGeom>
          <a:noFill/>
          <a:ln>
            <a:noFill/>
          </a:ln>
        </p:spPr>
      </p:sp>
      <p:sp>
        <p:nvSpPr>
          <p:cNvPr id="368" name="Google Shape;368;p5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390388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369"/>
        <p:cNvGrpSpPr/>
        <p:nvPr/>
      </p:nvGrpSpPr>
      <p:grpSpPr>
        <a:xfrm>
          <a:off x="0" y="0"/>
          <a:ext cx="0" cy="0"/>
          <a:chOff x="0" y="0"/>
          <a:chExt cx="0" cy="0"/>
        </a:xfrm>
      </p:grpSpPr>
      <p:sp>
        <p:nvSpPr>
          <p:cNvPr id="370" name="Google Shape;370;p5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71" name="Google Shape;371;p52"/>
          <p:cNvSpPr>
            <a:spLocks noGrp="1"/>
          </p:cNvSpPr>
          <p:nvPr>
            <p:ph type="pic" idx="2"/>
          </p:nvPr>
        </p:nvSpPr>
        <p:spPr>
          <a:xfrm>
            <a:off x="4519467" y="158551"/>
            <a:ext cx="2191600" cy="2046800"/>
          </a:xfrm>
          <a:prstGeom prst="rect">
            <a:avLst/>
          </a:prstGeom>
          <a:noFill/>
          <a:ln>
            <a:noFill/>
          </a:ln>
        </p:spPr>
      </p:sp>
      <p:sp>
        <p:nvSpPr>
          <p:cNvPr id="372" name="Google Shape;372;p52"/>
          <p:cNvSpPr>
            <a:spLocks noGrp="1"/>
          </p:cNvSpPr>
          <p:nvPr>
            <p:ph type="pic" idx="3"/>
          </p:nvPr>
        </p:nvSpPr>
        <p:spPr>
          <a:xfrm>
            <a:off x="6927913" y="158551"/>
            <a:ext cx="2191600" cy="2046800"/>
          </a:xfrm>
          <a:prstGeom prst="rect">
            <a:avLst/>
          </a:prstGeom>
          <a:noFill/>
          <a:ln>
            <a:noFill/>
          </a:ln>
        </p:spPr>
      </p:sp>
      <p:sp>
        <p:nvSpPr>
          <p:cNvPr id="373" name="Google Shape;373;p52"/>
          <p:cNvSpPr>
            <a:spLocks noGrp="1"/>
          </p:cNvSpPr>
          <p:nvPr>
            <p:ph type="pic" idx="4"/>
          </p:nvPr>
        </p:nvSpPr>
        <p:spPr>
          <a:xfrm>
            <a:off x="9336360" y="158551"/>
            <a:ext cx="2191600" cy="2046800"/>
          </a:xfrm>
          <a:prstGeom prst="rect">
            <a:avLst/>
          </a:prstGeom>
          <a:noFill/>
          <a:ln>
            <a:noFill/>
          </a:ln>
        </p:spPr>
      </p:sp>
      <p:sp>
        <p:nvSpPr>
          <p:cNvPr id="374" name="Google Shape;374;p52"/>
          <p:cNvSpPr>
            <a:spLocks noGrp="1"/>
          </p:cNvSpPr>
          <p:nvPr>
            <p:ph type="pic" idx="5"/>
          </p:nvPr>
        </p:nvSpPr>
        <p:spPr>
          <a:xfrm>
            <a:off x="4519451" y="2405616"/>
            <a:ext cx="2191600" cy="2046800"/>
          </a:xfrm>
          <a:prstGeom prst="rect">
            <a:avLst/>
          </a:prstGeom>
          <a:noFill/>
          <a:ln>
            <a:noFill/>
          </a:ln>
        </p:spPr>
      </p:sp>
      <p:sp>
        <p:nvSpPr>
          <p:cNvPr id="375" name="Google Shape;375;p52"/>
          <p:cNvSpPr>
            <a:spLocks noGrp="1"/>
          </p:cNvSpPr>
          <p:nvPr>
            <p:ph type="pic" idx="6"/>
          </p:nvPr>
        </p:nvSpPr>
        <p:spPr>
          <a:xfrm>
            <a:off x="6927896" y="2405616"/>
            <a:ext cx="2191600" cy="2046800"/>
          </a:xfrm>
          <a:prstGeom prst="rect">
            <a:avLst/>
          </a:prstGeom>
          <a:noFill/>
          <a:ln>
            <a:noFill/>
          </a:ln>
        </p:spPr>
      </p:sp>
      <p:sp>
        <p:nvSpPr>
          <p:cNvPr id="376" name="Google Shape;376;p52"/>
          <p:cNvSpPr>
            <a:spLocks noGrp="1"/>
          </p:cNvSpPr>
          <p:nvPr>
            <p:ph type="pic" idx="7"/>
          </p:nvPr>
        </p:nvSpPr>
        <p:spPr>
          <a:xfrm>
            <a:off x="9336343" y="2405616"/>
            <a:ext cx="2191600" cy="2046800"/>
          </a:xfrm>
          <a:prstGeom prst="rect">
            <a:avLst/>
          </a:prstGeom>
          <a:noFill/>
          <a:ln>
            <a:noFill/>
          </a:ln>
        </p:spPr>
      </p:sp>
      <p:sp>
        <p:nvSpPr>
          <p:cNvPr id="377" name="Google Shape;377;p52"/>
          <p:cNvSpPr txBox="1">
            <a:spLocks noGrp="1"/>
          </p:cNvSpPr>
          <p:nvPr>
            <p:ph type="title"/>
          </p:nvPr>
        </p:nvSpPr>
        <p:spPr>
          <a:xfrm>
            <a:off x="468733" y="593367"/>
            <a:ext cx="3462400" cy="830966"/>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78" name="Google Shape;378;p52"/>
          <p:cNvSpPr>
            <a:spLocks noGrp="1"/>
          </p:cNvSpPr>
          <p:nvPr>
            <p:ph type="pic" idx="8"/>
          </p:nvPr>
        </p:nvSpPr>
        <p:spPr>
          <a:xfrm>
            <a:off x="4519451" y="4652649"/>
            <a:ext cx="2191600" cy="2046800"/>
          </a:xfrm>
          <a:prstGeom prst="rect">
            <a:avLst/>
          </a:prstGeom>
          <a:noFill/>
          <a:ln>
            <a:noFill/>
          </a:ln>
        </p:spPr>
      </p:sp>
      <p:sp>
        <p:nvSpPr>
          <p:cNvPr id="379" name="Google Shape;379;p52"/>
          <p:cNvSpPr>
            <a:spLocks noGrp="1"/>
          </p:cNvSpPr>
          <p:nvPr>
            <p:ph type="pic" idx="9"/>
          </p:nvPr>
        </p:nvSpPr>
        <p:spPr>
          <a:xfrm>
            <a:off x="6927896" y="4652649"/>
            <a:ext cx="2191600" cy="2046800"/>
          </a:xfrm>
          <a:prstGeom prst="rect">
            <a:avLst/>
          </a:prstGeom>
          <a:noFill/>
          <a:ln>
            <a:noFill/>
          </a:ln>
        </p:spPr>
      </p:sp>
      <p:sp>
        <p:nvSpPr>
          <p:cNvPr id="380" name="Google Shape;380;p52"/>
          <p:cNvSpPr>
            <a:spLocks noGrp="1"/>
          </p:cNvSpPr>
          <p:nvPr>
            <p:ph type="pic" idx="13"/>
          </p:nvPr>
        </p:nvSpPr>
        <p:spPr>
          <a:xfrm>
            <a:off x="9336343" y="4652649"/>
            <a:ext cx="2191600" cy="2046800"/>
          </a:xfrm>
          <a:prstGeom prst="rect">
            <a:avLst/>
          </a:prstGeom>
          <a:noFill/>
          <a:ln>
            <a:noFill/>
          </a:ln>
        </p:spPr>
      </p:sp>
    </p:spTree>
    <p:extLst>
      <p:ext uri="{BB962C8B-B14F-4D97-AF65-F5344CB8AC3E}">
        <p14:creationId xmlns:p14="http://schemas.microsoft.com/office/powerpoint/2010/main" val="2444835256"/>
      </p:ext>
    </p:extLst>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3997533"/>
            <a:ext cx="12192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680600" y="1676400"/>
            <a:ext cx="10830800" cy="21180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6400">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endParaRPr/>
          </a:p>
        </p:txBody>
      </p:sp>
      <p:sp>
        <p:nvSpPr>
          <p:cNvPr id="12" name="Google Shape;12;p2"/>
          <p:cNvSpPr txBox="1">
            <a:spLocks noGrp="1"/>
          </p:cNvSpPr>
          <p:nvPr>
            <p:ph type="subTitle" idx="1"/>
          </p:nvPr>
        </p:nvSpPr>
        <p:spPr>
          <a:xfrm>
            <a:off x="680600" y="4243084"/>
            <a:ext cx="10830800" cy="84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3200">
                <a:solidFill>
                  <a:schemeClr val="lt1"/>
                </a:solidFill>
              </a:defRPr>
            </a:lvl1pPr>
            <a:lvl2pPr lvl="1">
              <a:lnSpc>
                <a:spcPct val="100000"/>
              </a:lnSpc>
              <a:spcBef>
                <a:spcPts val="0"/>
              </a:spcBef>
              <a:spcAft>
                <a:spcPts val="0"/>
              </a:spcAft>
              <a:buClr>
                <a:schemeClr val="lt1"/>
              </a:buClr>
              <a:buSzPts val="2400"/>
              <a:buNone/>
              <a:defRPr sz="3200">
                <a:solidFill>
                  <a:schemeClr val="lt1"/>
                </a:solidFill>
              </a:defRPr>
            </a:lvl2pPr>
            <a:lvl3pPr lvl="2">
              <a:lnSpc>
                <a:spcPct val="100000"/>
              </a:lnSpc>
              <a:spcBef>
                <a:spcPts val="0"/>
              </a:spcBef>
              <a:spcAft>
                <a:spcPts val="0"/>
              </a:spcAft>
              <a:buClr>
                <a:schemeClr val="lt1"/>
              </a:buClr>
              <a:buSzPts val="2400"/>
              <a:buNone/>
              <a:defRPr sz="3200">
                <a:solidFill>
                  <a:schemeClr val="lt1"/>
                </a:solidFill>
              </a:defRPr>
            </a:lvl3pPr>
            <a:lvl4pPr lvl="3">
              <a:lnSpc>
                <a:spcPct val="100000"/>
              </a:lnSpc>
              <a:spcBef>
                <a:spcPts val="0"/>
              </a:spcBef>
              <a:spcAft>
                <a:spcPts val="0"/>
              </a:spcAft>
              <a:buClr>
                <a:schemeClr val="lt1"/>
              </a:buClr>
              <a:buSzPts val="2400"/>
              <a:buNone/>
              <a:defRPr sz="3200">
                <a:solidFill>
                  <a:schemeClr val="lt1"/>
                </a:solidFill>
              </a:defRPr>
            </a:lvl4pPr>
            <a:lvl5pPr lvl="4">
              <a:lnSpc>
                <a:spcPct val="100000"/>
              </a:lnSpc>
              <a:spcBef>
                <a:spcPts val="0"/>
              </a:spcBef>
              <a:spcAft>
                <a:spcPts val="0"/>
              </a:spcAft>
              <a:buClr>
                <a:schemeClr val="lt1"/>
              </a:buClr>
              <a:buSzPts val="2400"/>
              <a:buNone/>
              <a:defRPr sz="3200">
                <a:solidFill>
                  <a:schemeClr val="lt1"/>
                </a:solidFill>
              </a:defRPr>
            </a:lvl5pPr>
            <a:lvl6pPr lvl="5">
              <a:lnSpc>
                <a:spcPct val="100000"/>
              </a:lnSpc>
              <a:spcBef>
                <a:spcPts val="0"/>
              </a:spcBef>
              <a:spcAft>
                <a:spcPts val="0"/>
              </a:spcAft>
              <a:buClr>
                <a:schemeClr val="lt1"/>
              </a:buClr>
              <a:buSzPts val="2400"/>
              <a:buNone/>
              <a:defRPr sz="3200">
                <a:solidFill>
                  <a:schemeClr val="lt1"/>
                </a:solidFill>
              </a:defRPr>
            </a:lvl6pPr>
            <a:lvl7pPr lvl="6">
              <a:lnSpc>
                <a:spcPct val="100000"/>
              </a:lnSpc>
              <a:spcBef>
                <a:spcPts val="0"/>
              </a:spcBef>
              <a:spcAft>
                <a:spcPts val="0"/>
              </a:spcAft>
              <a:buClr>
                <a:schemeClr val="lt1"/>
              </a:buClr>
              <a:buSzPts val="2400"/>
              <a:buNone/>
              <a:defRPr sz="3200">
                <a:solidFill>
                  <a:schemeClr val="lt1"/>
                </a:solidFill>
              </a:defRPr>
            </a:lvl7pPr>
            <a:lvl8pPr lvl="7">
              <a:lnSpc>
                <a:spcPct val="100000"/>
              </a:lnSpc>
              <a:spcBef>
                <a:spcPts val="0"/>
              </a:spcBef>
              <a:spcAft>
                <a:spcPts val="0"/>
              </a:spcAft>
              <a:buClr>
                <a:schemeClr val="lt1"/>
              </a:buClr>
              <a:buSzPts val="2400"/>
              <a:buNone/>
              <a:defRPr sz="3200">
                <a:solidFill>
                  <a:schemeClr val="lt1"/>
                </a:solidFill>
              </a:defRPr>
            </a:lvl8pPr>
            <a:lvl9pPr lvl="8">
              <a:lnSpc>
                <a:spcPct val="100000"/>
              </a:lnSpc>
              <a:spcBef>
                <a:spcPts val="0"/>
              </a:spcBef>
              <a:spcAft>
                <a:spcPts val="0"/>
              </a:spcAft>
              <a:buClr>
                <a:schemeClr val="lt1"/>
              </a:buClr>
              <a:buSzPts val="2400"/>
              <a:buNone/>
              <a:defRPr sz="3200">
                <a:solidFill>
                  <a:schemeClr val="lt1"/>
                </a:solidFill>
              </a:defRPr>
            </a:lvl9pPr>
          </a:lstStyle>
          <a:p>
            <a:endParaRPr/>
          </a:p>
        </p:txBody>
      </p:sp>
      <p:sp>
        <p:nvSpPr>
          <p:cNvPr id="13" name="Google Shape;13;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0872160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3997533"/>
            <a:ext cx="12192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680600" y="2743200"/>
            <a:ext cx="10830800" cy="1038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7" name="Google Shape;17;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2579985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8342434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6" name="Google Shape;26;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7" name="Google Shape;27;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1808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26038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7597174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3" name="Google Shape;33;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4" name="Google Shape;34;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7745484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653667" y="701800"/>
            <a:ext cx="77300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7" name="Google Shape;37;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22222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p:nvPr/>
        </p:nvSpPr>
        <p:spPr>
          <a:xfrm>
            <a:off x="6096000" y="10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0" name="Google Shape;40;p9"/>
          <p:cNvCxnSpPr/>
          <p:nvPr/>
        </p:nvCxnSpPr>
        <p:spPr>
          <a:xfrm>
            <a:off x="6706233" y="5994000"/>
            <a:ext cx="6244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354000" y="1607767"/>
            <a:ext cx="5393600" cy="2012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2" name="Google Shape;42;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3" name="Google Shape;43;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0"/>
              </a:spcBef>
              <a:spcAft>
                <a:spcPts val="0"/>
              </a:spcAft>
              <a:buClr>
                <a:schemeClr val="lt1"/>
              </a:buClr>
              <a:buSzPts val="1400"/>
              <a:buChar char="○"/>
              <a:defRPr>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674657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9100"/>
            <a:ext cx="7998400" cy="7984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2100"/>
              <a:buNone/>
              <a:defRPr sz="2800"/>
            </a:lvl1pPr>
          </a:lstStyle>
          <a:p>
            <a:endParaRPr/>
          </a:p>
        </p:txBody>
      </p:sp>
      <p:sp>
        <p:nvSpPr>
          <p:cNvPr id="47" name="Google Shape;47;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4980052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1"/>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1"/>
          <p:cNvSpPr txBox="1">
            <a:spLocks noGrp="1"/>
          </p:cNvSpPr>
          <p:nvPr>
            <p:ph type="title" hasCustomPrompt="1"/>
          </p:nvPr>
        </p:nvSpPr>
        <p:spPr>
          <a:xfrm>
            <a:off x="415600" y="1321967"/>
            <a:ext cx="11360800" cy="2557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8666" b="1"/>
            </a:lvl1pPr>
            <a:lvl2pPr lvl="1" algn="ctr">
              <a:spcBef>
                <a:spcPts val="0"/>
              </a:spcBef>
              <a:spcAft>
                <a:spcPts val="0"/>
              </a:spcAft>
              <a:buSzPts val="14000"/>
              <a:buNone/>
              <a:defRPr sz="18666" b="1"/>
            </a:lvl2pPr>
            <a:lvl3pPr lvl="2" algn="ctr">
              <a:spcBef>
                <a:spcPts val="0"/>
              </a:spcBef>
              <a:spcAft>
                <a:spcPts val="0"/>
              </a:spcAft>
              <a:buSzPts val="14000"/>
              <a:buNone/>
              <a:defRPr sz="18666" b="1"/>
            </a:lvl3pPr>
            <a:lvl4pPr lvl="3" algn="ctr">
              <a:spcBef>
                <a:spcPts val="0"/>
              </a:spcBef>
              <a:spcAft>
                <a:spcPts val="0"/>
              </a:spcAft>
              <a:buSzPts val="14000"/>
              <a:buNone/>
              <a:defRPr sz="18666" b="1"/>
            </a:lvl4pPr>
            <a:lvl5pPr lvl="4" algn="ctr">
              <a:spcBef>
                <a:spcPts val="0"/>
              </a:spcBef>
              <a:spcAft>
                <a:spcPts val="0"/>
              </a:spcAft>
              <a:buSzPts val="14000"/>
              <a:buNone/>
              <a:defRPr sz="18666" b="1"/>
            </a:lvl5pPr>
            <a:lvl6pPr lvl="5" algn="ctr">
              <a:spcBef>
                <a:spcPts val="0"/>
              </a:spcBef>
              <a:spcAft>
                <a:spcPts val="0"/>
              </a:spcAft>
              <a:buSzPts val="14000"/>
              <a:buNone/>
              <a:defRPr sz="18666" b="1"/>
            </a:lvl6pPr>
            <a:lvl7pPr lvl="6" algn="ctr">
              <a:spcBef>
                <a:spcPts val="0"/>
              </a:spcBef>
              <a:spcAft>
                <a:spcPts val="0"/>
              </a:spcAft>
              <a:buSzPts val="14000"/>
              <a:buNone/>
              <a:defRPr sz="18666" b="1"/>
            </a:lvl7pPr>
            <a:lvl8pPr lvl="7" algn="ctr">
              <a:spcBef>
                <a:spcPts val="0"/>
              </a:spcBef>
              <a:spcAft>
                <a:spcPts val="0"/>
              </a:spcAft>
              <a:buSzPts val="14000"/>
              <a:buNone/>
              <a:defRPr sz="18666" b="1"/>
            </a:lvl8pPr>
            <a:lvl9pPr lvl="8" algn="ctr">
              <a:spcBef>
                <a:spcPts val="0"/>
              </a:spcBef>
              <a:spcAft>
                <a:spcPts val="0"/>
              </a:spcAft>
              <a:buSzPts val="14000"/>
              <a:buNone/>
              <a:defRPr sz="18666" b="1"/>
            </a:lvl9pPr>
          </a:lstStyle>
          <a:p>
            <a:r>
              <a:t>xx%</a:t>
            </a:r>
          </a:p>
        </p:txBody>
      </p:sp>
      <p:sp>
        <p:nvSpPr>
          <p:cNvPr id="51" name="Google Shape;51;p11"/>
          <p:cNvSpPr txBox="1">
            <a:spLocks noGrp="1"/>
          </p:cNvSpPr>
          <p:nvPr>
            <p:ph type="body" idx="1"/>
          </p:nvPr>
        </p:nvSpPr>
        <p:spPr>
          <a:xfrm>
            <a:off x="415600" y="4095067"/>
            <a:ext cx="11360800" cy="1202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7033904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0490554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7A78-44DF-0CAF-003A-DB073F6FC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DB3924-506C-EB41-34A9-86EA1C9B8A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E0687A-EAD2-EC42-9E9B-AB4268357A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6D0F18-D82E-04B8-84C5-6F6E9256BEF3}"/>
              </a:ext>
            </a:extLst>
          </p:cNvPr>
          <p:cNvSpPr>
            <a:spLocks noGrp="1"/>
          </p:cNvSpPr>
          <p:nvPr>
            <p:ph type="dt" sz="half" idx="10"/>
          </p:nvPr>
        </p:nvSpPr>
        <p:spPr/>
        <p:txBody>
          <a:bodyPr/>
          <a:lstStyle/>
          <a:p>
            <a:fld id="{7F04D583-EB5B-244B-A1BD-88EF51E738B8}" type="datetimeFigureOut">
              <a:rPr lang="en-US" smtClean="0"/>
              <a:t>2/3/2026</a:t>
            </a:fld>
            <a:endParaRPr lang="en-US"/>
          </a:p>
        </p:txBody>
      </p:sp>
      <p:sp>
        <p:nvSpPr>
          <p:cNvPr id="6" name="Footer Placeholder 5">
            <a:extLst>
              <a:ext uri="{FF2B5EF4-FFF2-40B4-BE49-F238E27FC236}">
                <a16:creationId xmlns:a16="http://schemas.microsoft.com/office/drawing/2014/main" id="{F00F8A87-82AD-E683-C294-475FED1381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402B5-6B81-C1AD-794A-67E2B9107416}"/>
              </a:ext>
            </a:extLst>
          </p:cNvPr>
          <p:cNvSpPr>
            <a:spLocks noGrp="1"/>
          </p:cNvSpPr>
          <p:nvPr>
            <p:ph type="sldNum" sz="quarter" idx="12"/>
          </p:nvPr>
        </p:nvSpPr>
        <p:spPr/>
        <p:txBody>
          <a:bodyPr/>
          <a:lstStyle/>
          <a:p>
            <a:fld id="{39050C35-1F02-4644-9920-D421AC9FAA5A}" type="slidenum">
              <a:rPr lang="en-US" smtClean="0"/>
              <a:t>‹#›</a:t>
            </a:fld>
            <a:endParaRPr lang="en-US"/>
          </a:p>
        </p:txBody>
      </p:sp>
    </p:spTree>
    <p:extLst>
      <p:ext uri="{BB962C8B-B14F-4D97-AF65-F5344CB8AC3E}">
        <p14:creationId xmlns:p14="http://schemas.microsoft.com/office/powerpoint/2010/main" val="209347448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Title and image with footer" type="title">
  <p:cSld name="Title and image with footer">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56" name="Google Shape;56;p14"/>
          <p:cNvSpPr txBox="1">
            <a:spLocks noGrp="1"/>
          </p:cNvSpPr>
          <p:nvPr>
            <p:ph type="title"/>
          </p:nvPr>
        </p:nvSpPr>
        <p:spPr>
          <a:xfrm>
            <a:off x="457200" y="603900"/>
            <a:ext cx="4726400" cy="5488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57" name="Google Shape;57;p14"/>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58" name="Google Shape;58;p14"/>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19170511"/>
      </p:ext>
    </p:extLst>
  </p:cSld>
  <p:clrMapOvr>
    <a:masterClrMapping/>
  </p:clrMapOvr>
  <p:extLst>
    <p:ext uri="{DCECCB84-F9BA-43D5-87BE-67443E8EF086}">
      <p15:sldGuideLst xmlns:p15="http://schemas.microsoft.com/office/powerpoint/2012/main">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61" name="Google Shape;61;p15"/>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62" name="Google Shape;62;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555892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3"/>
        <p:cNvGrpSpPr/>
        <p:nvPr/>
      </p:nvGrpSpPr>
      <p:grpSpPr>
        <a:xfrm>
          <a:off x="0" y="0"/>
          <a:ext cx="0" cy="0"/>
          <a:chOff x="0" y="0"/>
          <a:chExt cx="0" cy="0"/>
        </a:xfrm>
      </p:grpSpPr>
      <p:sp>
        <p:nvSpPr>
          <p:cNvPr id="64" name="Google Shape;64;p1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6"/>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66" name="Google Shape;66;p16"/>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800"/>
            </a:lvl1pPr>
            <a:lvl2pPr lvl="1" algn="ctr">
              <a:spcBef>
                <a:spcPts val="0"/>
              </a:spcBef>
              <a:spcAft>
                <a:spcPts val="0"/>
              </a:spcAft>
              <a:buSzPts val="2100"/>
              <a:buNone/>
              <a:defRPr sz="2800"/>
            </a:lvl2pPr>
            <a:lvl3pPr lvl="2" algn="ctr">
              <a:spcBef>
                <a:spcPts val="0"/>
              </a:spcBef>
              <a:spcAft>
                <a:spcPts val="0"/>
              </a:spcAft>
              <a:buSzPts val="2100"/>
              <a:buNone/>
              <a:defRPr sz="2800"/>
            </a:lvl3pPr>
            <a:lvl4pPr lvl="3" algn="ctr">
              <a:spcBef>
                <a:spcPts val="0"/>
              </a:spcBef>
              <a:spcAft>
                <a:spcPts val="0"/>
              </a:spcAft>
              <a:buSzPts val="2100"/>
              <a:buNone/>
              <a:defRPr sz="2800"/>
            </a:lvl4pPr>
            <a:lvl5pPr lvl="4" algn="ctr">
              <a:spcBef>
                <a:spcPts val="0"/>
              </a:spcBef>
              <a:spcAft>
                <a:spcPts val="0"/>
              </a:spcAft>
              <a:buSzPts val="2100"/>
              <a:buNone/>
              <a:defRPr sz="2800"/>
            </a:lvl5pPr>
            <a:lvl6pPr lvl="5" algn="ctr">
              <a:spcBef>
                <a:spcPts val="0"/>
              </a:spcBef>
              <a:spcAft>
                <a:spcPts val="0"/>
              </a:spcAft>
              <a:buSzPts val="2100"/>
              <a:buNone/>
              <a:defRPr sz="2800"/>
            </a:lvl6pPr>
            <a:lvl7pPr lvl="6" algn="ctr">
              <a:spcBef>
                <a:spcPts val="0"/>
              </a:spcBef>
              <a:spcAft>
                <a:spcPts val="0"/>
              </a:spcAft>
              <a:buSzPts val="2100"/>
              <a:buNone/>
              <a:defRPr sz="2800"/>
            </a:lvl7pPr>
            <a:lvl8pPr lvl="7" algn="ctr">
              <a:spcBef>
                <a:spcPts val="0"/>
              </a:spcBef>
              <a:spcAft>
                <a:spcPts val="0"/>
              </a:spcAft>
              <a:buSzPts val="2100"/>
              <a:buNone/>
              <a:defRPr sz="2800"/>
            </a:lvl8pPr>
            <a:lvl9pPr lvl="8" algn="ctr">
              <a:spcBef>
                <a:spcPts val="0"/>
              </a:spcBef>
              <a:spcAft>
                <a:spcPts val="0"/>
              </a:spcAft>
              <a:buSzPts val="2100"/>
              <a:buNone/>
              <a:defRPr sz="2800"/>
            </a:lvl9pPr>
          </a:lstStyle>
          <a:p>
            <a:endParaRPr/>
          </a:p>
        </p:txBody>
      </p:sp>
      <p:sp>
        <p:nvSpPr>
          <p:cNvPr id="67" name="Google Shape;67;p16"/>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Clr>
                <a:schemeClr val="accent1"/>
              </a:buClr>
              <a:buSzPts val="1200"/>
              <a:buChar char="●"/>
              <a:defRPr>
                <a:solidFill>
                  <a:schemeClr val="accent1"/>
                </a:solidFill>
              </a:defRPr>
            </a:lvl1pPr>
            <a:lvl2pPr marL="1219170" lvl="1" indent="-406390">
              <a:spcBef>
                <a:spcPts val="667"/>
              </a:spcBef>
              <a:spcAft>
                <a:spcPts val="0"/>
              </a:spcAft>
              <a:buClr>
                <a:schemeClr val="accent1"/>
              </a:buClr>
              <a:buSzPts val="1200"/>
              <a:buChar char="○"/>
              <a:defRPr>
                <a:solidFill>
                  <a:schemeClr val="accent1"/>
                </a:solidFill>
              </a:defRPr>
            </a:lvl2pPr>
            <a:lvl3pPr marL="1828754" lvl="2" indent="-406390">
              <a:spcBef>
                <a:spcPts val="667"/>
              </a:spcBef>
              <a:spcAft>
                <a:spcPts val="0"/>
              </a:spcAft>
              <a:buClr>
                <a:schemeClr val="accent1"/>
              </a:buClr>
              <a:buSzPts val="1200"/>
              <a:buChar char="■"/>
              <a:defRPr>
                <a:solidFill>
                  <a:schemeClr val="accent1"/>
                </a:solidFill>
              </a:defRPr>
            </a:lvl3pPr>
            <a:lvl4pPr marL="2438339" lvl="3" indent="-406390">
              <a:spcBef>
                <a:spcPts val="667"/>
              </a:spcBef>
              <a:spcAft>
                <a:spcPts val="0"/>
              </a:spcAft>
              <a:buClr>
                <a:schemeClr val="accent1"/>
              </a:buClr>
              <a:buSzPts val="1200"/>
              <a:buChar char="●"/>
              <a:defRPr>
                <a:solidFill>
                  <a:schemeClr val="accent1"/>
                </a:solidFill>
              </a:defRPr>
            </a:lvl4pPr>
            <a:lvl5pPr marL="3047924" lvl="4" indent="-406390">
              <a:spcBef>
                <a:spcPts val="667"/>
              </a:spcBef>
              <a:spcAft>
                <a:spcPts val="0"/>
              </a:spcAft>
              <a:buClr>
                <a:schemeClr val="accent1"/>
              </a:buClr>
              <a:buSzPts val="1200"/>
              <a:buChar char="○"/>
              <a:defRPr>
                <a:solidFill>
                  <a:schemeClr val="accent1"/>
                </a:solidFill>
              </a:defRPr>
            </a:lvl5pPr>
            <a:lvl6pPr marL="3657509" lvl="5" indent="-406390">
              <a:spcBef>
                <a:spcPts val="667"/>
              </a:spcBef>
              <a:spcAft>
                <a:spcPts val="0"/>
              </a:spcAft>
              <a:buClr>
                <a:schemeClr val="accent1"/>
              </a:buClr>
              <a:buSzPts val="1200"/>
              <a:buChar char="■"/>
              <a:defRPr>
                <a:solidFill>
                  <a:schemeClr val="accent1"/>
                </a:solidFill>
              </a:defRPr>
            </a:lvl6pPr>
            <a:lvl7pPr marL="4267093" lvl="6" indent="-406390">
              <a:spcBef>
                <a:spcPts val="667"/>
              </a:spcBef>
              <a:spcAft>
                <a:spcPts val="0"/>
              </a:spcAft>
              <a:buClr>
                <a:schemeClr val="accent1"/>
              </a:buClr>
              <a:buSzPts val="1200"/>
              <a:buChar char="●"/>
              <a:defRPr>
                <a:solidFill>
                  <a:schemeClr val="accent1"/>
                </a:solidFill>
              </a:defRPr>
            </a:lvl7pPr>
            <a:lvl8pPr marL="4876678" lvl="7" indent="-406390">
              <a:spcBef>
                <a:spcPts val="667"/>
              </a:spcBef>
              <a:spcAft>
                <a:spcPts val="0"/>
              </a:spcAft>
              <a:buClr>
                <a:schemeClr val="accent1"/>
              </a:buClr>
              <a:buSzPts val="1200"/>
              <a:buChar char="○"/>
              <a:defRPr>
                <a:solidFill>
                  <a:schemeClr val="accent1"/>
                </a:solidFill>
              </a:defRPr>
            </a:lvl8pPr>
            <a:lvl9pPr marL="5486263" lvl="8" indent="-406390">
              <a:spcBef>
                <a:spcPts val="667"/>
              </a:spcBef>
              <a:spcAft>
                <a:spcPts val="667"/>
              </a:spcAft>
              <a:buClr>
                <a:schemeClr val="accent1"/>
              </a:buClr>
              <a:buSzPts val="1200"/>
              <a:buChar char="■"/>
              <a:defRPr>
                <a:solidFill>
                  <a:schemeClr val="accent1"/>
                </a:solidFill>
              </a:defRPr>
            </a:lvl9pPr>
          </a:lstStyle>
          <a:p>
            <a:endParaRPr/>
          </a:p>
        </p:txBody>
      </p:sp>
      <p:sp>
        <p:nvSpPr>
          <p:cNvPr id="68" name="Google Shape;68;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91042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5501-4434-AFE0-5DE2-EC329C0AB0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EE4CB9-52F2-6E16-8C2E-41D9FC6A14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02AA78-36D8-4BC2-5F6B-D312B6FE0D2F}"/>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C7C11D5A-9103-6E92-A2D5-501306ABA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044CF-7E84-BED6-5B5D-86FA7913C81D}"/>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13208023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75" name="Google Shape;75;p19"/>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76" name="Google Shape;76;p19"/>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148410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457200" y="603900"/>
            <a:ext cx="4726400" cy="5488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71" name="Google Shape;71;p17"/>
          <p:cNvSpPr/>
          <p:nvPr/>
        </p:nvSpPr>
        <p:spPr>
          <a:xfrm>
            <a:off x="6396800" y="914400"/>
            <a:ext cx="4576000" cy="4576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72" name="Google Shape;72;p17"/>
          <p:cNvSpPr>
            <a:spLocks noGrp="1"/>
          </p:cNvSpPr>
          <p:nvPr>
            <p:ph type="pic" idx="2"/>
          </p:nvPr>
        </p:nvSpPr>
        <p:spPr>
          <a:xfrm>
            <a:off x="6110400" y="1466000"/>
            <a:ext cx="4310800" cy="4310800"/>
          </a:xfrm>
          <a:prstGeom prst="rect">
            <a:avLst/>
          </a:prstGeom>
          <a:noFill/>
          <a:ln>
            <a:noFill/>
          </a:ln>
        </p:spPr>
      </p:sp>
      <p:sp>
        <p:nvSpPr>
          <p:cNvPr id="73" name="Google Shape;73;p17"/>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74" name="Google Shape;74;p17"/>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719533366"/>
      </p:ext>
    </p:extLst>
  </p:cSld>
  <p:clrMapOvr>
    <a:masterClrMapping/>
  </p:clrMapOvr>
  <p:extLst>
    <p:ext uri="{DCECCB84-F9BA-43D5-87BE-67443E8EF086}">
      <p15:sldGuideLst xmlns:p15="http://schemas.microsoft.com/office/powerpoint/2012/main">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75"/>
        <p:cNvGrpSpPr/>
        <p:nvPr/>
      </p:nvGrpSpPr>
      <p:grpSpPr>
        <a:xfrm>
          <a:off x="0" y="0"/>
          <a:ext cx="0" cy="0"/>
          <a:chOff x="0" y="0"/>
          <a:chExt cx="0" cy="0"/>
        </a:xfrm>
      </p:grpSpPr>
      <p:sp>
        <p:nvSpPr>
          <p:cNvPr id="76" name="Google Shape;76;p18"/>
          <p:cNvSpPr/>
          <p:nvPr/>
        </p:nvSpPr>
        <p:spPr>
          <a:xfrm>
            <a:off x="6396800" y="914400"/>
            <a:ext cx="4576000" cy="4576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77" name="Google Shape;77;p18"/>
          <p:cNvSpPr>
            <a:spLocks noGrp="1"/>
          </p:cNvSpPr>
          <p:nvPr>
            <p:ph type="pic" idx="2"/>
          </p:nvPr>
        </p:nvSpPr>
        <p:spPr>
          <a:xfrm>
            <a:off x="6110400" y="1466000"/>
            <a:ext cx="4310800" cy="4310800"/>
          </a:xfrm>
          <a:prstGeom prst="rect">
            <a:avLst/>
          </a:prstGeom>
          <a:noFill/>
          <a:ln>
            <a:noFill/>
          </a:ln>
        </p:spPr>
      </p:sp>
      <p:sp>
        <p:nvSpPr>
          <p:cNvPr id="78" name="Google Shape;78;p18"/>
          <p:cNvSpPr txBox="1">
            <a:spLocks noGrp="1"/>
          </p:cNvSpPr>
          <p:nvPr>
            <p:ph type="body" idx="1"/>
          </p:nvPr>
        </p:nvSpPr>
        <p:spPr>
          <a:xfrm>
            <a:off x="457300" y="3507433"/>
            <a:ext cx="5003600" cy="2584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79" name="Google Shape;79;p18"/>
          <p:cNvSpPr txBox="1">
            <a:spLocks noGrp="1"/>
          </p:cNvSpPr>
          <p:nvPr>
            <p:ph type="title"/>
          </p:nvPr>
        </p:nvSpPr>
        <p:spPr>
          <a:xfrm>
            <a:off x="457200" y="603900"/>
            <a:ext cx="5003600" cy="2735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80" name="Google Shape;80;p18"/>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81" name="Google Shape;81;p18"/>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326136131"/>
      </p:ext>
    </p:extLst>
  </p:cSld>
  <p:clrMapOvr>
    <a:masterClrMapping/>
  </p:clrMapOvr>
  <p:extLst>
    <p:ext uri="{DCECCB84-F9BA-43D5-87BE-67443E8EF086}">
      <p15:sldGuideLst xmlns:p15="http://schemas.microsoft.com/office/powerpoint/2012/main">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Table of contents" type="secHead">
  <p:cSld name="Table of contents">
    <p:spTree>
      <p:nvGrpSpPr>
        <p:cNvPr id="1" name="Shape 82"/>
        <p:cNvGrpSpPr/>
        <p:nvPr/>
      </p:nvGrpSpPr>
      <p:grpSpPr>
        <a:xfrm>
          <a:off x="0" y="0"/>
          <a:ext cx="0" cy="0"/>
          <a:chOff x="0" y="0"/>
          <a:chExt cx="0" cy="0"/>
        </a:xfrm>
      </p:grpSpPr>
      <p:sp>
        <p:nvSpPr>
          <p:cNvPr id="83" name="Google Shape;83;p19"/>
          <p:cNvSpPr txBox="1">
            <a:spLocks noGrp="1"/>
          </p:cNvSpPr>
          <p:nvPr>
            <p:ph type="subTitle" idx="1"/>
          </p:nvPr>
        </p:nvSpPr>
        <p:spPr>
          <a:xfrm>
            <a:off x="6110533" y="1410800"/>
            <a:ext cx="1396800" cy="4036400"/>
          </a:xfrm>
          <a:prstGeom prst="rect">
            <a:avLst/>
          </a:prstGeom>
        </p:spPr>
        <p:txBody>
          <a:bodyPr spcFirstLastPara="1" wrap="square" lIns="91425" tIns="91425" rIns="91425" bIns="91425" anchor="ctr" anchorCtr="0">
            <a:noAutofit/>
          </a:bodyPr>
          <a:lstStyle>
            <a:lvl1pPr lvl="0" algn="r">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lgn="r">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84" name="Google Shape;84;p19"/>
          <p:cNvSpPr txBox="1">
            <a:spLocks noGrp="1"/>
          </p:cNvSpPr>
          <p:nvPr>
            <p:ph type="subTitle" idx="2"/>
          </p:nvPr>
        </p:nvSpPr>
        <p:spPr>
          <a:xfrm>
            <a:off x="8379333" y="1410800"/>
            <a:ext cx="3203200" cy="4036400"/>
          </a:xfrm>
          <a:prstGeom prst="rect">
            <a:avLst/>
          </a:prstGeom>
        </p:spPr>
        <p:txBody>
          <a:bodyPr spcFirstLastPara="1" wrap="square" lIns="91425" tIns="91425" rIns="91425" bIns="91425" anchor="ctr" anchorCtr="0">
            <a:noAutofit/>
          </a:bodyPr>
          <a:lstStyle>
            <a:lvl1pPr lvl="0">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lgn="r">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85" name="Google Shape;85;p19"/>
          <p:cNvSpPr txBox="1">
            <a:spLocks noGrp="1"/>
          </p:cNvSpPr>
          <p:nvPr>
            <p:ph type="subTitle" idx="3"/>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86" name="Google Shape;86;p19"/>
          <p:cNvSpPr txBox="1">
            <a:spLocks noGrp="1"/>
          </p:cNvSpPr>
          <p:nvPr>
            <p:ph type="title"/>
          </p:nvPr>
        </p:nvSpPr>
        <p:spPr>
          <a:xfrm>
            <a:off x="457200" y="2422800"/>
            <a:ext cx="4867600" cy="2012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87" name="Google Shape;87;p19"/>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88" name="Google Shape;88;p19"/>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60382739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Custom section title and description">
  <p:cSld name="Custom section title and description">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457200" y="2422800"/>
            <a:ext cx="4867600" cy="2012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91" name="Google Shape;91;p20"/>
          <p:cNvSpPr txBox="1">
            <a:spLocks noGrp="1"/>
          </p:cNvSpPr>
          <p:nvPr>
            <p:ph type="subTitle" idx="1"/>
          </p:nvPr>
        </p:nvSpPr>
        <p:spPr>
          <a:xfrm>
            <a:off x="6110533" y="1410800"/>
            <a:ext cx="5472000" cy="4036400"/>
          </a:xfrm>
          <a:prstGeom prst="rect">
            <a:avLst/>
          </a:prstGeom>
        </p:spPr>
        <p:txBody>
          <a:bodyPr spcFirstLastPara="1" wrap="square" lIns="91425" tIns="91425" rIns="91425" bIns="91425" anchor="ctr" anchorCtr="0">
            <a:noAutofit/>
          </a:bodyPr>
          <a:lstStyle>
            <a:lvl1pPr lvl="0">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lgn="r">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92" name="Google Shape;92;p20"/>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93" name="Google Shape;93;p20"/>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657428091"/>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Custom one column text">
  <p:cSld name="Custom one column text">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457200" y="603900"/>
            <a:ext cx="7192800" cy="1264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96" name="Google Shape;96;p21"/>
          <p:cNvSpPr/>
          <p:nvPr/>
        </p:nvSpPr>
        <p:spPr>
          <a:xfrm>
            <a:off x="604969" y="212121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dk1"/>
              </a:solidFill>
            </a:endParaRPr>
          </a:p>
        </p:txBody>
      </p:sp>
      <p:sp>
        <p:nvSpPr>
          <p:cNvPr id="97" name="Google Shape;97;p21"/>
          <p:cNvSpPr txBox="1">
            <a:spLocks noGrp="1"/>
          </p:cNvSpPr>
          <p:nvPr>
            <p:ph type="subTitle" idx="1"/>
          </p:nvPr>
        </p:nvSpPr>
        <p:spPr>
          <a:xfrm>
            <a:off x="860367" y="1993633"/>
            <a:ext cx="7192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98" name="Google Shape;98;p21"/>
          <p:cNvSpPr txBox="1">
            <a:spLocks noGrp="1"/>
          </p:cNvSpPr>
          <p:nvPr>
            <p:ph type="body" idx="2"/>
          </p:nvPr>
        </p:nvSpPr>
        <p:spPr>
          <a:xfrm>
            <a:off x="457300" y="2551600"/>
            <a:ext cx="7596000" cy="3540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99" name="Google Shape;99;p21"/>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00" name="Google Shape;100;p21"/>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11840018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One big idea with image" type="tx">
  <p:cSld name="One big idea with image">
    <p:spTree>
      <p:nvGrpSpPr>
        <p:cNvPr id="1" name="Shape 101"/>
        <p:cNvGrpSpPr/>
        <p:nvPr/>
      </p:nvGrpSpPr>
      <p:grpSpPr>
        <a:xfrm>
          <a:off x="0" y="0"/>
          <a:ext cx="0" cy="0"/>
          <a:chOff x="0" y="0"/>
          <a:chExt cx="0" cy="0"/>
        </a:xfrm>
      </p:grpSpPr>
      <p:sp>
        <p:nvSpPr>
          <p:cNvPr id="102" name="Google Shape;102;p22"/>
          <p:cNvSpPr txBox="1">
            <a:spLocks noGrp="1"/>
          </p:cNvSpPr>
          <p:nvPr>
            <p:ph type="title"/>
          </p:nvPr>
        </p:nvSpPr>
        <p:spPr>
          <a:xfrm>
            <a:off x="1631900" y="609600"/>
            <a:ext cx="4580000" cy="247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200"/>
              <a:buNone/>
              <a:defRPr>
                <a:solidFill>
                  <a:schemeClr val="lt1"/>
                </a:solidFill>
              </a:defRPr>
            </a:lvl1pPr>
            <a:lvl2pPr lvl="1">
              <a:spcBef>
                <a:spcPts val="0"/>
              </a:spcBef>
              <a:spcAft>
                <a:spcPts val="0"/>
              </a:spcAft>
              <a:buClr>
                <a:schemeClr val="lt1"/>
              </a:buClr>
              <a:buSzPts val="4200"/>
              <a:buNone/>
              <a:defRPr>
                <a:solidFill>
                  <a:schemeClr val="lt1"/>
                </a:solidFill>
              </a:defRPr>
            </a:lvl2pPr>
            <a:lvl3pPr lvl="2">
              <a:spcBef>
                <a:spcPts val="0"/>
              </a:spcBef>
              <a:spcAft>
                <a:spcPts val="0"/>
              </a:spcAft>
              <a:buClr>
                <a:schemeClr val="lt1"/>
              </a:buClr>
              <a:buSzPts val="4200"/>
              <a:buNone/>
              <a:defRPr>
                <a:solidFill>
                  <a:schemeClr val="lt1"/>
                </a:solidFill>
              </a:defRPr>
            </a:lvl3pPr>
            <a:lvl4pPr lvl="3">
              <a:spcBef>
                <a:spcPts val="0"/>
              </a:spcBef>
              <a:spcAft>
                <a:spcPts val="0"/>
              </a:spcAft>
              <a:buClr>
                <a:schemeClr val="lt1"/>
              </a:buClr>
              <a:buSzPts val="4200"/>
              <a:buNone/>
              <a:defRPr>
                <a:solidFill>
                  <a:schemeClr val="lt1"/>
                </a:solidFill>
              </a:defRPr>
            </a:lvl4pPr>
            <a:lvl5pPr lvl="4">
              <a:spcBef>
                <a:spcPts val="0"/>
              </a:spcBef>
              <a:spcAft>
                <a:spcPts val="0"/>
              </a:spcAft>
              <a:buClr>
                <a:schemeClr val="lt1"/>
              </a:buClr>
              <a:buSzPts val="4200"/>
              <a:buNone/>
              <a:defRPr>
                <a:solidFill>
                  <a:schemeClr val="lt1"/>
                </a:solidFill>
              </a:defRPr>
            </a:lvl5pPr>
            <a:lvl6pPr lvl="5">
              <a:spcBef>
                <a:spcPts val="0"/>
              </a:spcBef>
              <a:spcAft>
                <a:spcPts val="0"/>
              </a:spcAft>
              <a:buClr>
                <a:schemeClr val="lt1"/>
              </a:buClr>
              <a:buSzPts val="4200"/>
              <a:buNone/>
              <a:defRPr>
                <a:solidFill>
                  <a:schemeClr val="lt1"/>
                </a:solidFill>
              </a:defRPr>
            </a:lvl6pPr>
            <a:lvl7pPr lvl="6">
              <a:spcBef>
                <a:spcPts val="0"/>
              </a:spcBef>
              <a:spcAft>
                <a:spcPts val="0"/>
              </a:spcAft>
              <a:buClr>
                <a:schemeClr val="lt1"/>
              </a:buClr>
              <a:buSzPts val="4200"/>
              <a:buNone/>
              <a:defRPr>
                <a:solidFill>
                  <a:schemeClr val="lt1"/>
                </a:solidFill>
              </a:defRPr>
            </a:lvl7pPr>
            <a:lvl8pPr lvl="7">
              <a:spcBef>
                <a:spcPts val="0"/>
              </a:spcBef>
              <a:spcAft>
                <a:spcPts val="0"/>
              </a:spcAft>
              <a:buClr>
                <a:schemeClr val="lt1"/>
              </a:buClr>
              <a:buSzPts val="4200"/>
              <a:buNone/>
              <a:defRPr>
                <a:solidFill>
                  <a:schemeClr val="lt1"/>
                </a:solidFill>
              </a:defRPr>
            </a:lvl8pPr>
            <a:lvl9pPr lvl="8">
              <a:spcBef>
                <a:spcPts val="0"/>
              </a:spcBef>
              <a:spcAft>
                <a:spcPts val="0"/>
              </a:spcAft>
              <a:buClr>
                <a:schemeClr val="lt1"/>
              </a:buClr>
              <a:buSzPts val="4200"/>
              <a:buNone/>
              <a:defRPr>
                <a:solidFill>
                  <a:schemeClr val="lt1"/>
                </a:solidFill>
              </a:defRPr>
            </a:lvl9pPr>
          </a:lstStyle>
          <a:p>
            <a:endParaRPr/>
          </a:p>
        </p:txBody>
      </p:sp>
      <p:sp>
        <p:nvSpPr>
          <p:cNvPr id="103" name="Google Shape;103;p22"/>
          <p:cNvSpPr txBox="1">
            <a:spLocks noGrp="1"/>
          </p:cNvSpPr>
          <p:nvPr>
            <p:ph type="subTitle" idx="1"/>
          </p:nvPr>
        </p:nvSpPr>
        <p:spPr>
          <a:xfrm>
            <a:off x="6986133" y="1162379"/>
            <a:ext cx="4596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04" name="Google Shape;104;p22"/>
          <p:cNvSpPr txBox="1">
            <a:spLocks noGrp="1"/>
          </p:cNvSpPr>
          <p:nvPr>
            <p:ph type="body" idx="2"/>
          </p:nvPr>
        </p:nvSpPr>
        <p:spPr>
          <a:xfrm>
            <a:off x="6583067" y="1720333"/>
            <a:ext cx="3834000" cy="3770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05" name="Google Shape;105;p22"/>
          <p:cNvSpPr txBox="1">
            <a:spLocks noGrp="1"/>
          </p:cNvSpPr>
          <p:nvPr>
            <p:ph type="subTitle" idx="3"/>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06" name="Google Shape;106;p22"/>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07" name="Google Shape;107;p22"/>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574239928"/>
      </p:ext>
    </p:extLst>
  </p:cSld>
  <p:clrMapOvr>
    <a:masterClrMapping/>
  </p:clrMapOvr>
  <p:extLst>
    <p:ext uri="{DCECCB84-F9BA-43D5-87BE-67443E8EF086}">
      <p15:sldGuideLst xmlns:p15="http://schemas.microsoft.com/office/powerpoint/2012/main">
        <p15:guide id="1" orient="horz" pos="2952">
          <p15:clr>
            <a:srgbClr val="E46962"/>
          </p15:clr>
        </p15:guide>
        <p15:guide id="2" orient="horz" pos="2594">
          <p15:clr>
            <a:srgbClr val="E46962"/>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Three big ideas with image">
  <p:cSld name="Three big ideas with image">
    <p:spTree>
      <p:nvGrpSpPr>
        <p:cNvPr id="1" name="Shape 108"/>
        <p:cNvGrpSpPr/>
        <p:nvPr/>
      </p:nvGrpSpPr>
      <p:grpSpPr>
        <a:xfrm>
          <a:off x="0" y="0"/>
          <a:ext cx="0" cy="0"/>
          <a:chOff x="0" y="0"/>
          <a:chExt cx="0" cy="0"/>
        </a:xfrm>
      </p:grpSpPr>
      <p:sp>
        <p:nvSpPr>
          <p:cNvPr id="109" name="Google Shape;109;p23"/>
          <p:cNvSpPr txBox="1">
            <a:spLocks noGrp="1"/>
          </p:cNvSpPr>
          <p:nvPr>
            <p:ph type="subTitle" idx="1"/>
          </p:nvPr>
        </p:nvSpPr>
        <p:spPr>
          <a:xfrm>
            <a:off x="6986133" y="1162379"/>
            <a:ext cx="4614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10" name="Google Shape;110;p23"/>
          <p:cNvSpPr txBox="1">
            <a:spLocks noGrp="1"/>
          </p:cNvSpPr>
          <p:nvPr>
            <p:ph type="body" idx="2"/>
          </p:nvPr>
        </p:nvSpPr>
        <p:spPr>
          <a:xfrm>
            <a:off x="6583067" y="1720333"/>
            <a:ext cx="4997600" cy="817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11" name="Google Shape;111;p23"/>
          <p:cNvSpPr txBox="1">
            <a:spLocks noGrp="1"/>
          </p:cNvSpPr>
          <p:nvPr>
            <p:ph type="subTitle" idx="3"/>
          </p:nvPr>
        </p:nvSpPr>
        <p:spPr>
          <a:xfrm>
            <a:off x="6986133" y="2663612"/>
            <a:ext cx="4614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12" name="Google Shape;112;p23"/>
          <p:cNvSpPr txBox="1">
            <a:spLocks noGrp="1"/>
          </p:cNvSpPr>
          <p:nvPr>
            <p:ph type="body" idx="4"/>
          </p:nvPr>
        </p:nvSpPr>
        <p:spPr>
          <a:xfrm>
            <a:off x="6583067" y="3221567"/>
            <a:ext cx="4997600" cy="817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13" name="Google Shape;113;p23"/>
          <p:cNvSpPr txBox="1">
            <a:spLocks noGrp="1"/>
          </p:cNvSpPr>
          <p:nvPr>
            <p:ph type="subTitle" idx="5"/>
          </p:nvPr>
        </p:nvSpPr>
        <p:spPr>
          <a:xfrm>
            <a:off x="6986133" y="4164845"/>
            <a:ext cx="4614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14" name="Google Shape;114;p23"/>
          <p:cNvSpPr txBox="1">
            <a:spLocks noGrp="1"/>
          </p:cNvSpPr>
          <p:nvPr>
            <p:ph type="body" idx="6"/>
          </p:nvPr>
        </p:nvSpPr>
        <p:spPr>
          <a:xfrm>
            <a:off x="6583067" y="4722800"/>
            <a:ext cx="4997600" cy="762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15" name="Google Shape;115;p23"/>
          <p:cNvSpPr txBox="1">
            <a:spLocks noGrp="1"/>
          </p:cNvSpPr>
          <p:nvPr>
            <p:ph type="title"/>
          </p:nvPr>
        </p:nvSpPr>
        <p:spPr>
          <a:xfrm>
            <a:off x="1631900" y="609600"/>
            <a:ext cx="4580000" cy="247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200"/>
              <a:buNone/>
              <a:defRPr>
                <a:solidFill>
                  <a:schemeClr val="lt1"/>
                </a:solidFill>
              </a:defRPr>
            </a:lvl1pPr>
            <a:lvl2pPr lvl="1">
              <a:spcBef>
                <a:spcPts val="0"/>
              </a:spcBef>
              <a:spcAft>
                <a:spcPts val="0"/>
              </a:spcAft>
              <a:buClr>
                <a:schemeClr val="lt1"/>
              </a:buClr>
              <a:buSzPts val="4200"/>
              <a:buNone/>
              <a:defRPr>
                <a:solidFill>
                  <a:schemeClr val="lt1"/>
                </a:solidFill>
              </a:defRPr>
            </a:lvl2pPr>
            <a:lvl3pPr lvl="2">
              <a:spcBef>
                <a:spcPts val="0"/>
              </a:spcBef>
              <a:spcAft>
                <a:spcPts val="0"/>
              </a:spcAft>
              <a:buClr>
                <a:schemeClr val="lt1"/>
              </a:buClr>
              <a:buSzPts val="4200"/>
              <a:buNone/>
              <a:defRPr>
                <a:solidFill>
                  <a:schemeClr val="lt1"/>
                </a:solidFill>
              </a:defRPr>
            </a:lvl3pPr>
            <a:lvl4pPr lvl="3">
              <a:spcBef>
                <a:spcPts val="0"/>
              </a:spcBef>
              <a:spcAft>
                <a:spcPts val="0"/>
              </a:spcAft>
              <a:buClr>
                <a:schemeClr val="lt1"/>
              </a:buClr>
              <a:buSzPts val="4200"/>
              <a:buNone/>
              <a:defRPr>
                <a:solidFill>
                  <a:schemeClr val="lt1"/>
                </a:solidFill>
              </a:defRPr>
            </a:lvl4pPr>
            <a:lvl5pPr lvl="4">
              <a:spcBef>
                <a:spcPts val="0"/>
              </a:spcBef>
              <a:spcAft>
                <a:spcPts val="0"/>
              </a:spcAft>
              <a:buClr>
                <a:schemeClr val="lt1"/>
              </a:buClr>
              <a:buSzPts val="4200"/>
              <a:buNone/>
              <a:defRPr>
                <a:solidFill>
                  <a:schemeClr val="lt1"/>
                </a:solidFill>
              </a:defRPr>
            </a:lvl5pPr>
            <a:lvl6pPr lvl="5">
              <a:spcBef>
                <a:spcPts val="0"/>
              </a:spcBef>
              <a:spcAft>
                <a:spcPts val="0"/>
              </a:spcAft>
              <a:buClr>
                <a:schemeClr val="lt1"/>
              </a:buClr>
              <a:buSzPts val="4200"/>
              <a:buNone/>
              <a:defRPr>
                <a:solidFill>
                  <a:schemeClr val="lt1"/>
                </a:solidFill>
              </a:defRPr>
            </a:lvl6pPr>
            <a:lvl7pPr lvl="6">
              <a:spcBef>
                <a:spcPts val="0"/>
              </a:spcBef>
              <a:spcAft>
                <a:spcPts val="0"/>
              </a:spcAft>
              <a:buClr>
                <a:schemeClr val="lt1"/>
              </a:buClr>
              <a:buSzPts val="4200"/>
              <a:buNone/>
              <a:defRPr>
                <a:solidFill>
                  <a:schemeClr val="lt1"/>
                </a:solidFill>
              </a:defRPr>
            </a:lvl7pPr>
            <a:lvl8pPr lvl="7">
              <a:spcBef>
                <a:spcPts val="0"/>
              </a:spcBef>
              <a:spcAft>
                <a:spcPts val="0"/>
              </a:spcAft>
              <a:buClr>
                <a:schemeClr val="lt1"/>
              </a:buClr>
              <a:buSzPts val="4200"/>
              <a:buNone/>
              <a:defRPr>
                <a:solidFill>
                  <a:schemeClr val="lt1"/>
                </a:solidFill>
              </a:defRPr>
            </a:lvl8pPr>
            <a:lvl9pPr lvl="8">
              <a:spcBef>
                <a:spcPts val="0"/>
              </a:spcBef>
              <a:spcAft>
                <a:spcPts val="0"/>
              </a:spcAft>
              <a:buClr>
                <a:schemeClr val="lt1"/>
              </a:buClr>
              <a:buSzPts val="4200"/>
              <a:buNone/>
              <a:defRPr>
                <a:solidFill>
                  <a:schemeClr val="lt1"/>
                </a:solidFill>
              </a:defRPr>
            </a:lvl9pPr>
          </a:lstStyle>
          <a:p>
            <a:endParaRPr/>
          </a:p>
        </p:txBody>
      </p:sp>
      <p:sp>
        <p:nvSpPr>
          <p:cNvPr id="116" name="Google Shape;116;p23"/>
          <p:cNvSpPr txBox="1">
            <a:spLocks noGrp="1"/>
          </p:cNvSpPr>
          <p:nvPr>
            <p:ph type="subTitle" idx="7"/>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17" name="Google Shape;117;p23"/>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18" name="Google Shape;118;p23"/>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74790997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Quote" type="twoColTx">
  <p:cSld name="Quote">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457200" y="3342433"/>
            <a:ext cx="11125200" cy="1797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21" name="Google Shape;121;p24"/>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22" name="Google Shape;122;p24"/>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23" name="Google Shape;123;p24"/>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89032689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Title and small image with footer" type="titleOnly">
  <p:cSld name="Title and small image with footer">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457200" y="609600"/>
            <a:ext cx="7124800" cy="5482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26" name="Google Shape;126;p25"/>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27" name="Google Shape;127;p25"/>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28" name="Google Shape;128;p25"/>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763010249"/>
      </p:ext>
    </p:extLst>
  </p:cSld>
  <p:clrMapOvr>
    <a:masterClrMapping/>
  </p:clrMapOvr>
  <p:extLst>
    <p:ext uri="{DCECCB84-F9BA-43D5-87BE-67443E8EF086}">
      <p15:sldGuideLst xmlns:p15="http://schemas.microsoft.com/office/powerpoint/2012/main">
        <p15:guide id="1" orient="horz" pos="2736">
          <p15:clr>
            <a:srgbClr val="E46962"/>
          </p15:clr>
        </p15:guide>
        <p15:guide id="2" pos="5184">
          <p15:clr>
            <a:srgbClr val="E46962"/>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title" hasCustomPrompt="1"/>
          </p:nvPr>
        </p:nvSpPr>
        <p:spPr>
          <a:xfrm>
            <a:off x="-2858600" y="33"/>
            <a:ext cx="14943600" cy="68580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5000"/>
              <a:buNone/>
              <a:defRPr sz="46666">
                <a:solidFill>
                  <a:schemeClr val="lt1"/>
                </a:solidFill>
              </a:defRPr>
            </a:lvl1pPr>
            <a:lvl2pPr lvl="1" algn="r">
              <a:spcBef>
                <a:spcPts val="0"/>
              </a:spcBef>
              <a:spcAft>
                <a:spcPts val="0"/>
              </a:spcAft>
              <a:buClr>
                <a:schemeClr val="lt1"/>
              </a:buClr>
              <a:buSzPts val="20000"/>
              <a:buNone/>
              <a:defRPr sz="26666">
                <a:solidFill>
                  <a:schemeClr val="lt1"/>
                </a:solidFill>
              </a:defRPr>
            </a:lvl2pPr>
            <a:lvl3pPr lvl="2" algn="r">
              <a:spcBef>
                <a:spcPts val="0"/>
              </a:spcBef>
              <a:spcAft>
                <a:spcPts val="0"/>
              </a:spcAft>
              <a:buClr>
                <a:schemeClr val="lt1"/>
              </a:buClr>
              <a:buSzPts val="20000"/>
              <a:buNone/>
              <a:defRPr sz="26666">
                <a:solidFill>
                  <a:schemeClr val="lt1"/>
                </a:solidFill>
              </a:defRPr>
            </a:lvl3pPr>
            <a:lvl4pPr lvl="3" algn="r">
              <a:spcBef>
                <a:spcPts val="0"/>
              </a:spcBef>
              <a:spcAft>
                <a:spcPts val="0"/>
              </a:spcAft>
              <a:buClr>
                <a:schemeClr val="lt1"/>
              </a:buClr>
              <a:buSzPts val="20000"/>
              <a:buNone/>
              <a:defRPr sz="26666">
                <a:solidFill>
                  <a:schemeClr val="lt1"/>
                </a:solidFill>
              </a:defRPr>
            </a:lvl4pPr>
            <a:lvl5pPr lvl="4" algn="r">
              <a:spcBef>
                <a:spcPts val="0"/>
              </a:spcBef>
              <a:spcAft>
                <a:spcPts val="0"/>
              </a:spcAft>
              <a:buClr>
                <a:schemeClr val="lt1"/>
              </a:buClr>
              <a:buSzPts val="20000"/>
              <a:buNone/>
              <a:defRPr sz="26666">
                <a:solidFill>
                  <a:schemeClr val="lt1"/>
                </a:solidFill>
              </a:defRPr>
            </a:lvl5pPr>
            <a:lvl6pPr lvl="5" algn="r">
              <a:spcBef>
                <a:spcPts val="0"/>
              </a:spcBef>
              <a:spcAft>
                <a:spcPts val="0"/>
              </a:spcAft>
              <a:buClr>
                <a:schemeClr val="lt1"/>
              </a:buClr>
              <a:buSzPts val="20000"/>
              <a:buNone/>
              <a:defRPr sz="26666">
                <a:solidFill>
                  <a:schemeClr val="lt1"/>
                </a:solidFill>
              </a:defRPr>
            </a:lvl6pPr>
            <a:lvl7pPr lvl="6" algn="r">
              <a:spcBef>
                <a:spcPts val="0"/>
              </a:spcBef>
              <a:spcAft>
                <a:spcPts val="0"/>
              </a:spcAft>
              <a:buClr>
                <a:schemeClr val="lt1"/>
              </a:buClr>
              <a:buSzPts val="20000"/>
              <a:buNone/>
              <a:defRPr sz="26666">
                <a:solidFill>
                  <a:schemeClr val="lt1"/>
                </a:solidFill>
              </a:defRPr>
            </a:lvl7pPr>
            <a:lvl8pPr lvl="7" algn="r">
              <a:spcBef>
                <a:spcPts val="0"/>
              </a:spcBef>
              <a:spcAft>
                <a:spcPts val="0"/>
              </a:spcAft>
              <a:buClr>
                <a:schemeClr val="lt1"/>
              </a:buClr>
              <a:buSzPts val="20000"/>
              <a:buNone/>
              <a:defRPr sz="26666">
                <a:solidFill>
                  <a:schemeClr val="lt1"/>
                </a:solidFill>
              </a:defRPr>
            </a:lvl8pPr>
            <a:lvl9pPr lvl="8" algn="r">
              <a:spcBef>
                <a:spcPts val="0"/>
              </a:spcBef>
              <a:spcAft>
                <a:spcPts val="0"/>
              </a:spcAft>
              <a:buClr>
                <a:schemeClr val="lt1"/>
              </a:buClr>
              <a:buSzPts val="20000"/>
              <a:buNone/>
              <a:defRPr sz="26666">
                <a:solidFill>
                  <a:schemeClr val="lt1"/>
                </a:solidFill>
              </a:defRPr>
            </a:lvl9pPr>
          </a:lstStyle>
          <a:p>
            <a:r>
              <a:t>xx%</a:t>
            </a:r>
          </a:p>
        </p:txBody>
      </p:sp>
      <p:sp>
        <p:nvSpPr>
          <p:cNvPr id="131" name="Google Shape;131;p26"/>
          <p:cNvSpPr txBox="1">
            <a:spLocks noGrp="1"/>
          </p:cNvSpPr>
          <p:nvPr>
            <p:ph type="body" idx="1"/>
          </p:nvPr>
        </p:nvSpPr>
        <p:spPr>
          <a:xfrm>
            <a:off x="457200" y="603900"/>
            <a:ext cx="3812400" cy="80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accent6"/>
              </a:buClr>
              <a:buSzPts val="1200"/>
              <a:buFont typeface="IBM Plex Sans Light"/>
              <a:buChar char="●"/>
              <a:defRPr>
                <a:solidFill>
                  <a:schemeClr val="accent6"/>
                </a:solidFill>
              </a:defRPr>
            </a:lvl1pPr>
            <a:lvl2pPr marL="1219170" lvl="1" indent="-406390">
              <a:spcBef>
                <a:spcPts val="667"/>
              </a:spcBef>
              <a:spcAft>
                <a:spcPts val="0"/>
              </a:spcAft>
              <a:buClr>
                <a:schemeClr val="accent6"/>
              </a:buClr>
              <a:buSzPts val="1200"/>
              <a:buFont typeface="IBM Plex Sans Light"/>
              <a:buChar char="○"/>
              <a:defRPr>
                <a:solidFill>
                  <a:schemeClr val="accent6"/>
                </a:solidFill>
              </a:defRPr>
            </a:lvl2pPr>
            <a:lvl3pPr marL="1828754" lvl="2" indent="-406390">
              <a:spcBef>
                <a:spcPts val="667"/>
              </a:spcBef>
              <a:spcAft>
                <a:spcPts val="0"/>
              </a:spcAft>
              <a:buClr>
                <a:schemeClr val="accent6"/>
              </a:buClr>
              <a:buSzPts val="1200"/>
              <a:buFont typeface="IBM Plex Sans Light"/>
              <a:buChar char="■"/>
              <a:defRPr>
                <a:solidFill>
                  <a:schemeClr val="accent6"/>
                </a:solidFill>
              </a:defRPr>
            </a:lvl3pPr>
            <a:lvl4pPr marL="2438339" lvl="3" indent="-406390">
              <a:spcBef>
                <a:spcPts val="667"/>
              </a:spcBef>
              <a:spcAft>
                <a:spcPts val="0"/>
              </a:spcAft>
              <a:buClr>
                <a:schemeClr val="accent6"/>
              </a:buClr>
              <a:buSzPts val="1200"/>
              <a:buFont typeface="IBM Plex Sans Light"/>
              <a:buChar char="●"/>
              <a:defRPr>
                <a:solidFill>
                  <a:schemeClr val="accent6"/>
                </a:solidFill>
              </a:defRPr>
            </a:lvl4pPr>
            <a:lvl5pPr marL="3047924" lvl="4" indent="-406390">
              <a:spcBef>
                <a:spcPts val="667"/>
              </a:spcBef>
              <a:spcAft>
                <a:spcPts val="0"/>
              </a:spcAft>
              <a:buClr>
                <a:schemeClr val="accent6"/>
              </a:buClr>
              <a:buSzPts val="1200"/>
              <a:buFont typeface="IBM Plex Sans Light"/>
              <a:buChar char="○"/>
              <a:defRPr>
                <a:solidFill>
                  <a:schemeClr val="accent6"/>
                </a:solidFill>
              </a:defRPr>
            </a:lvl5pPr>
            <a:lvl6pPr marL="3657509" lvl="5" indent="-406390">
              <a:spcBef>
                <a:spcPts val="667"/>
              </a:spcBef>
              <a:spcAft>
                <a:spcPts val="0"/>
              </a:spcAft>
              <a:buClr>
                <a:schemeClr val="accent6"/>
              </a:buClr>
              <a:buSzPts val="1200"/>
              <a:buFont typeface="IBM Plex Sans Light"/>
              <a:buChar char="■"/>
              <a:defRPr>
                <a:solidFill>
                  <a:schemeClr val="accent6"/>
                </a:solidFill>
              </a:defRPr>
            </a:lvl6pPr>
            <a:lvl7pPr marL="4267093" lvl="6" indent="-406390">
              <a:spcBef>
                <a:spcPts val="667"/>
              </a:spcBef>
              <a:spcAft>
                <a:spcPts val="0"/>
              </a:spcAft>
              <a:buClr>
                <a:schemeClr val="accent6"/>
              </a:buClr>
              <a:buSzPts val="1200"/>
              <a:buFont typeface="IBM Plex Sans Light"/>
              <a:buChar char="●"/>
              <a:defRPr>
                <a:solidFill>
                  <a:schemeClr val="accent6"/>
                </a:solidFill>
              </a:defRPr>
            </a:lvl7pPr>
            <a:lvl8pPr marL="4876678" lvl="7" indent="-406390">
              <a:spcBef>
                <a:spcPts val="667"/>
              </a:spcBef>
              <a:spcAft>
                <a:spcPts val="0"/>
              </a:spcAft>
              <a:buClr>
                <a:schemeClr val="accent6"/>
              </a:buClr>
              <a:buSzPts val="1200"/>
              <a:buFont typeface="IBM Plex Sans Light"/>
              <a:buChar char="○"/>
              <a:defRPr>
                <a:solidFill>
                  <a:schemeClr val="accent6"/>
                </a:solidFill>
              </a:defRPr>
            </a:lvl8pPr>
            <a:lvl9pPr marL="5486263" lvl="8" indent="-406390">
              <a:spcBef>
                <a:spcPts val="667"/>
              </a:spcBef>
              <a:spcAft>
                <a:spcPts val="667"/>
              </a:spcAft>
              <a:buClr>
                <a:schemeClr val="accent6"/>
              </a:buClr>
              <a:buSzPts val="1200"/>
              <a:buFont typeface="IBM Plex Sans Light"/>
              <a:buChar char="■"/>
              <a:defRPr>
                <a:solidFill>
                  <a:schemeClr val="accent6"/>
                </a:solidFill>
              </a:defRPr>
            </a:lvl9pPr>
          </a:lstStyle>
          <a:p>
            <a:endParaRPr/>
          </a:p>
        </p:txBody>
      </p:sp>
    </p:spTree>
    <p:extLst>
      <p:ext uri="{BB962C8B-B14F-4D97-AF65-F5344CB8AC3E}">
        <p14:creationId xmlns:p14="http://schemas.microsoft.com/office/powerpoint/2010/main" val="6571214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79" name="Google Shape;79;p20"/>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347137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Two subtitle, body and images">
  <p:cSld name="Two subtitle, body and images">
    <p:spTree>
      <p:nvGrpSpPr>
        <p:cNvPr id="1" name="Shape 132"/>
        <p:cNvGrpSpPr/>
        <p:nvPr/>
      </p:nvGrpSpPr>
      <p:grpSpPr>
        <a:xfrm>
          <a:off x="0" y="0"/>
          <a:ext cx="0" cy="0"/>
          <a:chOff x="0" y="0"/>
          <a:chExt cx="0" cy="0"/>
        </a:xfrm>
      </p:grpSpPr>
      <p:sp>
        <p:nvSpPr>
          <p:cNvPr id="133" name="Google Shape;133;p27"/>
          <p:cNvSpPr>
            <a:spLocks noGrp="1"/>
          </p:cNvSpPr>
          <p:nvPr>
            <p:ph type="pic" idx="2"/>
          </p:nvPr>
        </p:nvSpPr>
        <p:spPr>
          <a:xfrm>
            <a:off x="8945200" y="609600"/>
            <a:ext cx="2637200" cy="2637200"/>
          </a:xfrm>
          <a:prstGeom prst="rect">
            <a:avLst/>
          </a:prstGeom>
          <a:noFill/>
          <a:ln>
            <a:noFill/>
          </a:ln>
        </p:spPr>
      </p:sp>
      <p:sp>
        <p:nvSpPr>
          <p:cNvPr id="134" name="Google Shape;134;p27"/>
          <p:cNvSpPr>
            <a:spLocks noGrp="1"/>
          </p:cNvSpPr>
          <p:nvPr>
            <p:ph type="pic" idx="3"/>
          </p:nvPr>
        </p:nvSpPr>
        <p:spPr>
          <a:xfrm>
            <a:off x="8945200" y="3454800"/>
            <a:ext cx="2637200" cy="2637200"/>
          </a:xfrm>
          <a:prstGeom prst="rect">
            <a:avLst/>
          </a:prstGeom>
          <a:noFill/>
          <a:ln>
            <a:noFill/>
          </a:ln>
        </p:spPr>
      </p:sp>
      <p:sp>
        <p:nvSpPr>
          <p:cNvPr id="135" name="Google Shape;135;p27"/>
          <p:cNvSpPr txBox="1">
            <a:spLocks noGrp="1"/>
          </p:cNvSpPr>
          <p:nvPr>
            <p:ph type="subTitle" idx="1"/>
          </p:nvPr>
        </p:nvSpPr>
        <p:spPr>
          <a:xfrm>
            <a:off x="860367" y="735163"/>
            <a:ext cx="2362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36" name="Google Shape;136;p27"/>
          <p:cNvSpPr txBox="1">
            <a:spLocks noGrp="1"/>
          </p:cNvSpPr>
          <p:nvPr>
            <p:ph type="subTitle" idx="4"/>
          </p:nvPr>
        </p:nvSpPr>
        <p:spPr>
          <a:xfrm>
            <a:off x="3223167" y="735167"/>
            <a:ext cx="50016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37" name="Google Shape;137;p27"/>
          <p:cNvSpPr txBox="1">
            <a:spLocks noGrp="1"/>
          </p:cNvSpPr>
          <p:nvPr>
            <p:ph type="body" idx="5"/>
          </p:nvPr>
        </p:nvSpPr>
        <p:spPr>
          <a:xfrm>
            <a:off x="457300" y="1293133"/>
            <a:ext cx="6501600" cy="195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38" name="Google Shape;138;p27"/>
          <p:cNvSpPr txBox="1">
            <a:spLocks noGrp="1"/>
          </p:cNvSpPr>
          <p:nvPr>
            <p:ph type="subTitle" idx="6"/>
          </p:nvPr>
        </p:nvSpPr>
        <p:spPr>
          <a:xfrm>
            <a:off x="860367" y="3474029"/>
            <a:ext cx="2362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39" name="Google Shape;139;p27"/>
          <p:cNvSpPr txBox="1">
            <a:spLocks noGrp="1"/>
          </p:cNvSpPr>
          <p:nvPr>
            <p:ph type="subTitle" idx="7"/>
          </p:nvPr>
        </p:nvSpPr>
        <p:spPr>
          <a:xfrm>
            <a:off x="3223167" y="3474033"/>
            <a:ext cx="50016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40" name="Google Shape;140;p27"/>
          <p:cNvSpPr txBox="1">
            <a:spLocks noGrp="1"/>
          </p:cNvSpPr>
          <p:nvPr>
            <p:ph type="body" idx="8"/>
          </p:nvPr>
        </p:nvSpPr>
        <p:spPr>
          <a:xfrm>
            <a:off x="457300" y="4032000"/>
            <a:ext cx="6501600" cy="195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41" name="Google Shape;141;p27"/>
          <p:cNvSpPr txBox="1">
            <a:spLocks noGrp="1"/>
          </p:cNvSpPr>
          <p:nvPr>
            <p:ph type="subTitle" idx="9"/>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42" name="Google Shape;142;p27"/>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43" name="Google Shape;143;p27"/>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466816397"/>
      </p:ext>
    </p:extLst>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Three big ideas with footer">
  <p:cSld name="Three big ideas with footer">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457200" y="609600"/>
            <a:ext cx="11277600" cy="210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46" name="Google Shape;146;p28"/>
          <p:cNvSpPr txBox="1">
            <a:spLocks noGrp="1"/>
          </p:cNvSpPr>
          <p:nvPr>
            <p:ph type="subTitle" idx="1"/>
          </p:nvPr>
        </p:nvSpPr>
        <p:spPr>
          <a:xfrm>
            <a:off x="8603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47" name="Google Shape;147;p28"/>
          <p:cNvSpPr txBox="1">
            <a:spLocks noGrp="1"/>
          </p:cNvSpPr>
          <p:nvPr>
            <p:ph type="body" idx="2"/>
          </p:nvPr>
        </p:nvSpPr>
        <p:spPr>
          <a:xfrm>
            <a:off x="4573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48" name="Google Shape;148;p28"/>
          <p:cNvSpPr txBox="1">
            <a:spLocks noGrp="1"/>
          </p:cNvSpPr>
          <p:nvPr>
            <p:ph type="subTitle" idx="3"/>
          </p:nvPr>
        </p:nvSpPr>
        <p:spPr>
          <a:xfrm>
            <a:off x="46874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49" name="Google Shape;149;p28"/>
          <p:cNvSpPr txBox="1">
            <a:spLocks noGrp="1"/>
          </p:cNvSpPr>
          <p:nvPr>
            <p:ph type="body" idx="4"/>
          </p:nvPr>
        </p:nvSpPr>
        <p:spPr>
          <a:xfrm>
            <a:off x="42844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50" name="Google Shape;150;p28"/>
          <p:cNvSpPr txBox="1">
            <a:spLocks noGrp="1"/>
          </p:cNvSpPr>
          <p:nvPr>
            <p:ph type="subTitle" idx="5"/>
          </p:nvPr>
        </p:nvSpPr>
        <p:spPr>
          <a:xfrm>
            <a:off x="85145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51" name="Google Shape;151;p28"/>
          <p:cNvSpPr txBox="1">
            <a:spLocks noGrp="1"/>
          </p:cNvSpPr>
          <p:nvPr>
            <p:ph type="body" idx="6"/>
          </p:nvPr>
        </p:nvSpPr>
        <p:spPr>
          <a:xfrm>
            <a:off x="81115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52" name="Google Shape;152;p28"/>
          <p:cNvSpPr txBox="1">
            <a:spLocks noGrp="1"/>
          </p:cNvSpPr>
          <p:nvPr>
            <p:ph type="subTitle" idx="7"/>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53" name="Google Shape;153;p28"/>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54" name="Google Shape;154;p28"/>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599192466"/>
      </p:ext>
    </p:extLst>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457200" y="609600"/>
            <a:ext cx="11277600" cy="210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157" name="Google Shape;157;p29"/>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158" name="Google Shape;158;p29"/>
          <p:cNvCxnSpPr/>
          <p:nvPr/>
        </p:nvCxnSpPr>
        <p:spPr>
          <a:xfrm>
            <a:off x="457303" y="2718557"/>
            <a:ext cx="11294800" cy="0"/>
          </a:xfrm>
          <a:prstGeom prst="straightConnector1">
            <a:avLst/>
          </a:prstGeom>
          <a:noFill/>
          <a:ln w="9525" cap="flat" cmpd="sng">
            <a:solidFill>
              <a:schemeClr val="dk1"/>
            </a:solidFill>
            <a:prstDash val="solid"/>
            <a:round/>
            <a:headEnd type="none" w="med" len="med"/>
            <a:tailEnd type="none" w="med" len="med"/>
          </a:ln>
        </p:spPr>
      </p:cxnSp>
      <p:sp>
        <p:nvSpPr>
          <p:cNvPr id="159" name="Google Shape;159;p29"/>
          <p:cNvSpPr/>
          <p:nvPr/>
        </p:nvSpPr>
        <p:spPr>
          <a:xfrm>
            <a:off x="6049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60" name="Google Shape;160;p29"/>
          <p:cNvSpPr txBox="1">
            <a:spLocks noGrp="1"/>
          </p:cNvSpPr>
          <p:nvPr>
            <p:ph type="subTitle" idx="1"/>
          </p:nvPr>
        </p:nvSpPr>
        <p:spPr>
          <a:xfrm>
            <a:off x="8603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61" name="Google Shape;161;p29"/>
          <p:cNvSpPr txBox="1">
            <a:spLocks noGrp="1"/>
          </p:cNvSpPr>
          <p:nvPr>
            <p:ph type="body" idx="2"/>
          </p:nvPr>
        </p:nvSpPr>
        <p:spPr>
          <a:xfrm>
            <a:off x="4573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cxnSp>
        <p:nvCxnSpPr>
          <p:cNvPr id="162" name="Google Shape;162;p29"/>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sp>
        <p:nvSpPr>
          <p:cNvPr id="163" name="Google Shape;163;p29"/>
          <p:cNvSpPr/>
          <p:nvPr/>
        </p:nvSpPr>
        <p:spPr>
          <a:xfrm>
            <a:off x="44320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64" name="Google Shape;164;p29"/>
          <p:cNvSpPr txBox="1">
            <a:spLocks noGrp="1"/>
          </p:cNvSpPr>
          <p:nvPr>
            <p:ph type="subTitle" idx="3"/>
          </p:nvPr>
        </p:nvSpPr>
        <p:spPr>
          <a:xfrm>
            <a:off x="46874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65" name="Google Shape;165;p29"/>
          <p:cNvSpPr txBox="1">
            <a:spLocks noGrp="1"/>
          </p:cNvSpPr>
          <p:nvPr>
            <p:ph type="body" idx="4"/>
          </p:nvPr>
        </p:nvSpPr>
        <p:spPr>
          <a:xfrm>
            <a:off x="42844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66" name="Google Shape;166;p29"/>
          <p:cNvSpPr/>
          <p:nvPr/>
        </p:nvSpPr>
        <p:spPr>
          <a:xfrm>
            <a:off x="82591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67" name="Google Shape;167;p29"/>
          <p:cNvSpPr txBox="1">
            <a:spLocks noGrp="1"/>
          </p:cNvSpPr>
          <p:nvPr>
            <p:ph type="subTitle" idx="5"/>
          </p:nvPr>
        </p:nvSpPr>
        <p:spPr>
          <a:xfrm>
            <a:off x="85145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68" name="Google Shape;168;p29"/>
          <p:cNvSpPr txBox="1">
            <a:spLocks noGrp="1"/>
          </p:cNvSpPr>
          <p:nvPr>
            <p:ph type="body" idx="6"/>
          </p:nvPr>
        </p:nvSpPr>
        <p:spPr>
          <a:xfrm>
            <a:off x="81115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69" name="Google Shape;169;p29"/>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70" name="Google Shape;170;p29"/>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294869578"/>
      </p:ext>
    </p:extLst>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457200" y="609600"/>
            <a:ext cx="11277600" cy="210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173" name="Google Shape;173;p30"/>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30"/>
          <p:cNvCxnSpPr/>
          <p:nvPr/>
        </p:nvCxnSpPr>
        <p:spPr>
          <a:xfrm>
            <a:off x="457303" y="2718557"/>
            <a:ext cx="11294800" cy="0"/>
          </a:xfrm>
          <a:prstGeom prst="straightConnector1">
            <a:avLst/>
          </a:prstGeom>
          <a:noFill/>
          <a:ln w="9525" cap="flat" cmpd="sng">
            <a:solidFill>
              <a:schemeClr val="dk1"/>
            </a:solidFill>
            <a:prstDash val="solid"/>
            <a:round/>
            <a:headEnd type="none" w="med" len="med"/>
            <a:tailEnd type="none" w="med" len="med"/>
          </a:ln>
        </p:spPr>
      </p:cxnSp>
      <p:sp>
        <p:nvSpPr>
          <p:cNvPr id="175" name="Google Shape;175;p30"/>
          <p:cNvSpPr/>
          <p:nvPr/>
        </p:nvSpPr>
        <p:spPr>
          <a:xfrm>
            <a:off x="6049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76" name="Google Shape;176;p30"/>
          <p:cNvSpPr txBox="1">
            <a:spLocks noGrp="1"/>
          </p:cNvSpPr>
          <p:nvPr>
            <p:ph type="subTitle" idx="1"/>
          </p:nvPr>
        </p:nvSpPr>
        <p:spPr>
          <a:xfrm>
            <a:off x="860367" y="3055979"/>
            <a:ext cx="4828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77" name="Google Shape;177;p30"/>
          <p:cNvSpPr txBox="1">
            <a:spLocks noGrp="1"/>
          </p:cNvSpPr>
          <p:nvPr>
            <p:ph type="body" idx="2"/>
          </p:nvPr>
        </p:nvSpPr>
        <p:spPr>
          <a:xfrm>
            <a:off x="457300" y="3613933"/>
            <a:ext cx="5231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cxnSp>
        <p:nvCxnSpPr>
          <p:cNvPr id="178" name="Google Shape;178;p30"/>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sp>
        <p:nvSpPr>
          <p:cNvPr id="179" name="Google Shape;179;p30"/>
          <p:cNvSpPr/>
          <p:nvPr/>
        </p:nvSpPr>
        <p:spPr>
          <a:xfrm>
            <a:off x="62523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80" name="Google Shape;180;p30"/>
          <p:cNvSpPr txBox="1">
            <a:spLocks noGrp="1"/>
          </p:cNvSpPr>
          <p:nvPr>
            <p:ph type="subTitle" idx="3"/>
          </p:nvPr>
        </p:nvSpPr>
        <p:spPr>
          <a:xfrm>
            <a:off x="6507767" y="3055979"/>
            <a:ext cx="4828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81" name="Google Shape;181;p30"/>
          <p:cNvSpPr txBox="1">
            <a:spLocks noGrp="1"/>
          </p:cNvSpPr>
          <p:nvPr>
            <p:ph type="body" idx="4"/>
          </p:nvPr>
        </p:nvSpPr>
        <p:spPr>
          <a:xfrm>
            <a:off x="6104700" y="3613933"/>
            <a:ext cx="5231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82" name="Google Shape;182;p30"/>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83" name="Google Shape;183;p30"/>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638319763"/>
      </p:ext>
    </p:extLst>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184"/>
        <p:cNvGrpSpPr/>
        <p:nvPr/>
      </p:nvGrpSpPr>
      <p:grpSpPr>
        <a:xfrm>
          <a:off x="0" y="0"/>
          <a:ext cx="0" cy="0"/>
          <a:chOff x="0" y="0"/>
          <a:chExt cx="0" cy="0"/>
        </a:xfrm>
      </p:grpSpPr>
      <p:sp>
        <p:nvSpPr>
          <p:cNvPr id="185" name="Google Shape;185;p31"/>
          <p:cNvSpPr txBox="1">
            <a:spLocks noGrp="1"/>
          </p:cNvSpPr>
          <p:nvPr>
            <p:ph type="body" idx="1"/>
          </p:nvPr>
        </p:nvSpPr>
        <p:spPr>
          <a:xfrm>
            <a:off x="8928467" y="3613933"/>
            <a:ext cx="2519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86" name="Google Shape;186;p31"/>
          <p:cNvSpPr txBox="1">
            <a:spLocks noGrp="1"/>
          </p:cNvSpPr>
          <p:nvPr>
            <p:ph type="title"/>
          </p:nvPr>
        </p:nvSpPr>
        <p:spPr>
          <a:xfrm>
            <a:off x="457200" y="609600"/>
            <a:ext cx="11277600" cy="210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187" name="Google Shape;187;p31"/>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31"/>
          <p:cNvCxnSpPr/>
          <p:nvPr/>
        </p:nvCxnSpPr>
        <p:spPr>
          <a:xfrm>
            <a:off x="457303" y="2718557"/>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31"/>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sp>
        <p:nvSpPr>
          <p:cNvPr id="190" name="Google Shape;190;p31"/>
          <p:cNvSpPr/>
          <p:nvPr/>
        </p:nvSpPr>
        <p:spPr>
          <a:xfrm>
            <a:off x="6049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91" name="Google Shape;191;p31"/>
          <p:cNvSpPr txBox="1">
            <a:spLocks noGrp="1"/>
          </p:cNvSpPr>
          <p:nvPr>
            <p:ph type="subTitle" idx="2"/>
          </p:nvPr>
        </p:nvSpPr>
        <p:spPr>
          <a:xfrm>
            <a:off x="860367" y="3055979"/>
            <a:ext cx="2116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92" name="Google Shape;192;p31"/>
          <p:cNvSpPr txBox="1">
            <a:spLocks noGrp="1"/>
          </p:cNvSpPr>
          <p:nvPr>
            <p:ph type="body" idx="3"/>
          </p:nvPr>
        </p:nvSpPr>
        <p:spPr>
          <a:xfrm>
            <a:off x="457300" y="3613933"/>
            <a:ext cx="2519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93" name="Google Shape;193;p31"/>
          <p:cNvSpPr/>
          <p:nvPr/>
        </p:nvSpPr>
        <p:spPr>
          <a:xfrm>
            <a:off x="62523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94" name="Google Shape;194;p31"/>
          <p:cNvSpPr txBox="1">
            <a:spLocks noGrp="1"/>
          </p:cNvSpPr>
          <p:nvPr>
            <p:ph type="subTitle" idx="4"/>
          </p:nvPr>
        </p:nvSpPr>
        <p:spPr>
          <a:xfrm>
            <a:off x="6507767" y="3055979"/>
            <a:ext cx="2116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95" name="Google Shape;195;p31"/>
          <p:cNvSpPr txBox="1">
            <a:spLocks noGrp="1"/>
          </p:cNvSpPr>
          <p:nvPr>
            <p:ph type="body" idx="5"/>
          </p:nvPr>
        </p:nvSpPr>
        <p:spPr>
          <a:xfrm>
            <a:off x="6104700" y="3613933"/>
            <a:ext cx="2519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96" name="Google Shape;196;p31"/>
          <p:cNvSpPr/>
          <p:nvPr/>
        </p:nvSpPr>
        <p:spPr>
          <a:xfrm>
            <a:off x="3428603"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97" name="Google Shape;197;p31"/>
          <p:cNvSpPr txBox="1">
            <a:spLocks noGrp="1"/>
          </p:cNvSpPr>
          <p:nvPr>
            <p:ph type="subTitle" idx="6"/>
          </p:nvPr>
        </p:nvSpPr>
        <p:spPr>
          <a:xfrm>
            <a:off x="3684000" y="3055979"/>
            <a:ext cx="2116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98" name="Google Shape;198;p31"/>
          <p:cNvSpPr txBox="1">
            <a:spLocks noGrp="1"/>
          </p:cNvSpPr>
          <p:nvPr>
            <p:ph type="body" idx="7"/>
          </p:nvPr>
        </p:nvSpPr>
        <p:spPr>
          <a:xfrm>
            <a:off x="3280933" y="3613933"/>
            <a:ext cx="2519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99" name="Google Shape;199;p31"/>
          <p:cNvSpPr/>
          <p:nvPr/>
        </p:nvSpPr>
        <p:spPr>
          <a:xfrm>
            <a:off x="9076136"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00" name="Google Shape;200;p31"/>
          <p:cNvSpPr txBox="1">
            <a:spLocks noGrp="1"/>
          </p:cNvSpPr>
          <p:nvPr>
            <p:ph type="subTitle" idx="8"/>
          </p:nvPr>
        </p:nvSpPr>
        <p:spPr>
          <a:xfrm>
            <a:off x="9331533" y="3055979"/>
            <a:ext cx="2116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01" name="Google Shape;201;p31"/>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02" name="Google Shape;202;p31"/>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937820211"/>
      </p:ext>
    </p:extLst>
  </p:cSld>
  <p:clrMapOvr>
    <a:masterClrMapping/>
  </p:clrMapOvr>
  <p:extLst>
    <p:ext uri="{DCECCB84-F9BA-43D5-87BE-67443E8EF086}">
      <p15:sldGuideLst xmlns:p15="http://schemas.microsoft.com/office/powerpoint/2012/main">
        <p15:guide id="1" pos="5544">
          <p15:clr>
            <a:srgbClr val="E46962"/>
          </p15:clr>
        </p15:guide>
        <p15:guide id="2" pos="2884">
          <p15:clr>
            <a:srgbClr val="E46962"/>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Title and two columns with footer 1">
  <p:cSld name="Title and two columns with footer 1">
    <p:spTree>
      <p:nvGrpSpPr>
        <p:cNvPr id="1" name="Shape 203"/>
        <p:cNvGrpSpPr/>
        <p:nvPr/>
      </p:nvGrpSpPr>
      <p:grpSpPr>
        <a:xfrm>
          <a:off x="0" y="0"/>
          <a:ext cx="0" cy="0"/>
          <a:chOff x="0" y="0"/>
          <a:chExt cx="0" cy="0"/>
        </a:xfrm>
      </p:grpSpPr>
      <p:sp>
        <p:nvSpPr>
          <p:cNvPr id="204" name="Google Shape;204;p32"/>
          <p:cNvSpPr txBox="1">
            <a:spLocks noGrp="1"/>
          </p:cNvSpPr>
          <p:nvPr>
            <p:ph type="body" idx="1"/>
          </p:nvPr>
        </p:nvSpPr>
        <p:spPr>
          <a:xfrm>
            <a:off x="8172933" y="1410700"/>
            <a:ext cx="3409200" cy="40364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205" name="Google Shape;205;p32"/>
          <p:cNvSpPr txBox="1">
            <a:spLocks noGrp="1"/>
          </p:cNvSpPr>
          <p:nvPr>
            <p:ph type="body" idx="2"/>
          </p:nvPr>
        </p:nvSpPr>
        <p:spPr>
          <a:xfrm>
            <a:off x="6260000" y="1410700"/>
            <a:ext cx="1837600" cy="4036400"/>
          </a:xfrm>
          <a:prstGeom prst="rect">
            <a:avLst/>
          </a:prstGeom>
        </p:spPr>
        <p:txBody>
          <a:bodyPr spcFirstLastPara="1" wrap="square" lIns="91425" tIns="91425" rIns="91425" bIns="91425" anchor="ctr" anchorCtr="0">
            <a:noAutofit/>
          </a:bodyPr>
          <a:lstStyle>
            <a:lvl1pPr marL="609585" lvl="0" indent="-406390" algn="r">
              <a:spcBef>
                <a:spcPts val="0"/>
              </a:spcBef>
              <a:spcAft>
                <a:spcPts val="0"/>
              </a:spcAft>
              <a:buSzPts val="1200"/>
              <a:buChar char="●"/>
              <a:defRPr/>
            </a:lvl1pPr>
            <a:lvl2pPr marL="1219170" lvl="1" indent="-406390" algn="r">
              <a:spcBef>
                <a:spcPts val="667"/>
              </a:spcBef>
              <a:spcAft>
                <a:spcPts val="0"/>
              </a:spcAft>
              <a:buSzPts val="1200"/>
              <a:buChar char="○"/>
              <a:defRPr/>
            </a:lvl2pPr>
            <a:lvl3pPr marL="1828754" lvl="2" indent="-406390" algn="r">
              <a:spcBef>
                <a:spcPts val="667"/>
              </a:spcBef>
              <a:spcAft>
                <a:spcPts val="0"/>
              </a:spcAft>
              <a:buSzPts val="1200"/>
              <a:buChar char="■"/>
              <a:defRPr/>
            </a:lvl3pPr>
            <a:lvl4pPr marL="2438339" lvl="3" indent="-406390" algn="r">
              <a:spcBef>
                <a:spcPts val="667"/>
              </a:spcBef>
              <a:spcAft>
                <a:spcPts val="0"/>
              </a:spcAft>
              <a:buSzPts val="1200"/>
              <a:buChar char="●"/>
              <a:defRPr/>
            </a:lvl4pPr>
            <a:lvl5pPr marL="3047924" lvl="4" indent="-406390" algn="r">
              <a:spcBef>
                <a:spcPts val="667"/>
              </a:spcBef>
              <a:spcAft>
                <a:spcPts val="0"/>
              </a:spcAft>
              <a:buSzPts val="1200"/>
              <a:buChar char="○"/>
              <a:defRPr/>
            </a:lvl5pPr>
            <a:lvl6pPr marL="3657509" lvl="5" indent="-406390" algn="r">
              <a:spcBef>
                <a:spcPts val="667"/>
              </a:spcBef>
              <a:spcAft>
                <a:spcPts val="0"/>
              </a:spcAft>
              <a:buSzPts val="1200"/>
              <a:buChar char="■"/>
              <a:defRPr/>
            </a:lvl6pPr>
            <a:lvl7pPr marL="4267093" lvl="6" indent="-406390" algn="r">
              <a:spcBef>
                <a:spcPts val="667"/>
              </a:spcBef>
              <a:spcAft>
                <a:spcPts val="0"/>
              </a:spcAft>
              <a:buSzPts val="1200"/>
              <a:buChar char="●"/>
              <a:defRPr/>
            </a:lvl7pPr>
            <a:lvl8pPr marL="4876678" lvl="7" indent="-406390" algn="r">
              <a:spcBef>
                <a:spcPts val="667"/>
              </a:spcBef>
              <a:spcAft>
                <a:spcPts val="0"/>
              </a:spcAft>
              <a:buSzPts val="1200"/>
              <a:buChar char="○"/>
              <a:defRPr/>
            </a:lvl8pPr>
            <a:lvl9pPr marL="5486263" lvl="8" indent="-406390" algn="r">
              <a:spcBef>
                <a:spcPts val="667"/>
              </a:spcBef>
              <a:spcAft>
                <a:spcPts val="667"/>
              </a:spcAft>
              <a:buSzPts val="1200"/>
              <a:buChar char="■"/>
              <a:defRPr/>
            </a:lvl9pPr>
          </a:lstStyle>
          <a:p>
            <a:endParaRPr/>
          </a:p>
        </p:txBody>
      </p:sp>
      <p:sp>
        <p:nvSpPr>
          <p:cNvPr id="206" name="Google Shape;206;p32"/>
          <p:cNvSpPr txBox="1">
            <a:spLocks noGrp="1"/>
          </p:cNvSpPr>
          <p:nvPr>
            <p:ph type="title"/>
          </p:nvPr>
        </p:nvSpPr>
        <p:spPr>
          <a:xfrm>
            <a:off x="609600" y="1593500"/>
            <a:ext cx="5334000" cy="34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07" name="Google Shape;207;p32"/>
          <p:cNvSpPr txBox="1">
            <a:spLocks noGrp="1"/>
          </p:cNvSpPr>
          <p:nvPr>
            <p:ph type="subTitle" idx="3"/>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208" name="Google Shape;208;p32"/>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09" name="Google Shape;209;p32"/>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576599679"/>
      </p:ext>
    </p:extLst>
  </p:cSld>
  <p:clrMapOvr>
    <a:masterClrMapping/>
  </p:clrMapOvr>
  <p:extLst>
    <p:ext uri="{DCECCB84-F9BA-43D5-87BE-67443E8EF086}">
      <p15:sldGuideLst xmlns:p15="http://schemas.microsoft.com/office/powerpoint/2012/main">
        <p15:guide id="1" orient="horz" pos="666">
          <p15:clr>
            <a:srgbClr val="E46962"/>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Title and two columns with footer 2">
  <p:cSld name="Title and two columns with footer 2">
    <p:spTree>
      <p:nvGrpSpPr>
        <p:cNvPr id="1" name="Shape 210"/>
        <p:cNvGrpSpPr/>
        <p:nvPr/>
      </p:nvGrpSpPr>
      <p:grpSpPr>
        <a:xfrm>
          <a:off x="0" y="0"/>
          <a:ext cx="0" cy="0"/>
          <a:chOff x="0" y="0"/>
          <a:chExt cx="0" cy="0"/>
        </a:xfrm>
      </p:grpSpPr>
      <p:sp>
        <p:nvSpPr>
          <p:cNvPr id="211" name="Google Shape;211;p33"/>
          <p:cNvSpPr txBox="1">
            <a:spLocks noGrp="1"/>
          </p:cNvSpPr>
          <p:nvPr>
            <p:ph type="body" idx="1"/>
          </p:nvPr>
        </p:nvSpPr>
        <p:spPr>
          <a:xfrm>
            <a:off x="2522533" y="1410700"/>
            <a:ext cx="3409200" cy="40364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212" name="Google Shape;212;p33"/>
          <p:cNvSpPr txBox="1">
            <a:spLocks noGrp="1"/>
          </p:cNvSpPr>
          <p:nvPr>
            <p:ph type="body" idx="2"/>
          </p:nvPr>
        </p:nvSpPr>
        <p:spPr>
          <a:xfrm>
            <a:off x="609600" y="1410700"/>
            <a:ext cx="1837600" cy="4036400"/>
          </a:xfrm>
          <a:prstGeom prst="rect">
            <a:avLst/>
          </a:prstGeom>
        </p:spPr>
        <p:txBody>
          <a:bodyPr spcFirstLastPara="1" wrap="square" lIns="91425" tIns="91425" rIns="91425" bIns="91425" anchor="ctr" anchorCtr="0">
            <a:noAutofit/>
          </a:bodyPr>
          <a:lstStyle>
            <a:lvl1pPr marL="609585" lvl="0" indent="-406390" algn="r">
              <a:spcBef>
                <a:spcPts val="0"/>
              </a:spcBef>
              <a:spcAft>
                <a:spcPts val="0"/>
              </a:spcAft>
              <a:buSzPts val="1200"/>
              <a:buChar char="●"/>
              <a:defRPr/>
            </a:lvl1pPr>
            <a:lvl2pPr marL="1219170" lvl="1" indent="-406390" algn="r">
              <a:spcBef>
                <a:spcPts val="667"/>
              </a:spcBef>
              <a:spcAft>
                <a:spcPts val="0"/>
              </a:spcAft>
              <a:buSzPts val="1200"/>
              <a:buChar char="○"/>
              <a:defRPr/>
            </a:lvl2pPr>
            <a:lvl3pPr marL="1828754" lvl="2" indent="-406390" algn="r">
              <a:spcBef>
                <a:spcPts val="667"/>
              </a:spcBef>
              <a:spcAft>
                <a:spcPts val="0"/>
              </a:spcAft>
              <a:buSzPts val="1200"/>
              <a:buChar char="■"/>
              <a:defRPr/>
            </a:lvl3pPr>
            <a:lvl4pPr marL="2438339" lvl="3" indent="-406390" algn="r">
              <a:spcBef>
                <a:spcPts val="667"/>
              </a:spcBef>
              <a:spcAft>
                <a:spcPts val="0"/>
              </a:spcAft>
              <a:buSzPts val="1200"/>
              <a:buChar char="●"/>
              <a:defRPr/>
            </a:lvl4pPr>
            <a:lvl5pPr marL="3047924" lvl="4" indent="-406390" algn="r">
              <a:spcBef>
                <a:spcPts val="667"/>
              </a:spcBef>
              <a:spcAft>
                <a:spcPts val="0"/>
              </a:spcAft>
              <a:buSzPts val="1200"/>
              <a:buChar char="○"/>
              <a:defRPr/>
            </a:lvl5pPr>
            <a:lvl6pPr marL="3657509" lvl="5" indent="-406390" algn="r">
              <a:spcBef>
                <a:spcPts val="667"/>
              </a:spcBef>
              <a:spcAft>
                <a:spcPts val="0"/>
              </a:spcAft>
              <a:buSzPts val="1200"/>
              <a:buChar char="■"/>
              <a:defRPr/>
            </a:lvl6pPr>
            <a:lvl7pPr marL="4267093" lvl="6" indent="-406390" algn="r">
              <a:spcBef>
                <a:spcPts val="667"/>
              </a:spcBef>
              <a:spcAft>
                <a:spcPts val="0"/>
              </a:spcAft>
              <a:buSzPts val="1200"/>
              <a:buChar char="●"/>
              <a:defRPr/>
            </a:lvl7pPr>
            <a:lvl8pPr marL="4876678" lvl="7" indent="-406390" algn="r">
              <a:spcBef>
                <a:spcPts val="667"/>
              </a:spcBef>
              <a:spcAft>
                <a:spcPts val="0"/>
              </a:spcAft>
              <a:buSzPts val="1200"/>
              <a:buChar char="○"/>
              <a:defRPr/>
            </a:lvl8pPr>
            <a:lvl9pPr marL="5486263" lvl="8" indent="-406390" algn="r">
              <a:spcBef>
                <a:spcPts val="667"/>
              </a:spcBef>
              <a:spcAft>
                <a:spcPts val="667"/>
              </a:spcAft>
              <a:buSzPts val="1200"/>
              <a:buChar char="■"/>
              <a:defRPr/>
            </a:lvl9pPr>
          </a:lstStyle>
          <a:p>
            <a:endParaRPr/>
          </a:p>
        </p:txBody>
      </p:sp>
      <p:sp>
        <p:nvSpPr>
          <p:cNvPr id="213" name="Google Shape;213;p33"/>
          <p:cNvSpPr txBox="1">
            <a:spLocks noGrp="1"/>
          </p:cNvSpPr>
          <p:nvPr>
            <p:ph type="title"/>
          </p:nvPr>
        </p:nvSpPr>
        <p:spPr>
          <a:xfrm>
            <a:off x="6248133" y="1593500"/>
            <a:ext cx="5334000" cy="34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14" name="Google Shape;214;p33"/>
          <p:cNvSpPr txBox="1">
            <a:spLocks noGrp="1"/>
          </p:cNvSpPr>
          <p:nvPr>
            <p:ph type="subTitle" idx="3"/>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215" name="Google Shape;215;p33"/>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16" name="Google Shape;216;p33"/>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80162029"/>
      </p:ext>
    </p:extLst>
  </p:cSld>
  <p:clrMapOvr>
    <a:masterClrMapping/>
  </p:clrMapOvr>
  <p:extLst>
    <p:ext uri="{DCECCB84-F9BA-43D5-87BE-67443E8EF086}">
      <p15:sldGuideLst xmlns:p15="http://schemas.microsoft.com/office/powerpoint/2012/main">
        <p15:guide id="1" orient="horz" pos="666">
          <p15:clr>
            <a:srgbClr val="E46962"/>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17"/>
        <p:cNvGrpSpPr/>
        <p:nvPr/>
      </p:nvGrpSpPr>
      <p:grpSpPr>
        <a:xfrm>
          <a:off x="0" y="0"/>
          <a:ext cx="0" cy="0"/>
          <a:chOff x="0" y="0"/>
          <a:chExt cx="0" cy="0"/>
        </a:xfrm>
      </p:grpSpPr>
      <p:sp>
        <p:nvSpPr>
          <p:cNvPr id="218" name="Google Shape;218;p34"/>
          <p:cNvSpPr txBox="1">
            <a:spLocks noGrp="1"/>
          </p:cNvSpPr>
          <p:nvPr>
            <p:ph type="body" idx="1"/>
          </p:nvPr>
        </p:nvSpPr>
        <p:spPr>
          <a:xfrm>
            <a:off x="8172933" y="1410700"/>
            <a:ext cx="3409200" cy="40364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219" name="Google Shape;219;p34"/>
          <p:cNvSpPr txBox="1">
            <a:spLocks noGrp="1"/>
          </p:cNvSpPr>
          <p:nvPr>
            <p:ph type="body" idx="2"/>
          </p:nvPr>
        </p:nvSpPr>
        <p:spPr>
          <a:xfrm>
            <a:off x="6260000" y="1410700"/>
            <a:ext cx="1837600" cy="4036400"/>
          </a:xfrm>
          <a:prstGeom prst="rect">
            <a:avLst/>
          </a:prstGeom>
        </p:spPr>
        <p:txBody>
          <a:bodyPr spcFirstLastPara="1" wrap="square" lIns="91425" tIns="91425" rIns="91425" bIns="91425" anchor="ctr" anchorCtr="0">
            <a:noAutofit/>
          </a:bodyPr>
          <a:lstStyle>
            <a:lvl1pPr marL="609585" lvl="0" indent="-406390" algn="r">
              <a:spcBef>
                <a:spcPts val="0"/>
              </a:spcBef>
              <a:spcAft>
                <a:spcPts val="0"/>
              </a:spcAft>
              <a:buSzPts val="1200"/>
              <a:buChar char="●"/>
              <a:defRPr/>
            </a:lvl1pPr>
            <a:lvl2pPr marL="1219170" lvl="1" indent="-406390" algn="r">
              <a:spcBef>
                <a:spcPts val="667"/>
              </a:spcBef>
              <a:spcAft>
                <a:spcPts val="0"/>
              </a:spcAft>
              <a:buSzPts val="1200"/>
              <a:buChar char="○"/>
              <a:defRPr/>
            </a:lvl2pPr>
            <a:lvl3pPr marL="1828754" lvl="2" indent="-406390" algn="r">
              <a:spcBef>
                <a:spcPts val="667"/>
              </a:spcBef>
              <a:spcAft>
                <a:spcPts val="0"/>
              </a:spcAft>
              <a:buSzPts val="1200"/>
              <a:buChar char="■"/>
              <a:defRPr/>
            </a:lvl3pPr>
            <a:lvl4pPr marL="2438339" lvl="3" indent="-406390" algn="r">
              <a:spcBef>
                <a:spcPts val="667"/>
              </a:spcBef>
              <a:spcAft>
                <a:spcPts val="0"/>
              </a:spcAft>
              <a:buSzPts val="1200"/>
              <a:buChar char="●"/>
              <a:defRPr/>
            </a:lvl4pPr>
            <a:lvl5pPr marL="3047924" lvl="4" indent="-406390" algn="r">
              <a:spcBef>
                <a:spcPts val="667"/>
              </a:spcBef>
              <a:spcAft>
                <a:spcPts val="0"/>
              </a:spcAft>
              <a:buSzPts val="1200"/>
              <a:buChar char="○"/>
              <a:defRPr/>
            </a:lvl5pPr>
            <a:lvl6pPr marL="3657509" lvl="5" indent="-406390" algn="r">
              <a:spcBef>
                <a:spcPts val="667"/>
              </a:spcBef>
              <a:spcAft>
                <a:spcPts val="0"/>
              </a:spcAft>
              <a:buSzPts val="1200"/>
              <a:buChar char="■"/>
              <a:defRPr/>
            </a:lvl6pPr>
            <a:lvl7pPr marL="4267093" lvl="6" indent="-406390" algn="r">
              <a:spcBef>
                <a:spcPts val="667"/>
              </a:spcBef>
              <a:spcAft>
                <a:spcPts val="0"/>
              </a:spcAft>
              <a:buSzPts val="1200"/>
              <a:buChar char="●"/>
              <a:defRPr/>
            </a:lvl7pPr>
            <a:lvl8pPr marL="4876678" lvl="7" indent="-406390" algn="r">
              <a:spcBef>
                <a:spcPts val="667"/>
              </a:spcBef>
              <a:spcAft>
                <a:spcPts val="0"/>
              </a:spcAft>
              <a:buSzPts val="1200"/>
              <a:buChar char="○"/>
              <a:defRPr/>
            </a:lvl8pPr>
            <a:lvl9pPr marL="5486263" lvl="8" indent="-406390" algn="r">
              <a:spcBef>
                <a:spcPts val="667"/>
              </a:spcBef>
              <a:spcAft>
                <a:spcPts val="667"/>
              </a:spcAft>
              <a:buSzPts val="1200"/>
              <a:buChar char="■"/>
              <a:defRPr/>
            </a:lvl9pPr>
          </a:lstStyle>
          <a:p>
            <a:endParaRPr/>
          </a:p>
        </p:txBody>
      </p:sp>
      <p:cxnSp>
        <p:nvCxnSpPr>
          <p:cNvPr id="220" name="Google Shape;220;p34"/>
          <p:cNvCxnSpPr/>
          <p:nvPr/>
        </p:nvCxnSpPr>
        <p:spPr>
          <a:xfrm rot="10800000">
            <a:off x="6096000" y="622100"/>
            <a:ext cx="0" cy="5477200"/>
          </a:xfrm>
          <a:prstGeom prst="straightConnector1">
            <a:avLst/>
          </a:prstGeom>
          <a:noFill/>
          <a:ln w="9525" cap="flat" cmpd="sng">
            <a:solidFill>
              <a:schemeClr val="dk1"/>
            </a:solidFill>
            <a:prstDash val="solid"/>
            <a:round/>
            <a:headEnd type="none" w="med" len="med"/>
            <a:tailEnd type="none" w="med" len="med"/>
          </a:ln>
        </p:spPr>
      </p:cxnSp>
      <p:sp>
        <p:nvSpPr>
          <p:cNvPr id="221" name="Google Shape;221;p34"/>
          <p:cNvSpPr txBox="1">
            <a:spLocks noGrp="1"/>
          </p:cNvSpPr>
          <p:nvPr>
            <p:ph type="title"/>
          </p:nvPr>
        </p:nvSpPr>
        <p:spPr>
          <a:xfrm>
            <a:off x="609600" y="1593500"/>
            <a:ext cx="5334000" cy="34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cxnSp>
        <p:nvCxnSpPr>
          <p:cNvPr id="222" name="Google Shape;222;p34"/>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34"/>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4"/>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25" name="Google Shape;225;p34"/>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009071453"/>
      </p:ext>
    </p:extLst>
  </p:cSld>
  <p:clrMapOvr>
    <a:masterClrMapping/>
  </p:clrMapOvr>
  <p:extLst>
    <p:ext uri="{DCECCB84-F9BA-43D5-87BE-67443E8EF086}">
      <p15:sldGuideLst xmlns:p15="http://schemas.microsoft.com/office/powerpoint/2012/main">
        <p15:guide id="1" orient="horz" pos="666">
          <p15:clr>
            <a:srgbClr val="E46962"/>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226"/>
        <p:cNvGrpSpPr/>
        <p:nvPr/>
      </p:nvGrpSpPr>
      <p:grpSpPr>
        <a:xfrm>
          <a:off x="0" y="0"/>
          <a:ext cx="0" cy="0"/>
          <a:chOff x="0" y="0"/>
          <a:chExt cx="0" cy="0"/>
        </a:xfrm>
      </p:grpSpPr>
      <p:cxnSp>
        <p:nvCxnSpPr>
          <p:cNvPr id="227" name="Google Shape;227;p35"/>
          <p:cNvCxnSpPr/>
          <p:nvPr/>
        </p:nvCxnSpPr>
        <p:spPr>
          <a:xfrm rot="10800000">
            <a:off x="6096000" y="622100"/>
            <a:ext cx="0" cy="5477200"/>
          </a:xfrm>
          <a:prstGeom prst="straightConnector1">
            <a:avLst/>
          </a:prstGeom>
          <a:noFill/>
          <a:ln w="9525" cap="flat" cmpd="sng">
            <a:solidFill>
              <a:schemeClr val="dk1"/>
            </a:solidFill>
            <a:prstDash val="solid"/>
            <a:round/>
            <a:headEnd type="none" w="med" len="med"/>
            <a:tailEnd type="none" w="med" len="med"/>
          </a:ln>
        </p:spPr>
      </p:cxnSp>
      <p:sp>
        <p:nvSpPr>
          <p:cNvPr id="228" name="Google Shape;228;p35"/>
          <p:cNvSpPr txBox="1">
            <a:spLocks noGrp="1"/>
          </p:cNvSpPr>
          <p:nvPr>
            <p:ph type="title"/>
          </p:nvPr>
        </p:nvSpPr>
        <p:spPr>
          <a:xfrm>
            <a:off x="609600" y="1593500"/>
            <a:ext cx="5334000" cy="34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cxnSp>
        <p:nvCxnSpPr>
          <p:cNvPr id="229" name="Google Shape;229;p35"/>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230" name="Google Shape;230;p35"/>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sp>
        <p:nvSpPr>
          <p:cNvPr id="231" name="Google Shape;231;p35"/>
          <p:cNvSpPr txBox="1">
            <a:spLocks noGrp="1"/>
          </p:cNvSpPr>
          <p:nvPr>
            <p:ph type="body" idx="1"/>
          </p:nvPr>
        </p:nvSpPr>
        <p:spPr>
          <a:xfrm>
            <a:off x="6578133" y="1410700"/>
            <a:ext cx="4697600" cy="40364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232" name="Google Shape;232;p35"/>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33" name="Google Shape;233;p35"/>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64890521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34"/>
        <p:cNvGrpSpPr/>
        <p:nvPr/>
      </p:nvGrpSpPr>
      <p:grpSpPr>
        <a:xfrm>
          <a:off x="0" y="0"/>
          <a:ext cx="0" cy="0"/>
          <a:chOff x="0" y="0"/>
          <a:chExt cx="0" cy="0"/>
        </a:xfrm>
      </p:grpSpPr>
      <p:cxnSp>
        <p:nvCxnSpPr>
          <p:cNvPr id="235" name="Google Shape;235;p36"/>
          <p:cNvCxnSpPr/>
          <p:nvPr/>
        </p:nvCxnSpPr>
        <p:spPr>
          <a:xfrm rot="10800000">
            <a:off x="4425567" y="622100"/>
            <a:ext cx="0" cy="5477200"/>
          </a:xfrm>
          <a:prstGeom prst="straightConnector1">
            <a:avLst/>
          </a:prstGeom>
          <a:noFill/>
          <a:ln w="9525" cap="flat" cmpd="sng">
            <a:solidFill>
              <a:schemeClr val="dk1"/>
            </a:solidFill>
            <a:prstDash val="solid"/>
            <a:round/>
            <a:headEnd type="none" w="med" len="med"/>
            <a:tailEnd type="none" w="med" len="med"/>
          </a:ln>
        </p:spPr>
      </p:cxnSp>
      <p:sp>
        <p:nvSpPr>
          <p:cNvPr id="236" name="Google Shape;236;p36"/>
          <p:cNvSpPr txBox="1">
            <a:spLocks noGrp="1"/>
          </p:cNvSpPr>
          <p:nvPr>
            <p:ph type="title"/>
          </p:nvPr>
        </p:nvSpPr>
        <p:spPr>
          <a:xfrm>
            <a:off x="609600" y="1593500"/>
            <a:ext cx="3636400" cy="34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cxnSp>
        <p:nvCxnSpPr>
          <p:cNvPr id="237" name="Google Shape;237;p36"/>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36"/>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sp>
        <p:nvSpPr>
          <p:cNvPr id="239" name="Google Shape;239;p36"/>
          <p:cNvSpPr/>
          <p:nvPr/>
        </p:nvSpPr>
        <p:spPr>
          <a:xfrm>
            <a:off x="5084803" y="160201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40" name="Google Shape;240;p36"/>
          <p:cNvSpPr txBox="1">
            <a:spLocks noGrp="1"/>
          </p:cNvSpPr>
          <p:nvPr>
            <p:ph type="subTitle" idx="1"/>
          </p:nvPr>
        </p:nvSpPr>
        <p:spPr>
          <a:xfrm>
            <a:off x="5340200" y="1474417"/>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41" name="Google Shape;241;p36"/>
          <p:cNvSpPr/>
          <p:nvPr/>
        </p:nvSpPr>
        <p:spPr>
          <a:xfrm>
            <a:off x="5084803" y="2252851"/>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42" name="Google Shape;242;p36"/>
          <p:cNvSpPr txBox="1">
            <a:spLocks noGrp="1"/>
          </p:cNvSpPr>
          <p:nvPr>
            <p:ph type="subTitle" idx="2"/>
          </p:nvPr>
        </p:nvSpPr>
        <p:spPr>
          <a:xfrm>
            <a:off x="5340200" y="2125251"/>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43" name="Google Shape;243;p36"/>
          <p:cNvSpPr/>
          <p:nvPr/>
        </p:nvSpPr>
        <p:spPr>
          <a:xfrm>
            <a:off x="5084803" y="2903684"/>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44" name="Google Shape;244;p36"/>
          <p:cNvSpPr txBox="1">
            <a:spLocks noGrp="1"/>
          </p:cNvSpPr>
          <p:nvPr>
            <p:ph type="subTitle" idx="3"/>
          </p:nvPr>
        </p:nvSpPr>
        <p:spPr>
          <a:xfrm>
            <a:off x="5340200" y="2776084"/>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45" name="Google Shape;245;p36"/>
          <p:cNvSpPr/>
          <p:nvPr/>
        </p:nvSpPr>
        <p:spPr>
          <a:xfrm>
            <a:off x="5084803" y="359531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46" name="Google Shape;246;p36"/>
          <p:cNvSpPr txBox="1">
            <a:spLocks noGrp="1"/>
          </p:cNvSpPr>
          <p:nvPr>
            <p:ph type="subTitle" idx="4"/>
          </p:nvPr>
        </p:nvSpPr>
        <p:spPr>
          <a:xfrm>
            <a:off x="5340200" y="3467717"/>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47" name="Google Shape;247;p36"/>
          <p:cNvSpPr/>
          <p:nvPr/>
        </p:nvSpPr>
        <p:spPr>
          <a:xfrm>
            <a:off x="5084803" y="4286951"/>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48" name="Google Shape;248;p36"/>
          <p:cNvSpPr txBox="1">
            <a:spLocks noGrp="1"/>
          </p:cNvSpPr>
          <p:nvPr>
            <p:ph type="subTitle" idx="5"/>
          </p:nvPr>
        </p:nvSpPr>
        <p:spPr>
          <a:xfrm>
            <a:off x="5340200" y="4159351"/>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49" name="Google Shape;249;p36"/>
          <p:cNvSpPr/>
          <p:nvPr/>
        </p:nvSpPr>
        <p:spPr>
          <a:xfrm>
            <a:off x="5084803" y="4978584"/>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50" name="Google Shape;250;p36"/>
          <p:cNvSpPr txBox="1">
            <a:spLocks noGrp="1"/>
          </p:cNvSpPr>
          <p:nvPr>
            <p:ph type="subTitle" idx="6"/>
          </p:nvPr>
        </p:nvSpPr>
        <p:spPr>
          <a:xfrm>
            <a:off x="5340200" y="4850984"/>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51" name="Google Shape;251;p36"/>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52" name="Google Shape;252;p36"/>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9455672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21"/>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83" name="Google Shape;83;p21"/>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800"/>
            </a:lvl1pPr>
            <a:lvl2pPr lvl="1" algn="ctr">
              <a:spcBef>
                <a:spcPts val="0"/>
              </a:spcBef>
              <a:spcAft>
                <a:spcPts val="0"/>
              </a:spcAft>
              <a:buSzPts val="2100"/>
              <a:buNone/>
              <a:defRPr sz="2800"/>
            </a:lvl2pPr>
            <a:lvl3pPr lvl="2" algn="ctr">
              <a:spcBef>
                <a:spcPts val="0"/>
              </a:spcBef>
              <a:spcAft>
                <a:spcPts val="0"/>
              </a:spcAft>
              <a:buSzPts val="2100"/>
              <a:buNone/>
              <a:defRPr sz="2800"/>
            </a:lvl3pPr>
            <a:lvl4pPr lvl="3" algn="ctr">
              <a:spcBef>
                <a:spcPts val="0"/>
              </a:spcBef>
              <a:spcAft>
                <a:spcPts val="0"/>
              </a:spcAft>
              <a:buSzPts val="2100"/>
              <a:buNone/>
              <a:defRPr sz="2800"/>
            </a:lvl4pPr>
            <a:lvl5pPr lvl="4" algn="ctr">
              <a:spcBef>
                <a:spcPts val="0"/>
              </a:spcBef>
              <a:spcAft>
                <a:spcPts val="0"/>
              </a:spcAft>
              <a:buSzPts val="2100"/>
              <a:buNone/>
              <a:defRPr sz="2800"/>
            </a:lvl5pPr>
            <a:lvl6pPr lvl="5" algn="ctr">
              <a:spcBef>
                <a:spcPts val="0"/>
              </a:spcBef>
              <a:spcAft>
                <a:spcPts val="0"/>
              </a:spcAft>
              <a:buSzPts val="2100"/>
              <a:buNone/>
              <a:defRPr sz="2800"/>
            </a:lvl6pPr>
            <a:lvl7pPr lvl="6" algn="ctr">
              <a:spcBef>
                <a:spcPts val="0"/>
              </a:spcBef>
              <a:spcAft>
                <a:spcPts val="0"/>
              </a:spcAft>
              <a:buSzPts val="2100"/>
              <a:buNone/>
              <a:defRPr sz="2800"/>
            </a:lvl7pPr>
            <a:lvl8pPr lvl="7" algn="ctr">
              <a:spcBef>
                <a:spcPts val="0"/>
              </a:spcBef>
              <a:spcAft>
                <a:spcPts val="0"/>
              </a:spcAft>
              <a:buSzPts val="2100"/>
              <a:buNone/>
              <a:defRPr sz="2800"/>
            </a:lvl8pPr>
            <a:lvl9pPr lvl="8" algn="ctr">
              <a:spcBef>
                <a:spcPts val="0"/>
              </a:spcBef>
              <a:spcAft>
                <a:spcPts val="0"/>
              </a:spcAft>
              <a:buSzPts val="2100"/>
              <a:buNone/>
              <a:defRPr sz="2800"/>
            </a:lvl9pPr>
          </a:lstStyle>
          <a:p>
            <a:endParaRPr/>
          </a:p>
        </p:txBody>
      </p:sp>
      <p:sp>
        <p:nvSpPr>
          <p:cNvPr id="84" name="Google Shape;84;p21"/>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85" name="Google Shape;85;p21"/>
          <p:cNvSpPr txBox="1">
            <a:spLocks noGrp="1"/>
          </p:cNvSpPr>
          <p:nvPr>
            <p:ph type="sldNum" idx="12"/>
          </p:nvPr>
        </p:nvSpPr>
        <p:spPr>
          <a:xfrm>
            <a:off x="11296611" y="6217623"/>
            <a:ext cx="731600" cy="524800"/>
          </a:xfrm>
          <a:prstGeom prst="rect">
            <a:avLst/>
          </a:prstGeom>
          <a:noFill/>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350696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Section header with footer">
  <p:cSld name="Section header with footer">
    <p:spTree>
      <p:nvGrpSpPr>
        <p:cNvPr id="1" name="Shape 253"/>
        <p:cNvGrpSpPr/>
        <p:nvPr/>
      </p:nvGrpSpPr>
      <p:grpSpPr>
        <a:xfrm>
          <a:off x="0" y="0"/>
          <a:ext cx="0" cy="0"/>
          <a:chOff x="0" y="0"/>
          <a:chExt cx="0" cy="0"/>
        </a:xfrm>
      </p:grpSpPr>
      <p:sp>
        <p:nvSpPr>
          <p:cNvPr id="254" name="Google Shape;254;p37"/>
          <p:cNvSpPr txBox="1">
            <a:spLocks noGrp="1"/>
          </p:cNvSpPr>
          <p:nvPr>
            <p:ph type="title"/>
          </p:nvPr>
        </p:nvSpPr>
        <p:spPr>
          <a:xfrm>
            <a:off x="457200" y="609600"/>
            <a:ext cx="4726400" cy="5482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55" name="Google Shape;255;p37"/>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256" name="Google Shape;256;p37"/>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57" name="Google Shape;257;p37"/>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53016581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457200" y="609600"/>
            <a:ext cx="4726400" cy="5482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0" name="Google Shape;260;p38"/>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61" name="Google Shape;261;p38"/>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97448994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Title only with footer">
  <p:cSld name="Title only with footer">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457200" y="609600"/>
            <a:ext cx="11277600" cy="1162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4" name="Google Shape;264;p39"/>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65" name="Google Shape;265;p39"/>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66" name="Google Shape;266;p39"/>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Tree>
    <p:extLst>
      <p:ext uri="{BB962C8B-B14F-4D97-AF65-F5344CB8AC3E}">
        <p14:creationId xmlns:p14="http://schemas.microsoft.com/office/powerpoint/2010/main" val="257705653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67"/>
        <p:cNvGrpSpPr/>
        <p:nvPr/>
      </p:nvGrpSpPr>
      <p:grpSpPr>
        <a:xfrm>
          <a:off x="0" y="0"/>
          <a:ext cx="0" cy="0"/>
          <a:chOff x="0" y="0"/>
          <a:chExt cx="0" cy="0"/>
        </a:xfrm>
      </p:grpSpPr>
      <p:sp>
        <p:nvSpPr>
          <p:cNvPr id="268" name="Google Shape;268;p40"/>
          <p:cNvSpPr txBox="1">
            <a:spLocks noGrp="1"/>
          </p:cNvSpPr>
          <p:nvPr>
            <p:ph type="title"/>
          </p:nvPr>
        </p:nvSpPr>
        <p:spPr>
          <a:xfrm>
            <a:off x="457200" y="609600"/>
            <a:ext cx="11277600" cy="1162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9" name="Google Shape;269;p40"/>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70" name="Google Shape;270;p40"/>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99776402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Title slide with header and footer">
  <p:cSld name="Title slide with header and footer">
    <p:spTree>
      <p:nvGrpSpPr>
        <p:cNvPr id="1" name="Shape 271"/>
        <p:cNvGrpSpPr/>
        <p:nvPr/>
      </p:nvGrpSpPr>
      <p:grpSpPr>
        <a:xfrm>
          <a:off x="0" y="0"/>
          <a:ext cx="0" cy="0"/>
          <a:chOff x="0" y="0"/>
          <a:chExt cx="0" cy="0"/>
        </a:xfrm>
      </p:grpSpPr>
      <p:sp>
        <p:nvSpPr>
          <p:cNvPr id="272" name="Google Shape;272;p41"/>
          <p:cNvSpPr txBox="1">
            <a:spLocks noGrp="1"/>
          </p:cNvSpPr>
          <p:nvPr>
            <p:ph type="subTitle" idx="1"/>
          </p:nvPr>
        </p:nvSpPr>
        <p:spPr>
          <a:xfrm>
            <a:off x="457200" y="840567"/>
            <a:ext cx="11127600" cy="345600"/>
          </a:xfrm>
          <a:prstGeom prst="rect">
            <a:avLst/>
          </a:prstGeom>
        </p:spPr>
        <p:txBody>
          <a:bodyPr spcFirstLastPara="1" wrap="square" lIns="137150" tIns="91425" rIns="91425" bIns="91425" anchor="t" anchorCtr="0">
            <a:noAutofit/>
          </a:bodyPr>
          <a:lstStyle>
            <a:lvl1pPr lvl="0">
              <a:spcBef>
                <a:spcPts val="0"/>
              </a:spcBef>
              <a:spcAft>
                <a:spcPts val="0"/>
              </a:spcAft>
              <a:buSzPts val="1000"/>
              <a:buFont typeface="IBM Plex Mono Light"/>
              <a:buNone/>
              <a:defRPr>
                <a:latin typeface="IBM Plex Mono Light"/>
                <a:ea typeface="IBM Plex Mono Light"/>
                <a:cs typeface="IBM Plex Mono Light"/>
                <a:sym typeface="IBM Plex Mono Light"/>
              </a:defRPr>
            </a:lvl1pPr>
            <a:lvl2pPr lvl="1">
              <a:spcBef>
                <a:spcPts val="533"/>
              </a:spcBef>
              <a:spcAft>
                <a:spcPts val="0"/>
              </a:spcAft>
              <a:buSzPts val="1000"/>
              <a:buFont typeface="IBM Plex Mono Light"/>
              <a:buNone/>
              <a:defRPr>
                <a:latin typeface="IBM Plex Mono Light"/>
                <a:ea typeface="IBM Plex Mono Light"/>
                <a:cs typeface="IBM Plex Mono Light"/>
                <a:sym typeface="IBM Plex Mono Light"/>
              </a:defRPr>
            </a:lvl2pPr>
            <a:lvl3pPr lvl="2">
              <a:spcBef>
                <a:spcPts val="533"/>
              </a:spcBef>
              <a:spcAft>
                <a:spcPts val="0"/>
              </a:spcAft>
              <a:buSzPts val="1000"/>
              <a:buFont typeface="IBM Plex Mono Light"/>
              <a:buNone/>
              <a:defRPr>
                <a:latin typeface="IBM Plex Mono Light"/>
                <a:ea typeface="IBM Plex Mono Light"/>
                <a:cs typeface="IBM Plex Mono Light"/>
                <a:sym typeface="IBM Plex Mono Light"/>
              </a:defRPr>
            </a:lvl3pPr>
            <a:lvl4pPr lvl="3">
              <a:spcBef>
                <a:spcPts val="533"/>
              </a:spcBef>
              <a:spcAft>
                <a:spcPts val="0"/>
              </a:spcAft>
              <a:buSzPts val="1000"/>
              <a:buFont typeface="IBM Plex Mono Light"/>
              <a:buNone/>
              <a:defRPr>
                <a:latin typeface="IBM Plex Mono Light"/>
                <a:ea typeface="IBM Plex Mono Light"/>
                <a:cs typeface="IBM Plex Mono Light"/>
                <a:sym typeface="IBM Plex Mono Light"/>
              </a:defRPr>
            </a:lvl4pPr>
            <a:lvl5pPr lvl="4">
              <a:spcBef>
                <a:spcPts val="533"/>
              </a:spcBef>
              <a:spcAft>
                <a:spcPts val="0"/>
              </a:spcAft>
              <a:buSzPts val="1000"/>
              <a:buFont typeface="IBM Plex Mono Light"/>
              <a:buNone/>
              <a:defRPr>
                <a:latin typeface="IBM Plex Mono Light"/>
                <a:ea typeface="IBM Plex Mono Light"/>
                <a:cs typeface="IBM Plex Mono Light"/>
                <a:sym typeface="IBM Plex Mono Light"/>
              </a:defRPr>
            </a:lvl5pPr>
            <a:lvl6pPr lvl="5">
              <a:spcBef>
                <a:spcPts val="533"/>
              </a:spcBef>
              <a:spcAft>
                <a:spcPts val="0"/>
              </a:spcAft>
              <a:buSzPts val="1000"/>
              <a:buFont typeface="IBM Plex Mono Light"/>
              <a:buNone/>
              <a:defRPr>
                <a:latin typeface="IBM Plex Mono Light"/>
                <a:ea typeface="IBM Plex Mono Light"/>
                <a:cs typeface="IBM Plex Mono Light"/>
                <a:sym typeface="IBM Plex Mono Light"/>
              </a:defRPr>
            </a:lvl6pPr>
            <a:lvl7pPr lvl="6">
              <a:spcBef>
                <a:spcPts val="533"/>
              </a:spcBef>
              <a:spcAft>
                <a:spcPts val="0"/>
              </a:spcAft>
              <a:buSzPts val="1000"/>
              <a:buFont typeface="IBM Plex Mono Light"/>
              <a:buNone/>
              <a:defRPr>
                <a:latin typeface="IBM Plex Mono Light"/>
                <a:ea typeface="IBM Plex Mono Light"/>
                <a:cs typeface="IBM Plex Mono Light"/>
                <a:sym typeface="IBM Plex Mono Light"/>
              </a:defRPr>
            </a:lvl7pPr>
            <a:lvl8pPr lvl="7">
              <a:spcBef>
                <a:spcPts val="533"/>
              </a:spcBef>
              <a:spcAft>
                <a:spcPts val="0"/>
              </a:spcAft>
              <a:buSzPts val="1000"/>
              <a:buFont typeface="IBM Plex Mono Light"/>
              <a:buNone/>
              <a:defRPr>
                <a:latin typeface="IBM Plex Mono Light"/>
                <a:ea typeface="IBM Plex Mono Light"/>
                <a:cs typeface="IBM Plex Mono Light"/>
                <a:sym typeface="IBM Plex Mono Light"/>
              </a:defRPr>
            </a:lvl8pPr>
            <a:lvl9pPr lvl="8">
              <a:spcBef>
                <a:spcPts val="533"/>
              </a:spcBef>
              <a:spcAft>
                <a:spcPts val="533"/>
              </a:spcAft>
              <a:buSzPts val="1000"/>
              <a:buFont typeface="IBM Plex Mono Light"/>
              <a:buNone/>
              <a:defRPr>
                <a:latin typeface="IBM Plex Mono Light"/>
                <a:ea typeface="IBM Plex Mono Light"/>
                <a:cs typeface="IBM Plex Mono Light"/>
                <a:sym typeface="IBM Plex Mono Light"/>
              </a:defRPr>
            </a:lvl9pPr>
          </a:lstStyle>
          <a:p>
            <a:endParaRPr/>
          </a:p>
        </p:txBody>
      </p:sp>
      <p:sp>
        <p:nvSpPr>
          <p:cNvPr id="273" name="Google Shape;273;p41"/>
          <p:cNvSpPr txBox="1">
            <a:spLocks noGrp="1"/>
          </p:cNvSpPr>
          <p:nvPr>
            <p:ph type="title"/>
          </p:nvPr>
        </p:nvSpPr>
        <p:spPr>
          <a:xfrm>
            <a:off x="457200" y="1186167"/>
            <a:ext cx="11127600" cy="4906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4" name="Google Shape;274;p41"/>
          <p:cNvSpPr txBox="1">
            <a:spLocks noGrp="1"/>
          </p:cNvSpPr>
          <p:nvPr>
            <p:ph type="subTitle" idx="2"/>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275" name="Google Shape;275;p41"/>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76" name="Google Shape;276;p41"/>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79039244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7"/>
        <p:cNvGrpSpPr/>
        <p:nvPr/>
      </p:nvGrpSpPr>
      <p:grpSpPr>
        <a:xfrm>
          <a:off x="0" y="0"/>
          <a:ext cx="0" cy="0"/>
          <a:chOff x="0" y="0"/>
          <a:chExt cx="0" cy="0"/>
        </a:xfrm>
      </p:grpSpPr>
      <p:sp>
        <p:nvSpPr>
          <p:cNvPr id="278" name="Google Shape;278;p42"/>
          <p:cNvSpPr txBox="1">
            <a:spLocks noGrp="1"/>
          </p:cNvSpPr>
          <p:nvPr>
            <p:ph type="subTitle" idx="1"/>
          </p:nvPr>
        </p:nvSpPr>
        <p:spPr>
          <a:xfrm>
            <a:off x="457200" y="840567"/>
            <a:ext cx="11127600" cy="345600"/>
          </a:xfrm>
          <a:prstGeom prst="rect">
            <a:avLst/>
          </a:prstGeom>
        </p:spPr>
        <p:txBody>
          <a:bodyPr spcFirstLastPara="1" wrap="square" lIns="137150" tIns="91425" rIns="91425" bIns="91425" anchor="t" anchorCtr="0">
            <a:noAutofit/>
          </a:bodyPr>
          <a:lstStyle>
            <a:lvl1pPr lvl="0">
              <a:spcBef>
                <a:spcPts val="0"/>
              </a:spcBef>
              <a:spcAft>
                <a:spcPts val="0"/>
              </a:spcAft>
              <a:buSzPts val="1000"/>
              <a:buFont typeface="IBM Plex Mono Light"/>
              <a:buNone/>
              <a:defRPr>
                <a:latin typeface="IBM Plex Mono Light"/>
                <a:ea typeface="IBM Plex Mono Light"/>
                <a:cs typeface="IBM Plex Mono Light"/>
                <a:sym typeface="IBM Plex Mono Light"/>
              </a:defRPr>
            </a:lvl1pPr>
            <a:lvl2pPr lvl="1">
              <a:spcBef>
                <a:spcPts val="533"/>
              </a:spcBef>
              <a:spcAft>
                <a:spcPts val="0"/>
              </a:spcAft>
              <a:buSzPts val="1000"/>
              <a:buFont typeface="IBM Plex Mono Light"/>
              <a:buNone/>
              <a:defRPr>
                <a:latin typeface="IBM Plex Mono Light"/>
                <a:ea typeface="IBM Plex Mono Light"/>
                <a:cs typeface="IBM Plex Mono Light"/>
                <a:sym typeface="IBM Plex Mono Light"/>
              </a:defRPr>
            </a:lvl2pPr>
            <a:lvl3pPr lvl="2">
              <a:spcBef>
                <a:spcPts val="533"/>
              </a:spcBef>
              <a:spcAft>
                <a:spcPts val="0"/>
              </a:spcAft>
              <a:buSzPts val="1000"/>
              <a:buFont typeface="IBM Plex Mono Light"/>
              <a:buNone/>
              <a:defRPr>
                <a:latin typeface="IBM Plex Mono Light"/>
                <a:ea typeface="IBM Plex Mono Light"/>
                <a:cs typeface="IBM Plex Mono Light"/>
                <a:sym typeface="IBM Plex Mono Light"/>
              </a:defRPr>
            </a:lvl3pPr>
            <a:lvl4pPr lvl="3">
              <a:spcBef>
                <a:spcPts val="533"/>
              </a:spcBef>
              <a:spcAft>
                <a:spcPts val="0"/>
              </a:spcAft>
              <a:buSzPts val="1000"/>
              <a:buFont typeface="IBM Plex Mono Light"/>
              <a:buNone/>
              <a:defRPr>
                <a:latin typeface="IBM Plex Mono Light"/>
                <a:ea typeface="IBM Plex Mono Light"/>
                <a:cs typeface="IBM Plex Mono Light"/>
                <a:sym typeface="IBM Plex Mono Light"/>
              </a:defRPr>
            </a:lvl4pPr>
            <a:lvl5pPr lvl="4">
              <a:spcBef>
                <a:spcPts val="533"/>
              </a:spcBef>
              <a:spcAft>
                <a:spcPts val="0"/>
              </a:spcAft>
              <a:buSzPts val="1000"/>
              <a:buFont typeface="IBM Plex Mono Light"/>
              <a:buNone/>
              <a:defRPr>
                <a:latin typeface="IBM Plex Mono Light"/>
                <a:ea typeface="IBM Plex Mono Light"/>
                <a:cs typeface="IBM Plex Mono Light"/>
                <a:sym typeface="IBM Plex Mono Light"/>
              </a:defRPr>
            </a:lvl5pPr>
            <a:lvl6pPr lvl="5">
              <a:spcBef>
                <a:spcPts val="533"/>
              </a:spcBef>
              <a:spcAft>
                <a:spcPts val="0"/>
              </a:spcAft>
              <a:buSzPts val="1000"/>
              <a:buFont typeface="IBM Plex Mono Light"/>
              <a:buNone/>
              <a:defRPr>
                <a:latin typeface="IBM Plex Mono Light"/>
                <a:ea typeface="IBM Plex Mono Light"/>
                <a:cs typeface="IBM Plex Mono Light"/>
                <a:sym typeface="IBM Plex Mono Light"/>
              </a:defRPr>
            </a:lvl6pPr>
            <a:lvl7pPr lvl="6">
              <a:spcBef>
                <a:spcPts val="533"/>
              </a:spcBef>
              <a:spcAft>
                <a:spcPts val="0"/>
              </a:spcAft>
              <a:buSzPts val="1000"/>
              <a:buFont typeface="IBM Plex Mono Light"/>
              <a:buNone/>
              <a:defRPr>
                <a:latin typeface="IBM Plex Mono Light"/>
                <a:ea typeface="IBM Plex Mono Light"/>
                <a:cs typeface="IBM Plex Mono Light"/>
                <a:sym typeface="IBM Plex Mono Light"/>
              </a:defRPr>
            </a:lvl7pPr>
            <a:lvl8pPr lvl="7">
              <a:spcBef>
                <a:spcPts val="533"/>
              </a:spcBef>
              <a:spcAft>
                <a:spcPts val="0"/>
              </a:spcAft>
              <a:buSzPts val="1000"/>
              <a:buFont typeface="IBM Plex Mono Light"/>
              <a:buNone/>
              <a:defRPr>
                <a:latin typeface="IBM Plex Mono Light"/>
                <a:ea typeface="IBM Plex Mono Light"/>
                <a:cs typeface="IBM Plex Mono Light"/>
                <a:sym typeface="IBM Plex Mono Light"/>
              </a:defRPr>
            </a:lvl8pPr>
            <a:lvl9pPr lvl="8">
              <a:spcBef>
                <a:spcPts val="533"/>
              </a:spcBef>
              <a:spcAft>
                <a:spcPts val="533"/>
              </a:spcAft>
              <a:buSzPts val="1000"/>
              <a:buFont typeface="IBM Plex Mono Light"/>
              <a:buNone/>
              <a:defRPr>
                <a:latin typeface="IBM Plex Mono Light"/>
                <a:ea typeface="IBM Plex Mono Light"/>
                <a:cs typeface="IBM Plex Mono Light"/>
                <a:sym typeface="IBM Plex Mono Light"/>
              </a:defRPr>
            </a:lvl9pPr>
          </a:lstStyle>
          <a:p>
            <a:endParaRPr/>
          </a:p>
        </p:txBody>
      </p:sp>
      <p:sp>
        <p:nvSpPr>
          <p:cNvPr id="279" name="Google Shape;279;p42"/>
          <p:cNvSpPr txBox="1">
            <a:spLocks noGrp="1"/>
          </p:cNvSpPr>
          <p:nvPr>
            <p:ph type="title"/>
          </p:nvPr>
        </p:nvSpPr>
        <p:spPr>
          <a:xfrm>
            <a:off x="457200" y="1186167"/>
            <a:ext cx="11127600" cy="4906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80" name="Google Shape;280;p42"/>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81" name="Google Shape;281;p42"/>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06458969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Main point with footer">
  <p:cSld name="Main point with footer">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457200" y="609600"/>
            <a:ext cx="11125200" cy="19712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84" name="Google Shape;284;p43"/>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285" name="Google Shape;285;p43"/>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86" name="Google Shape;286;p43"/>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400023832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457200" y="609600"/>
            <a:ext cx="11125200" cy="19712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289" name="Google Shape;289;p44"/>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290" name="Google Shape;290;p44"/>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sp>
        <p:nvSpPr>
          <p:cNvPr id="291" name="Google Shape;291;p44"/>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92" name="Google Shape;292;p44"/>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77816443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293"/>
        <p:cNvGrpSpPr/>
        <p:nvPr/>
      </p:nvGrpSpPr>
      <p:grpSpPr>
        <a:xfrm>
          <a:off x="0" y="0"/>
          <a:ext cx="0" cy="0"/>
          <a:chOff x="0" y="0"/>
          <a:chExt cx="0" cy="0"/>
        </a:xfrm>
      </p:grpSpPr>
      <p:cxnSp>
        <p:nvCxnSpPr>
          <p:cNvPr id="294" name="Google Shape;294;p45"/>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295" name="Google Shape;295;p45"/>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sp>
        <p:nvSpPr>
          <p:cNvPr id="296" name="Google Shape;296;p45"/>
          <p:cNvSpPr>
            <a:spLocks noGrp="1"/>
          </p:cNvSpPr>
          <p:nvPr>
            <p:ph type="pic" idx="2"/>
          </p:nvPr>
        </p:nvSpPr>
        <p:spPr>
          <a:xfrm>
            <a:off x="609600" y="785051"/>
            <a:ext cx="10972800" cy="5114400"/>
          </a:xfrm>
          <a:prstGeom prst="rect">
            <a:avLst/>
          </a:prstGeom>
          <a:noFill/>
          <a:ln>
            <a:noFill/>
          </a:ln>
        </p:spPr>
      </p:sp>
      <p:sp>
        <p:nvSpPr>
          <p:cNvPr id="297" name="Google Shape;297;p45"/>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98" name="Google Shape;298;p45"/>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59637655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299"/>
        <p:cNvGrpSpPr/>
        <p:nvPr/>
      </p:nvGrpSpPr>
      <p:grpSpPr>
        <a:xfrm>
          <a:off x="0" y="0"/>
          <a:ext cx="0" cy="0"/>
          <a:chOff x="0" y="0"/>
          <a:chExt cx="0" cy="0"/>
        </a:xfrm>
      </p:grpSpPr>
      <p:sp>
        <p:nvSpPr>
          <p:cNvPr id="300" name="Google Shape;300;p46"/>
          <p:cNvSpPr/>
          <p:nvPr/>
        </p:nvSpPr>
        <p:spPr>
          <a:xfrm>
            <a:off x="457200" y="2446000"/>
            <a:ext cx="3704400" cy="3646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301" name="Google Shape;301;p46"/>
          <p:cNvSpPr/>
          <p:nvPr/>
        </p:nvSpPr>
        <p:spPr>
          <a:xfrm>
            <a:off x="2726924" y="2017679"/>
            <a:ext cx="3191200" cy="3445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302" name="Google Shape;302;p46"/>
          <p:cNvSpPr/>
          <p:nvPr/>
        </p:nvSpPr>
        <p:spPr>
          <a:xfrm>
            <a:off x="5561829" y="2634936"/>
            <a:ext cx="3191200" cy="3456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303" name="Google Shape;303;p46"/>
          <p:cNvSpPr txBox="1">
            <a:spLocks noGrp="1"/>
          </p:cNvSpPr>
          <p:nvPr>
            <p:ph type="title"/>
          </p:nvPr>
        </p:nvSpPr>
        <p:spPr>
          <a:xfrm>
            <a:off x="457200" y="609600"/>
            <a:ext cx="11277600" cy="1032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304" name="Google Shape;304;p46"/>
          <p:cNvSpPr/>
          <p:nvPr/>
        </p:nvSpPr>
        <p:spPr>
          <a:xfrm>
            <a:off x="6283200" y="2017673"/>
            <a:ext cx="5457200" cy="227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305" name="Google Shape;305;p46"/>
          <p:cNvSpPr>
            <a:spLocks noGrp="1"/>
          </p:cNvSpPr>
          <p:nvPr>
            <p:ph type="pic" idx="2"/>
          </p:nvPr>
        </p:nvSpPr>
        <p:spPr>
          <a:xfrm>
            <a:off x="609600" y="1661177"/>
            <a:ext cx="1987600" cy="1276400"/>
          </a:xfrm>
          <a:prstGeom prst="rect">
            <a:avLst/>
          </a:prstGeom>
          <a:noFill/>
          <a:ln>
            <a:noFill/>
          </a:ln>
        </p:spPr>
      </p:sp>
      <p:sp>
        <p:nvSpPr>
          <p:cNvPr id="306" name="Google Shape;306;p46"/>
          <p:cNvSpPr>
            <a:spLocks noGrp="1"/>
          </p:cNvSpPr>
          <p:nvPr>
            <p:ph type="pic" idx="3"/>
          </p:nvPr>
        </p:nvSpPr>
        <p:spPr>
          <a:xfrm>
            <a:off x="609600" y="3138804"/>
            <a:ext cx="2579600" cy="2725600"/>
          </a:xfrm>
          <a:prstGeom prst="rect">
            <a:avLst/>
          </a:prstGeom>
          <a:noFill/>
          <a:ln>
            <a:noFill/>
          </a:ln>
        </p:spPr>
      </p:sp>
      <p:sp>
        <p:nvSpPr>
          <p:cNvPr id="307" name="Google Shape;307;p46"/>
          <p:cNvSpPr>
            <a:spLocks noGrp="1"/>
          </p:cNvSpPr>
          <p:nvPr>
            <p:ph type="pic" idx="4"/>
          </p:nvPr>
        </p:nvSpPr>
        <p:spPr>
          <a:xfrm>
            <a:off x="3369267" y="2186924"/>
            <a:ext cx="2380400" cy="2446800"/>
          </a:xfrm>
          <a:prstGeom prst="rect">
            <a:avLst/>
          </a:prstGeom>
          <a:noFill/>
          <a:ln>
            <a:noFill/>
          </a:ln>
        </p:spPr>
      </p:sp>
      <p:sp>
        <p:nvSpPr>
          <p:cNvPr id="308" name="Google Shape;308;p46"/>
          <p:cNvSpPr>
            <a:spLocks noGrp="1"/>
          </p:cNvSpPr>
          <p:nvPr>
            <p:ph type="pic" idx="5"/>
          </p:nvPr>
        </p:nvSpPr>
        <p:spPr>
          <a:xfrm>
            <a:off x="4379503" y="4802883"/>
            <a:ext cx="1732000" cy="1445600"/>
          </a:xfrm>
          <a:prstGeom prst="rect">
            <a:avLst/>
          </a:prstGeom>
          <a:noFill/>
          <a:ln>
            <a:noFill/>
          </a:ln>
        </p:spPr>
      </p:sp>
      <p:sp>
        <p:nvSpPr>
          <p:cNvPr id="309" name="Google Shape;309;p46"/>
          <p:cNvSpPr>
            <a:spLocks noGrp="1"/>
          </p:cNvSpPr>
          <p:nvPr>
            <p:ph type="pic" idx="6"/>
          </p:nvPr>
        </p:nvSpPr>
        <p:spPr>
          <a:xfrm>
            <a:off x="6111833" y="1661105"/>
            <a:ext cx="2288800" cy="3141600"/>
          </a:xfrm>
          <a:prstGeom prst="rect">
            <a:avLst/>
          </a:prstGeom>
          <a:noFill/>
          <a:ln>
            <a:noFill/>
          </a:ln>
        </p:spPr>
      </p:sp>
      <p:sp>
        <p:nvSpPr>
          <p:cNvPr id="310" name="Google Shape;310;p46"/>
          <p:cNvSpPr>
            <a:spLocks noGrp="1"/>
          </p:cNvSpPr>
          <p:nvPr>
            <p:ph type="pic" idx="7"/>
          </p:nvPr>
        </p:nvSpPr>
        <p:spPr>
          <a:xfrm>
            <a:off x="6291433" y="5004523"/>
            <a:ext cx="1732000" cy="859200"/>
          </a:xfrm>
          <a:prstGeom prst="rect">
            <a:avLst/>
          </a:prstGeom>
          <a:noFill/>
          <a:ln>
            <a:noFill/>
          </a:ln>
        </p:spPr>
      </p:sp>
      <p:sp>
        <p:nvSpPr>
          <p:cNvPr id="311" name="Google Shape;311;p46"/>
          <p:cNvSpPr>
            <a:spLocks noGrp="1"/>
          </p:cNvSpPr>
          <p:nvPr>
            <p:ph type="pic" idx="8"/>
          </p:nvPr>
        </p:nvSpPr>
        <p:spPr>
          <a:xfrm>
            <a:off x="8594067" y="3122429"/>
            <a:ext cx="2988400" cy="3125600"/>
          </a:xfrm>
          <a:prstGeom prst="rect">
            <a:avLst/>
          </a:prstGeom>
          <a:noFill/>
          <a:ln>
            <a:noFill/>
          </a:ln>
        </p:spPr>
      </p:sp>
      <p:sp>
        <p:nvSpPr>
          <p:cNvPr id="312" name="Google Shape;312;p46"/>
          <p:cNvSpPr>
            <a:spLocks noGrp="1"/>
          </p:cNvSpPr>
          <p:nvPr>
            <p:ph type="pic" idx="9"/>
          </p:nvPr>
        </p:nvSpPr>
        <p:spPr>
          <a:xfrm>
            <a:off x="9850467" y="1641600"/>
            <a:ext cx="1732000" cy="1276400"/>
          </a:xfrm>
          <a:prstGeom prst="rect">
            <a:avLst/>
          </a:prstGeom>
          <a:noFill/>
          <a:ln>
            <a:noFill/>
          </a:ln>
        </p:spPr>
      </p:sp>
      <p:sp>
        <p:nvSpPr>
          <p:cNvPr id="313" name="Google Shape;313;p46"/>
          <p:cNvSpPr>
            <a:spLocks noGrp="1"/>
          </p:cNvSpPr>
          <p:nvPr>
            <p:ph type="pic" idx="13"/>
          </p:nvPr>
        </p:nvSpPr>
        <p:spPr>
          <a:xfrm>
            <a:off x="8594333" y="2177316"/>
            <a:ext cx="1074000" cy="741200"/>
          </a:xfrm>
          <a:prstGeom prst="rect">
            <a:avLst/>
          </a:prstGeom>
          <a:noFill/>
          <a:ln>
            <a:noFill/>
          </a:ln>
        </p:spPr>
      </p:sp>
      <p:sp>
        <p:nvSpPr>
          <p:cNvPr id="314" name="Google Shape;314;p46"/>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15" name="Google Shape;315;p46"/>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977454737"/>
      </p:ext>
    </p:extLst>
  </p:cSld>
  <p:clrMapOvr>
    <a:masterClrMapping/>
  </p:clrMapOvr>
  <p:extLst>
    <p:ext uri="{DCECCB84-F9BA-43D5-87BE-67443E8EF086}">
      <p15:sldGuideLst xmlns:p15="http://schemas.microsoft.com/office/powerpoint/2012/main">
        <p15:guide id="1" orient="horz" pos="2952">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spcBef>
                <a:spcPts val="0"/>
              </a:spcBef>
              <a:spcAft>
                <a:spcPts val="0"/>
              </a:spcAft>
              <a:buSzPts val="1700"/>
              <a:buNone/>
              <a:defRPr/>
            </a:lvl1pPr>
          </a:lstStyle>
          <a:p>
            <a:endParaRPr/>
          </a:p>
        </p:txBody>
      </p:sp>
      <p:sp>
        <p:nvSpPr>
          <p:cNvPr id="88" name="Google Shape;88;p22"/>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2695219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Three column text and two images">
  <p:cSld name="Three column text and two images">
    <p:spTree>
      <p:nvGrpSpPr>
        <p:cNvPr id="1" name="Shape 316"/>
        <p:cNvGrpSpPr/>
        <p:nvPr/>
      </p:nvGrpSpPr>
      <p:grpSpPr>
        <a:xfrm>
          <a:off x="0" y="0"/>
          <a:ext cx="0" cy="0"/>
          <a:chOff x="0" y="0"/>
          <a:chExt cx="0" cy="0"/>
        </a:xfrm>
      </p:grpSpPr>
      <p:sp>
        <p:nvSpPr>
          <p:cNvPr id="317" name="Google Shape;317;p47"/>
          <p:cNvSpPr txBox="1">
            <a:spLocks noGrp="1"/>
          </p:cNvSpPr>
          <p:nvPr>
            <p:ph type="body" idx="1"/>
          </p:nvPr>
        </p:nvSpPr>
        <p:spPr>
          <a:xfrm>
            <a:off x="7959200" y="1028967"/>
            <a:ext cx="2845200" cy="9452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SzPts val="800"/>
              <a:buChar char="●"/>
              <a:defRPr sz="1067"/>
            </a:lvl1pPr>
            <a:lvl2pPr marL="1219170" lvl="1" indent="-372524">
              <a:spcBef>
                <a:spcPts val="667"/>
              </a:spcBef>
              <a:spcAft>
                <a:spcPts val="0"/>
              </a:spcAft>
              <a:buSzPts val="800"/>
              <a:buChar char="○"/>
              <a:defRPr sz="1067"/>
            </a:lvl2pPr>
            <a:lvl3pPr marL="1828754" lvl="2" indent="-372524">
              <a:spcBef>
                <a:spcPts val="667"/>
              </a:spcBef>
              <a:spcAft>
                <a:spcPts val="0"/>
              </a:spcAft>
              <a:buSzPts val="800"/>
              <a:buChar char="■"/>
              <a:defRPr sz="1067"/>
            </a:lvl3pPr>
            <a:lvl4pPr marL="2438339" lvl="3" indent="-372524">
              <a:spcBef>
                <a:spcPts val="667"/>
              </a:spcBef>
              <a:spcAft>
                <a:spcPts val="0"/>
              </a:spcAft>
              <a:buSzPts val="800"/>
              <a:buChar char="●"/>
              <a:defRPr sz="1067"/>
            </a:lvl4pPr>
            <a:lvl5pPr marL="3047924" lvl="4" indent="-372524">
              <a:spcBef>
                <a:spcPts val="667"/>
              </a:spcBef>
              <a:spcAft>
                <a:spcPts val="0"/>
              </a:spcAft>
              <a:buSzPts val="800"/>
              <a:buChar char="○"/>
              <a:defRPr sz="1067"/>
            </a:lvl5pPr>
            <a:lvl6pPr marL="3657509" lvl="5" indent="-372524">
              <a:spcBef>
                <a:spcPts val="667"/>
              </a:spcBef>
              <a:spcAft>
                <a:spcPts val="0"/>
              </a:spcAft>
              <a:buSzPts val="800"/>
              <a:buChar char="■"/>
              <a:defRPr sz="1067"/>
            </a:lvl6pPr>
            <a:lvl7pPr marL="4267093" lvl="6" indent="-372524">
              <a:spcBef>
                <a:spcPts val="667"/>
              </a:spcBef>
              <a:spcAft>
                <a:spcPts val="0"/>
              </a:spcAft>
              <a:buSzPts val="800"/>
              <a:buChar char="●"/>
              <a:defRPr sz="1067"/>
            </a:lvl7pPr>
            <a:lvl8pPr marL="4876678" lvl="7" indent="-372524">
              <a:spcBef>
                <a:spcPts val="667"/>
              </a:spcBef>
              <a:spcAft>
                <a:spcPts val="0"/>
              </a:spcAft>
              <a:buSzPts val="800"/>
              <a:buChar char="○"/>
              <a:defRPr sz="1067"/>
            </a:lvl8pPr>
            <a:lvl9pPr marL="5486263" lvl="8" indent="-372524">
              <a:spcBef>
                <a:spcPts val="667"/>
              </a:spcBef>
              <a:spcAft>
                <a:spcPts val="667"/>
              </a:spcAft>
              <a:buSzPts val="800"/>
              <a:buChar char="■"/>
              <a:defRPr sz="1067"/>
            </a:lvl9pPr>
          </a:lstStyle>
          <a:p>
            <a:endParaRPr/>
          </a:p>
        </p:txBody>
      </p:sp>
      <p:sp>
        <p:nvSpPr>
          <p:cNvPr id="318" name="Google Shape;318;p47"/>
          <p:cNvSpPr>
            <a:spLocks noGrp="1"/>
          </p:cNvSpPr>
          <p:nvPr>
            <p:ph type="pic" idx="2"/>
          </p:nvPr>
        </p:nvSpPr>
        <p:spPr>
          <a:xfrm>
            <a:off x="609600" y="2166900"/>
            <a:ext cx="7127200" cy="3732400"/>
          </a:xfrm>
          <a:prstGeom prst="rect">
            <a:avLst/>
          </a:prstGeom>
          <a:noFill/>
          <a:ln>
            <a:noFill/>
          </a:ln>
        </p:spPr>
      </p:sp>
      <p:sp>
        <p:nvSpPr>
          <p:cNvPr id="319" name="Google Shape;319;p47"/>
          <p:cNvSpPr>
            <a:spLocks noGrp="1"/>
          </p:cNvSpPr>
          <p:nvPr>
            <p:ph type="pic" idx="3"/>
          </p:nvPr>
        </p:nvSpPr>
        <p:spPr>
          <a:xfrm>
            <a:off x="7924800" y="2180300"/>
            <a:ext cx="3657600" cy="3732400"/>
          </a:xfrm>
          <a:prstGeom prst="rect">
            <a:avLst/>
          </a:prstGeom>
          <a:noFill/>
          <a:ln>
            <a:noFill/>
          </a:ln>
        </p:spPr>
      </p:sp>
      <p:sp>
        <p:nvSpPr>
          <p:cNvPr id="320" name="Google Shape;320;p47"/>
          <p:cNvSpPr txBox="1">
            <a:spLocks noGrp="1"/>
          </p:cNvSpPr>
          <p:nvPr>
            <p:ph type="subTitle" idx="4"/>
          </p:nvPr>
        </p:nvSpPr>
        <p:spPr>
          <a:xfrm>
            <a:off x="860367" y="639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21" name="Google Shape;321;p47"/>
          <p:cNvSpPr txBox="1">
            <a:spLocks noGrp="1"/>
          </p:cNvSpPr>
          <p:nvPr>
            <p:ph type="subTitle" idx="5"/>
          </p:nvPr>
        </p:nvSpPr>
        <p:spPr>
          <a:xfrm>
            <a:off x="4687567" y="639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22" name="Google Shape;322;p47"/>
          <p:cNvSpPr txBox="1">
            <a:spLocks noGrp="1"/>
          </p:cNvSpPr>
          <p:nvPr>
            <p:ph type="subTitle" idx="6"/>
          </p:nvPr>
        </p:nvSpPr>
        <p:spPr>
          <a:xfrm>
            <a:off x="8514767" y="639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23" name="Google Shape;323;p47"/>
          <p:cNvSpPr txBox="1">
            <a:spLocks noGrp="1"/>
          </p:cNvSpPr>
          <p:nvPr>
            <p:ph type="body" idx="7"/>
          </p:nvPr>
        </p:nvSpPr>
        <p:spPr>
          <a:xfrm>
            <a:off x="4208200" y="1028967"/>
            <a:ext cx="2845200" cy="9452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SzPts val="800"/>
              <a:buChar char="●"/>
              <a:defRPr sz="1067"/>
            </a:lvl1pPr>
            <a:lvl2pPr marL="1219170" lvl="1" indent="-372524">
              <a:spcBef>
                <a:spcPts val="667"/>
              </a:spcBef>
              <a:spcAft>
                <a:spcPts val="0"/>
              </a:spcAft>
              <a:buSzPts val="800"/>
              <a:buChar char="○"/>
              <a:defRPr sz="1067"/>
            </a:lvl2pPr>
            <a:lvl3pPr marL="1828754" lvl="2" indent="-372524">
              <a:spcBef>
                <a:spcPts val="667"/>
              </a:spcBef>
              <a:spcAft>
                <a:spcPts val="0"/>
              </a:spcAft>
              <a:buSzPts val="800"/>
              <a:buChar char="■"/>
              <a:defRPr sz="1067"/>
            </a:lvl3pPr>
            <a:lvl4pPr marL="2438339" lvl="3" indent="-372524">
              <a:spcBef>
                <a:spcPts val="667"/>
              </a:spcBef>
              <a:spcAft>
                <a:spcPts val="0"/>
              </a:spcAft>
              <a:buSzPts val="800"/>
              <a:buChar char="●"/>
              <a:defRPr sz="1067"/>
            </a:lvl4pPr>
            <a:lvl5pPr marL="3047924" lvl="4" indent="-372524">
              <a:spcBef>
                <a:spcPts val="667"/>
              </a:spcBef>
              <a:spcAft>
                <a:spcPts val="0"/>
              </a:spcAft>
              <a:buSzPts val="800"/>
              <a:buChar char="○"/>
              <a:defRPr sz="1067"/>
            </a:lvl5pPr>
            <a:lvl6pPr marL="3657509" lvl="5" indent="-372524">
              <a:spcBef>
                <a:spcPts val="667"/>
              </a:spcBef>
              <a:spcAft>
                <a:spcPts val="0"/>
              </a:spcAft>
              <a:buSzPts val="800"/>
              <a:buChar char="■"/>
              <a:defRPr sz="1067"/>
            </a:lvl6pPr>
            <a:lvl7pPr marL="4267093" lvl="6" indent="-372524">
              <a:spcBef>
                <a:spcPts val="667"/>
              </a:spcBef>
              <a:spcAft>
                <a:spcPts val="0"/>
              </a:spcAft>
              <a:buSzPts val="800"/>
              <a:buChar char="●"/>
              <a:defRPr sz="1067"/>
            </a:lvl7pPr>
            <a:lvl8pPr marL="4876678" lvl="7" indent="-372524">
              <a:spcBef>
                <a:spcPts val="667"/>
              </a:spcBef>
              <a:spcAft>
                <a:spcPts val="0"/>
              </a:spcAft>
              <a:buSzPts val="800"/>
              <a:buChar char="○"/>
              <a:defRPr sz="1067"/>
            </a:lvl8pPr>
            <a:lvl9pPr marL="5486263" lvl="8" indent="-372524">
              <a:spcBef>
                <a:spcPts val="667"/>
              </a:spcBef>
              <a:spcAft>
                <a:spcPts val="667"/>
              </a:spcAft>
              <a:buSzPts val="800"/>
              <a:buChar char="■"/>
              <a:defRPr sz="1067"/>
            </a:lvl9pPr>
          </a:lstStyle>
          <a:p>
            <a:endParaRPr/>
          </a:p>
        </p:txBody>
      </p:sp>
      <p:sp>
        <p:nvSpPr>
          <p:cNvPr id="324" name="Google Shape;324;p47"/>
          <p:cNvSpPr txBox="1">
            <a:spLocks noGrp="1"/>
          </p:cNvSpPr>
          <p:nvPr>
            <p:ph type="body" idx="8"/>
          </p:nvPr>
        </p:nvSpPr>
        <p:spPr>
          <a:xfrm>
            <a:off x="457300" y="1028967"/>
            <a:ext cx="2845200" cy="9452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SzPts val="800"/>
              <a:buChar char="●"/>
              <a:defRPr sz="1067"/>
            </a:lvl1pPr>
            <a:lvl2pPr marL="1219170" lvl="1" indent="-372524">
              <a:spcBef>
                <a:spcPts val="667"/>
              </a:spcBef>
              <a:spcAft>
                <a:spcPts val="0"/>
              </a:spcAft>
              <a:buSzPts val="800"/>
              <a:buChar char="○"/>
              <a:defRPr sz="1067"/>
            </a:lvl2pPr>
            <a:lvl3pPr marL="1828754" lvl="2" indent="-372524">
              <a:spcBef>
                <a:spcPts val="667"/>
              </a:spcBef>
              <a:spcAft>
                <a:spcPts val="0"/>
              </a:spcAft>
              <a:buSzPts val="800"/>
              <a:buChar char="■"/>
              <a:defRPr sz="1067"/>
            </a:lvl3pPr>
            <a:lvl4pPr marL="2438339" lvl="3" indent="-372524">
              <a:spcBef>
                <a:spcPts val="667"/>
              </a:spcBef>
              <a:spcAft>
                <a:spcPts val="0"/>
              </a:spcAft>
              <a:buSzPts val="800"/>
              <a:buChar char="●"/>
              <a:defRPr sz="1067"/>
            </a:lvl4pPr>
            <a:lvl5pPr marL="3047924" lvl="4" indent="-372524">
              <a:spcBef>
                <a:spcPts val="667"/>
              </a:spcBef>
              <a:spcAft>
                <a:spcPts val="0"/>
              </a:spcAft>
              <a:buSzPts val="800"/>
              <a:buChar char="○"/>
              <a:defRPr sz="1067"/>
            </a:lvl5pPr>
            <a:lvl6pPr marL="3657509" lvl="5" indent="-372524">
              <a:spcBef>
                <a:spcPts val="667"/>
              </a:spcBef>
              <a:spcAft>
                <a:spcPts val="0"/>
              </a:spcAft>
              <a:buSzPts val="800"/>
              <a:buChar char="■"/>
              <a:defRPr sz="1067"/>
            </a:lvl6pPr>
            <a:lvl7pPr marL="4267093" lvl="6" indent="-372524">
              <a:spcBef>
                <a:spcPts val="667"/>
              </a:spcBef>
              <a:spcAft>
                <a:spcPts val="0"/>
              </a:spcAft>
              <a:buSzPts val="800"/>
              <a:buChar char="●"/>
              <a:defRPr sz="1067"/>
            </a:lvl7pPr>
            <a:lvl8pPr marL="4876678" lvl="7" indent="-372524">
              <a:spcBef>
                <a:spcPts val="667"/>
              </a:spcBef>
              <a:spcAft>
                <a:spcPts val="0"/>
              </a:spcAft>
              <a:buSzPts val="800"/>
              <a:buChar char="○"/>
              <a:defRPr sz="1067"/>
            </a:lvl8pPr>
            <a:lvl9pPr marL="5486263" lvl="8" indent="-372524">
              <a:spcBef>
                <a:spcPts val="667"/>
              </a:spcBef>
              <a:spcAft>
                <a:spcPts val="667"/>
              </a:spcAft>
              <a:buSzPts val="800"/>
              <a:buChar char="■"/>
              <a:defRPr sz="1067"/>
            </a:lvl9pPr>
          </a:lstStyle>
          <a:p>
            <a:endParaRPr/>
          </a:p>
        </p:txBody>
      </p:sp>
      <p:sp>
        <p:nvSpPr>
          <p:cNvPr id="325" name="Google Shape;325;p47"/>
          <p:cNvSpPr txBox="1">
            <a:spLocks noGrp="1"/>
          </p:cNvSpPr>
          <p:nvPr>
            <p:ph type="subTitle" idx="9"/>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326" name="Google Shape;326;p47"/>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27" name="Google Shape;327;p47"/>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74970771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328"/>
        <p:cNvGrpSpPr/>
        <p:nvPr/>
      </p:nvGrpSpPr>
      <p:grpSpPr>
        <a:xfrm>
          <a:off x="0" y="0"/>
          <a:ext cx="0" cy="0"/>
          <a:chOff x="0" y="0"/>
          <a:chExt cx="0" cy="0"/>
        </a:xfrm>
      </p:grpSpPr>
      <p:sp>
        <p:nvSpPr>
          <p:cNvPr id="329" name="Google Shape;329;p48"/>
          <p:cNvSpPr txBox="1">
            <a:spLocks noGrp="1"/>
          </p:cNvSpPr>
          <p:nvPr>
            <p:ph type="body" idx="1"/>
          </p:nvPr>
        </p:nvSpPr>
        <p:spPr>
          <a:xfrm>
            <a:off x="8111500" y="4458167"/>
            <a:ext cx="3623200" cy="141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30" name="Google Shape;330;p48"/>
          <p:cNvSpPr txBox="1">
            <a:spLocks noGrp="1"/>
          </p:cNvSpPr>
          <p:nvPr>
            <p:ph type="title"/>
          </p:nvPr>
        </p:nvSpPr>
        <p:spPr>
          <a:xfrm>
            <a:off x="457200" y="603900"/>
            <a:ext cx="11277600" cy="945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cxnSp>
        <p:nvCxnSpPr>
          <p:cNvPr id="331" name="Google Shape;331;p48"/>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48"/>
          <p:cNvCxnSpPr/>
          <p:nvPr/>
        </p:nvCxnSpPr>
        <p:spPr>
          <a:xfrm>
            <a:off x="457303" y="1688091"/>
            <a:ext cx="11294800" cy="0"/>
          </a:xfrm>
          <a:prstGeom prst="straightConnector1">
            <a:avLst/>
          </a:prstGeom>
          <a:noFill/>
          <a:ln w="9525" cap="flat" cmpd="sng">
            <a:solidFill>
              <a:schemeClr val="dk1"/>
            </a:solidFill>
            <a:prstDash val="solid"/>
            <a:round/>
            <a:headEnd type="none" w="med" len="med"/>
            <a:tailEnd type="none" w="med" len="med"/>
          </a:ln>
        </p:spPr>
      </p:cxnSp>
      <p:sp>
        <p:nvSpPr>
          <p:cNvPr id="333" name="Google Shape;333;p48"/>
          <p:cNvSpPr/>
          <p:nvPr/>
        </p:nvSpPr>
        <p:spPr>
          <a:xfrm>
            <a:off x="604969" y="4027800"/>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34" name="Google Shape;334;p48"/>
          <p:cNvSpPr txBox="1">
            <a:spLocks noGrp="1"/>
          </p:cNvSpPr>
          <p:nvPr>
            <p:ph type="subTitle" idx="2"/>
          </p:nvPr>
        </p:nvSpPr>
        <p:spPr>
          <a:xfrm>
            <a:off x="860367" y="3900212"/>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35" name="Google Shape;335;p48"/>
          <p:cNvSpPr txBox="1">
            <a:spLocks noGrp="1"/>
          </p:cNvSpPr>
          <p:nvPr>
            <p:ph type="body" idx="3"/>
          </p:nvPr>
        </p:nvSpPr>
        <p:spPr>
          <a:xfrm>
            <a:off x="457300" y="4458167"/>
            <a:ext cx="3623200" cy="141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36" name="Google Shape;336;p48"/>
          <p:cNvSpPr/>
          <p:nvPr/>
        </p:nvSpPr>
        <p:spPr>
          <a:xfrm>
            <a:off x="4432069" y="4027800"/>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37" name="Google Shape;337;p48"/>
          <p:cNvSpPr txBox="1">
            <a:spLocks noGrp="1"/>
          </p:cNvSpPr>
          <p:nvPr>
            <p:ph type="subTitle" idx="4"/>
          </p:nvPr>
        </p:nvSpPr>
        <p:spPr>
          <a:xfrm>
            <a:off x="4687467" y="3900212"/>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38" name="Google Shape;338;p48"/>
          <p:cNvSpPr txBox="1">
            <a:spLocks noGrp="1"/>
          </p:cNvSpPr>
          <p:nvPr>
            <p:ph type="body" idx="5"/>
          </p:nvPr>
        </p:nvSpPr>
        <p:spPr>
          <a:xfrm>
            <a:off x="4284400" y="4458167"/>
            <a:ext cx="3623200" cy="141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39" name="Google Shape;339;p48"/>
          <p:cNvSpPr/>
          <p:nvPr/>
        </p:nvSpPr>
        <p:spPr>
          <a:xfrm>
            <a:off x="8259169" y="4027800"/>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40" name="Google Shape;340;p48"/>
          <p:cNvSpPr txBox="1">
            <a:spLocks noGrp="1"/>
          </p:cNvSpPr>
          <p:nvPr>
            <p:ph type="subTitle" idx="6"/>
          </p:nvPr>
        </p:nvSpPr>
        <p:spPr>
          <a:xfrm>
            <a:off x="8514567" y="3900212"/>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41" name="Google Shape;341;p48"/>
          <p:cNvSpPr>
            <a:spLocks noGrp="1"/>
          </p:cNvSpPr>
          <p:nvPr>
            <p:ph type="pic" idx="7"/>
          </p:nvPr>
        </p:nvSpPr>
        <p:spPr>
          <a:xfrm>
            <a:off x="8259167" y="1992167"/>
            <a:ext cx="3323200" cy="1734400"/>
          </a:xfrm>
          <a:prstGeom prst="rect">
            <a:avLst/>
          </a:prstGeom>
          <a:noFill/>
          <a:ln>
            <a:noFill/>
          </a:ln>
        </p:spPr>
      </p:sp>
      <p:sp>
        <p:nvSpPr>
          <p:cNvPr id="342" name="Google Shape;342;p48"/>
          <p:cNvSpPr>
            <a:spLocks noGrp="1"/>
          </p:cNvSpPr>
          <p:nvPr>
            <p:ph type="pic" idx="8"/>
          </p:nvPr>
        </p:nvSpPr>
        <p:spPr>
          <a:xfrm>
            <a:off x="607300" y="1992167"/>
            <a:ext cx="3323200" cy="1734400"/>
          </a:xfrm>
          <a:prstGeom prst="rect">
            <a:avLst/>
          </a:prstGeom>
          <a:noFill/>
          <a:ln>
            <a:noFill/>
          </a:ln>
        </p:spPr>
      </p:sp>
      <p:sp>
        <p:nvSpPr>
          <p:cNvPr id="343" name="Google Shape;343;p48"/>
          <p:cNvSpPr>
            <a:spLocks noGrp="1"/>
          </p:cNvSpPr>
          <p:nvPr>
            <p:ph type="pic" idx="9"/>
          </p:nvPr>
        </p:nvSpPr>
        <p:spPr>
          <a:xfrm>
            <a:off x="4433233" y="1992167"/>
            <a:ext cx="3323200" cy="1734400"/>
          </a:xfrm>
          <a:prstGeom prst="rect">
            <a:avLst/>
          </a:prstGeom>
          <a:noFill/>
          <a:ln>
            <a:noFill/>
          </a:ln>
        </p:spPr>
      </p:sp>
      <p:sp>
        <p:nvSpPr>
          <p:cNvPr id="344" name="Google Shape;344;p48"/>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45" name="Google Shape;345;p48"/>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88167083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346"/>
        <p:cNvGrpSpPr/>
        <p:nvPr/>
      </p:nvGrpSpPr>
      <p:grpSpPr>
        <a:xfrm>
          <a:off x="0" y="0"/>
          <a:ext cx="0" cy="0"/>
          <a:chOff x="0" y="0"/>
          <a:chExt cx="0" cy="0"/>
        </a:xfrm>
      </p:grpSpPr>
      <p:sp>
        <p:nvSpPr>
          <p:cNvPr id="347" name="Google Shape;347;p49"/>
          <p:cNvSpPr txBox="1">
            <a:spLocks noGrp="1"/>
          </p:cNvSpPr>
          <p:nvPr>
            <p:ph type="title"/>
          </p:nvPr>
        </p:nvSpPr>
        <p:spPr>
          <a:xfrm>
            <a:off x="457200" y="603900"/>
            <a:ext cx="11277600" cy="945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cxnSp>
        <p:nvCxnSpPr>
          <p:cNvPr id="348" name="Google Shape;348;p49"/>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349" name="Google Shape;349;p49"/>
          <p:cNvCxnSpPr/>
          <p:nvPr/>
        </p:nvCxnSpPr>
        <p:spPr>
          <a:xfrm>
            <a:off x="457303" y="1688091"/>
            <a:ext cx="11294800" cy="0"/>
          </a:xfrm>
          <a:prstGeom prst="straightConnector1">
            <a:avLst/>
          </a:prstGeom>
          <a:noFill/>
          <a:ln w="9525" cap="flat" cmpd="sng">
            <a:solidFill>
              <a:schemeClr val="dk1"/>
            </a:solidFill>
            <a:prstDash val="solid"/>
            <a:round/>
            <a:headEnd type="none" w="med" len="med"/>
            <a:tailEnd type="none" w="med" len="med"/>
          </a:ln>
        </p:spPr>
      </p:cxnSp>
      <p:sp>
        <p:nvSpPr>
          <p:cNvPr id="350" name="Google Shape;350;p49"/>
          <p:cNvSpPr>
            <a:spLocks noGrp="1"/>
          </p:cNvSpPr>
          <p:nvPr>
            <p:ph type="pic" idx="2"/>
          </p:nvPr>
        </p:nvSpPr>
        <p:spPr>
          <a:xfrm>
            <a:off x="607300" y="1992167"/>
            <a:ext cx="4828400" cy="1734400"/>
          </a:xfrm>
          <a:prstGeom prst="rect">
            <a:avLst/>
          </a:prstGeom>
          <a:noFill/>
          <a:ln>
            <a:noFill/>
          </a:ln>
        </p:spPr>
      </p:sp>
      <p:sp>
        <p:nvSpPr>
          <p:cNvPr id="351" name="Google Shape;351;p49"/>
          <p:cNvSpPr/>
          <p:nvPr/>
        </p:nvSpPr>
        <p:spPr>
          <a:xfrm>
            <a:off x="604969" y="4027800"/>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52" name="Google Shape;352;p49"/>
          <p:cNvSpPr txBox="1">
            <a:spLocks noGrp="1"/>
          </p:cNvSpPr>
          <p:nvPr>
            <p:ph type="subTitle" idx="1"/>
          </p:nvPr>
        </p:nvSpPr>
        <p:spPr>
          <a:xfrm>
            <a:off x="860367" y="3900212"/>
            <a:ext cx="4828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53" name="Google Shape;353;p49"/>
          <p:cNvSpPr txBox="1">
            <a:spLocks noGrp="1"/>
          </p:cNvSpPr>
          <p:nvPr>
            <p:ph type="body" idx="3"/>
          </p:nvPr>
        </p:nvSpPr>
        <p:spPr>
          <a:xfrm>
            <a:off x="457300" y="4458167"/>
            <a:ext cx="5231600" cy="141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54" name="Google Shape;354;p49"/>
          <p:cNvSpPr/>
          <p:nvPr/>
        </p:nvSpPr>
        <p:spPr>
          <a:xfrm>
            <a:off x="6252369" y="4027800"/>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55" name="Google Shape;355;p49"/>
          <p:cNvSpPr txBox="1">
            <a:spLocks noGrp="1"/>
          </p:cNvSpPr>
          <p:nvPr>
            <p:ph type="subTitle" idx="4"/>
          </p:nvPr>
        </p:nvSpPr>
        <p:spPr>
          <a:xfrm>
            <a:off x="7015767" y="3900212"/>
            <a:ext cx="4828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56" name="Google Shape;356;p49"/>
          <p:cNvSpPr txBox="1">
            <a:spLocks noGrp="1"/>
          </p:cNvSpPr>
          <p:nvPr>
            <p:ph type="body" idx="5"/>
          </p:nvPr>
        </p:nvSpPr>
        <p:spPr>
          <a:xfrm>
            <a:off x="6612700" y="4458167"/>
            <a:ext cx="5231600" cy="141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57" name="Google Shape;357;p49"/>
          <p:cNvSpPr>
            <a:spLocks noGrp="1"/>
          </p:cNvSpPr>
          <p:nvPr>
            <p:ph type="pic" idx="6"/>
          </p:nvPr>
        </p:nvSpPr>
        <p:spPr>
          <a:xfrm>
            <a:off x="6760367" y="1992167"/>
            <a:ext cx="4828400" cy="1734400"/>
          </a:xfrm>
          <a:prstGeom prst="rect">
            <a:avLst/>
          </a:prstGeom>
          <a:noFill/>
          <a:ln>
            <a:noFill/>
          </a:ln>
        </p:spPr>
      </p:sp>
      <p:sp>
        <p:nvSpPr>
          <p:cNvPr id="358" name="Google Shape;358;p49"/>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59" name="Google Shape;359;p49"/>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62078300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Three column text">
  <p:cSld name="Three column text">
    <p:spTree>
      <p:nvGrpSpPr>
        <p:cNvPr id="1" name="Shape 360"/>
        <p:cNvGrpSpPr/>
        <p:nvPr/>
      </p:nvGrpSpPr>
      <p:grpSpPr>
        <a:xfrm>
          <a:off x="0" y="0"/>
          <a:ext cx="0" cy="0"/>
          <a:chOff x="0" y="0"/>
          <a:chExt cx="0" cy="0"/>
        </a:xfrm>
      </p:grpSpPr>
      <p:sp>
        <p:nvSpPr>
          <p:cNvPr id="361" name="Google Shape;361;p50"/>
          <p:cNvSpPr txBox="1">
            <a:spLocks noGrp="1"/>
          </p:cNvSpPr>
          <p:nvPr>
            <p:ph type="subTitle" idx="1"/>
          </p:nvPr>
        </p:nvSpPr>
        <p:spPr>
          <a:xfrm>
            <a:off x="457233" y="609600"/>
            <a:ext cx="5424000" cy="36276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362" name="Google Shape;362;p50"/>
          <p:cNvSpPr txBox="1">
            <a:spLocks noGrp="1"/>
          </p:cNvSpPr>
          <p:nvPr>
            <p:ph type="subTitle" idx="2"/>
          </p:nvPr>
        </p:nvSpPr>
        <p:spPr>
          <a:xfrm>
            <a:off x="6299333" y="609600"/>
            <a:ext cx="3342000" cy="36276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363" name="Google Shape;363;p50"/>
          <p:cNvSpPr txBox="1">
            <a:spLocks noGrp="1"/>
          </p:cNvSpPr>
          <p:nvPr>
            <p:ph type="subTitle" idx="3"/>
          </p:nvPr>
        </p:nvSpPr>
        <p:spPr>
          <a:xfrm>
            <a:off x="9992667" y="609600"/>
            <a:ext cx="1590000" cy="36276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364" name="Google Shape;364;p50"/>
          <p:cNvSpPr txBox="1">
            <a:spLocks noGrp="1"/>
          </p:cNvSpPr>
          <p:nvPr>
            <p:ph type="body" idx="4"/>
          </p:nvPr>
        </p:nvSpPr>
        <p:spPr>
          <a:xfrm>
            <a:off x="457233" y="4737600"/>
            <a:ext cx="5424000" cy="1354400"/>
          </a:xfrm>
          <a:prstGeom prst="rect">
            <a:avLst/>
          </a:prstGeom>
        </p:spPr>
        <p:txBody>
          <a:bodyPr spcFirstLastPara="1" wrap="square" lIns="91425" tIns="91425" rIns="91425" bIns="91425" anchor="b" anchorCtr="0">
            <a:noAutofit/>
          </a:bodyPr>
          <a:lstStyle>
            <a:lvl1pPr marL="609585" lvl="0" indent="-372524">
              <a:spcBef>
                <a:spcPts val="0"/>
              </a:spcBef>
              <a:spcAft>
                <a:spcPts val="0"/>
              </a:spcAft>
              <a:buSzPts val="800"/>
              <a:buChar char="●"/>
              <a:defRPr sz="1067"/>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65" name="Google Shape;365;p50"/>
          <p:cNvSpPr txBox="1">
            <a:spLocks noGrp="1"/>
          </p:cNvSpPr>
          <p:nvPr>
            <p:ph type="body" idx="5"/>
          </p:nvPr>
        </p:nvSpPr>
        <p:spPr>
          <a:xfrm>
            <a:off x="6299333" y="4737600"/>
            <a:ext cx="3342000" cy="1354400"/>
          </a:xfrm>
          <a:prstGeom prst="rect">
            <a:avLst/>
          </a:prstGeom>
        </p:spPr>
        <p:txBody>
          <a:bodyPr spcFirstLastPara="1" wrap="square" lIns="91425" tIns="91425" rIns="91425" bIns="91425" anchor="b" anchorCtr="0">
            <a:noAutofit/>
          </a:bodyPr>
          <a:lstStyle>
            <a:lvl1pPr marL="609585" lvl="0" indent="-372524">
              <a:spcBef>
                <a:spcPts val="0"/>
              </a:spcBef>
              <a:spcAft>
                <a:spcPts val="0"/>
              </a:spcAft>
              <a:buSzPts val="800"/>
              <a:buChar char="●"/>
              <a:defRPr sz="1067"/>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66" name="Google Shape;366;p50"/>
          <p:cNvSpPr txBox="1">
            <a:spLocks noGrp="1"/>
          </p:cNvSpPr>
          <p:nvPr>
            <p:ph type="body" idx="6"/>
          </p:nvPr>
        </p:nvSpPr>
        <p:spPr>
          <a:xfrm>
            <a:off x="9992533" y="4737600"/>
            <a:ext cx="1590000" cy="1354400"/>
          </a:xfrm>
          <a:prstGeom prst="rect">
            <a:avLst/>
          </a:prstGeom>
        </p:spPr>
        <p:txBody>
          <a:bodyPr spcFirstLastPara="1" wrap="square" lIns="91425" tIns="91425" rIns="91425" bIns="91425" anchor="b" anchorCtr="0">
            <a:noAutofit/>
          </a:bodyPr>
          <a:lstStyle>
            <a:lvl1pPr marL="609585" lvl="0" indent="-372524">
              <a:spcBef>
                <a:spcPts val="0"/>
              </a:spcBef>
              <a:spcAft>
                <a:spcPts val="0"/>
              </a:spcAft>
              <a:buSzPts val="800"/>
              <a:buChar char="●"/>
              <a:defRPr sz="1067"/>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67" name="Google Shape;367;p50"/>
          <p:cNvSpPr txBox="1">
            <a:spLocks noGrp="1"/>
          </p:cNvSpPr>
          <p:nvPr>
            <p:ph type="subTitle" idx="7"/>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368" name="Google Shape;368;p50"/>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69" name="Google Shape;369;p50"/>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59877888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Collage elements">
  <p:cSld name="Collage elements">
    <p:spTree>
      <p:nvGrpSpPr>
        <p:cNvPr id="1" name="Shape 370"/>
        <p:cNvGrpSpPr/>
        <p:nvPr/>
      </p:nvGrpSpPr>
      <p:grpSpPr>
        <a:xfrm>
          <a:off x="0" y="0"/>
          <a:ext cx="0" cy="0"/>
          <a:chOff x="0" y="0"/>
          <a:chExt cx="0" cy="0"/>
        </a:xfrm>
      </p:grpSpPr>
      <p:sp>
        <p:nvSpPr>
          <p:cNvPr id="371" name="Google Shape;371;p51"/>
          <p:cNvSpPr txBox="1">
            <a:spLocks noGrp="1"/>
          </p:cNvSpPr>
          <p:nvPr>
            <p:ph type="title"/>
          </p:nvPr>
        </p:nvSpPr>
        <p:spPr>
          <a:xfrm>
            <a:off x="457200" y="603900"/>
            <a:ext cx="11139200" cy="20028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72" name="Google Shape;372;p51"/>
          <p:cNvSpPr txBox="1">
            <a:spLocks noGrp="1"/>
          </p:cNvSpPr>
          <p:nvPr>
            <p:ph type="subTitle" idx="1"/>
          </p:nvPr>
        </p:nvSpPr>
        <p:spPr>
          <a:xfrm>
            <a:off x="457200" y="5158033"/>
            <a:ext cx="2604400" cy="3456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1067">
                <a:latin typeface="IBM Plex Sans Medium"/>
                <a:ea typeface="IBM Plex Sans Medium"/>
                <a:cs typeface="IBM Plex Sans Medium"/>
                <a:sym typeface="IBM Plex Sans Medium"/>
              </a:defRPr>
            </a:lvl1pPr>
            <a:lvl2pPr lvl="1">
              <a:spcBef>
                <a:spcPts val="533"/>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533"/>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533"/>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533"/>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533"/>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533"/>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533"/>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533"/>
              </a:spcBef>
              <a:spcAft>
                <a:spcPts val="533"/>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3" name="Google Shape;373;p51"/>
          <p:cNvSpPr txBox="1">
            <a:spLocks noGrp="1"/>
          </p:cNvSpPr>
          <p:nvPr>
            <p:ph type="subTitle" idx="2"/>
          </p:nvPr>
        </p:nvSpPr>
        <p:spPr>
          <a:xfrm>
            <a:off x="3297467" y="5158033"/>
            <a:ext cx="2604400" cy="3456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1067">
                <a:latin typeface="IBM Plex Sans Medium"/>
                <a:ea typeface="IBM Plex Sans Medium"/>
                <a:cs typeface="IBM Plex Sans Medium"/>
                <a:sym typeface="IBM Plex Sans Medium"/>
              </a:defRPr>
            </a:lvl1pPr>
            <a:lvl2pPr lvl="1">
              <a:spcBef>
                <a:spcPts val="533"/>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533"/>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533"/>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533"/>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533"/>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533"/>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533"/>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533"/>
              </a:spcBef>
              <a:spcAft>
                <a:spcPts val="533"/>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4" name="Google Shape;374;p51"/>
          <p:cNvSpPr txBox="1">
            <a:spLocks noGrp="1"/>
          </p:cNvSpPr>
          <p:nvPr>
            <p:ph type="subTitle" idx="3"/>
          </p:nvPr>
        </p:nvSpPr>
        <p:spPr>
          <a:xfrm>
            <a:off x="6137733" y="5158033"/>
            <a:ext cx="2604400" cy="3456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1067">
                <a:latin typeface="IBM Plex Sans Medium"/>
                <a:ea typeface="IBM Plex Sans Medium"/>
                <a:cs typeface="IBM Plex Sans Medium"/>
                <a:sym typeface="IBM Plex Sans Medium"/>
              </a:defRPr>
            </a:lvl1pPr>
            <a:lvl2pPr lvl="1">
              <a:spcBef>
                <a:spcPts val="533"/>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533"/>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533"/>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533"/>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533"/>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533"/>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533"/>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533"/>
              </a:spcBef>
              <a:spcAft>
                <a:spcPts val="533"/>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5" name="Google Shape;375;p51"/>
          <p:cNvSpPr txBox="1">
            <a:spLocks noGrp="1"/>
          </p:cNvSpPr>
          <p:nvPr>
            <p:ph type="subTitle" idx="4"/>
          </p:nvPr>
        </p:nvSpPr>
        <p:spPr>
          <a:xfrm>
            <a:off x="8978000" y="5158033"/>
            <a:ext cx="2604400" cy="3456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1067">
                <a:latin typeface="IBM Plex Sans Medium"/>
                <a:ea typeface="IBM Plex Sans Medium"/>
                <a:cs typeface="IBM Plex Sans Medium"/>
                <a:sym typeface="IBM Plex Sans Medium"/>
              </a:defRPr>
            </a:lvl1pPr>
            <a:lvl2pPr lvl="1">
              <a:spcBef>
                <a:spcPts val="533"/>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533"/>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533"/>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533"/>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533"/>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533"/>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533"/>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533"/>
              </a:spcBef>
              <a:spcAft>
                <a:spcPts val="533"/>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6" name="Google Shape;376;p51"/>
          <p:cNvSpPr txBox="1">
            <a:spLocks noGrp="1"/>
          </p:cNvSpPr>
          <p:nvPr>
            <p:ph type="subTitle" idx="5"/>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377" name="Google Shape;377;p51"/>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78" name="Google Shape;378;p51"/>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71945358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9"/>
        <p:cNvGrpSpPr/>
        <p:nvPr/>
      </p:nvGrpSpPr>
      <p:grpSpPr>
        <a:xfrm>
          <a:off x="0" y="0"/>
          <a:ext cx="0" cy="0"/>
          <a:chOff x="0" y="0"/>
          <a:chExt cx="0" cy="0"/>
        </a:xfrm>
      </p:grpSpPr>
      <p:sp>
        <p:nvSpPr>
          <p:cNvPr id="380" name="Google Shape;380;p52"/>
          <p:cNvSpPr txBox="1">
            <a:spLocks noGrp="1"/>
          </p:cNvSpPr>
          <p:nvPr>
            <p:ph type="body" idx="1"/>
          </p:nvPr>
        </p:nvSpPr>
        <p:spPr>
          <a:xfrm>
            <a:off x="609600" y="5199567"/>
            <a:ext cx="6923200" cy="892400"/>
          </a:xfrm>
          <a:prstGeom prst="rect">
            <a:avLst/>
          </a:prstGeom>
        </p:spPr>
        <p:txBody>
          <a:bodyPr spcFirstLastPara="1" wrap="square" lIns="91425" tIns="91425" rIns="91425" bIns="91425" anchor="b"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81" name="Google Shape;381;p52"/>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82" name="Google Shape;382;p52"/>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99577471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3"/>
        <p:cNvGrpSpPr/>
        <p:nvPr/>
      </p:nvGrpSpPr>
      <p:grpSpPr>
        <a:xfrm>
          <a:off x="0" y="0"/>
          <a:ext cx="0" cy="0"/>
          <a:chOff x="0" y="0"/>
          <a:chExt cx="0" cy="0"/>
        </a:xfrm>
      </p:grpSpPr>
    </p:spTree>
    <p:extLst>
      <p:ext uri="{BB962C8B-B14F-4D97-AF65-F5344CB8AC3E}">
        <p14:creationId xmlns:p14="http://schemas.microsoft.com/office/powerpoint/2010/main" val="406583598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6293049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spcBef>
                <a:spcPts val="427"/>
              </a:spcBef>
              <a:spcAft>
                <a:spcPts val="0"/>
              </a:spcAft>
              <a:buClr>
                <a:srgbClr val="888888"/>
              </a:buClr>
              <a:buSzPts val="3200"/>
              <a:buNone/>
              <a:defRPr>
                <a:solidFill>
                  <a:srgbClr val="888888"/>
                </a:solidFill>
              </a:defRPr>
            </a:lvl1pPr>
            <a:lvl2pPr lvl="1" algn="ctr">
              <a:spcBef>
                <a:spcPts val="373"/>
              </a:spcBef>
              <a:spcAft>
                <a:spcPts val="0"/>
              </a:spcAft>
              <a:buClr>
                <a:srgbClr val="888888"/>
              </a:buClr>
              <a:buSzPts val="2800"/>
              <a:buNone/>
              <a:defRPr>
                <a:solidFill>
                  <a:srgbClr val="888888"/>
                </a:solidFill>
              </a:defRPr>
            </a:lvl2pPr>
            <a:lvl3pPr lvl="2" algn="ctr">
              <a:spcBef>
                <a:spcPts val="320"/>
              </a:spcBef>
              <a:spcAft>
                <a:spcPts val="0"/>
              </a:spcAft>
              <a:buClr>
                <a:srgbClr val="888888"/>
              </a:buClr>
              <a:buSzPts val="2400"/>
              <a:buNone/>
              <a:defRPr>
                <a:solidFill>
                  <a:srgbClr val="888888"/>
                </a:solidFill>
              </a:defRPr>
            </a:lvl3pPr>
            <a:lvl4pPr lvl="3" algn="ctr">
              <a:spcBef>
                <a:spcPts val="267"/>
              </a:spcBef>
              <a:spcAft>
                <a:spcPts val="0"/>
              </a:spcAft>
              <a:buClr>
                <a:srgbClr val="888888"/>
              </a:buClr>
              <a:buSzPts val="2000"/>
              <a:buNone/>
              <a:defRPr>
                <a:solidFill>
                  <a:srgbClr val="888888"/>
                </a:solidFill>
              </a:defRPr>
            </a:lvl4pPr>
            <a:lvl5pPr lvl="4" algn="ctr">
              <a:spcBef>
                <a:spcPts val="267"/>
              </a:spcBef>
              <a:spcAft>
                <a:spcPts val="0"/>
              </a:spcAft>
              <a:buClr>
                <a:srgbClr val="888888"/>
              </a:buClr>
              <a:buSzPts val="2000"/>
              <a:buNone/>
              <a:defRPr>
                <a:solidFill>
                  <a:srgbClr val="888888"/>
                </a:solidFill>
              </a:defRPr>
            </a:lvl5pPr>
            <a:lvl6pPr lvl="5" algn="ctr">
              <a:spcBef>
                <a:spcPts val="267"/>
              </a:spcBef>
              <a:spcAft>
                <a:spcPts val="0"/>
              </a:spcAft>
              <a:buClr>
                <a:srgbClr val="888888"/>
              </a:buClr>
              <a:buSzPts val="2000"/>
              <a:buNone/>
              <a:defRPr>
                <a:solidFill>
                  <a:srgbClr val="888888"/>
                </a:solidFill>
              </a:defRPr>
            </a:lvl6pPr>
            <a:lvl7pPr lvl="6" algn="ctr">
              <a:spcBef>
                <a:spcPts val="267"/>
              </a:spcBef>
              <a:spcAft>
                <a:spcPts val="0"/>
              </a:spcAft>
              <a:buClr>
                <a:srgbClr val="888888"/>
              </a:buClr>
              <a:buSzPts val="2000"/>
              <a:buNone/>
              <a:defRPr>
                <a:solidFill>
                  <a:srgbClr val="888888"/>
                </a:solidFill>
              </a:defRPr>
            </a:lvl7pPr>
            <a:lvl8pPr lvl="7" algn="ctr">
              <a:spcBef>
                <a:spcPts val="267"/>
              </a:spcBef>
              <a:spcAft>
                <a:spcPts val="0"/>
              </a:spcAft>
              <a:buClr>
                <a:srgbClr val="888888"/>
              </a:buClr>
              <a:buSzPts val="2000"/>
              <a:buNone/>
              <a:defRPr>
                <a:solidFill>
                  <a:srgbClr val="888888"/>
                </a:solidFill>
              </a:defRPr>
            </a:lvl8pPr>
            <a:lvl9pPr lvl="8" algn="ctr">
              <a:spcBef>
                <a:spcPts val="267"/>
              </a:spcBef>
              <a:spcAft>
                <a:spcPts val="0"/>
              </a:spcAft>
              <a:buClr>
                <a:srgbClr val="888888"/>
              </a:buClr>
              <a:buSzPts val="2000"/>
              <a:buNone/>
              <a:defRPr>
                <a:solidFill>
                  <a:srgbClr val="888888"/>
                </a:solidFill>
              </a:defRPr>
            </a:lvl9pPr>
          </a:lstStyle>
          <a:p>
            <a:endParaRPr/>
          </a:p>
        </p:txBody>
      </p:sp>
      <p:sp>
        <p:nvSpPr>
          <p:cNvPr id="18" name="Google Shape;18;p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9476882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2667"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481542" y="1937809"/>
            <a:ext cx="5181600" cy="1000125"/>
          </a:xfrm>
          <a:prstGeom prst="rect">
            <a:avLst/>
          </a:prstGeom>
          <a:noFill/>
          <a:ln>
            <a:noFill/>
          </a:ln>
        </p:spPr>
        <p:txBody>
          <a:bodyPr spcFirstLastPara="1" wrap="square" lIns="91425" tIns="45700" rIns="91425" bIns="45700" anchor="b" anchorCtr="0">
            <a:normAutofit/>
          </a:bodyPr>
          <a:lstStyle>
            <a:lvl1pPr marL="304815" lvl="0" indent="-152408" algn="l">
              <a:spcBef>
                <a:spcPts val="267"/>
              </a:spcBef>
              <a:spcAft>
                <a:spcPts val="0"/>
              </a:spcAft>
              <a:buClr>
                <a:srgbClr val="888888"/>
              </a:buClr>
              <a:buSzPts val="2000"/>
              <a:buNone/>
              <a:defRPr sz="1333">
                <a:solidFill>
                  <a:srgbClr val="888888"/>
                </a:solidFill>
              </a:defRPr>
            </a:lvl1pPr>
            <a:lvl2pPr marL="609630" lvl="1" indent="-152408" algn="l">
              <a:spcBef>
                <a:spcPts val="240"/>
              </a:spcBef>
              <a:spcAft>
                <a:spcPts val="0"/>
              </a:spcAft>
              <a:buClr>
                <a:srgbClr val="888888"/>
              </a:buClr>
              <a:buSzPts val="1800"/>
              <a:buNone/>
              <a:defRPr sz="1200">
                <a:solidFill>
                  <a:srgbClr val="888888"/>
                </a:solidFill>
              </a:defRPr>
            </a:lvl2pPr>
            <a:lvl3pPr marL="914446" lvl="2" indent="-152408" algn="l">
              <a:spcBef>
                <a:spcPts val="213"/>
              </a:spcBef>
              <a:spcAft>
                <a:spcPts val="0"/>
              </a:spcAft>
              <a:buClr>
                <a:srgbClr val="888888"/>
              </a:buClr>
              <a:buSzPts val="1600"/>
              <a:buNone/>
              <a:defRPr sz="1067">
                <a:solidFill>
                  <a:srgbClr val="888888"/>
                </a:solidFill>
              </a:defRPr>
            </a:lvl3pPr>
            <a:lvl4pPr marL="1219261" lvl="3" indent="-152408" algn="l">
              <a:spcBef>
                <a:spcPts val="187"/>
              </a:spcBef>
              <a:spcAft>
                <a:spcPts val="0"/>
              </a:spcAft>
              <a:buClr>
                <a:srgbClr val="888888"/>
              </a:buClr>
              <a:buSzPts val="1400"/>
              <a:buNone/>
              <a:defRPr sz="933">
                <a:solidFill>
                  <a:srgbClr val="888888"/>
                </a:solidFill>
              </a:defRPr>
            </a:lvl4pPr>
            <a:lvl5pPr marL="1524076" lvl="4" indent="-152408" algn="l">
              <a:spcBef>
                <a:spcPts val="187"/>
              </a:spcBef>
              <a:spcAft>
                <a:spcPts val="0"/>
              </a:spcAft>
              <a:buClr>
                <a:srgbClr val="888888"/>
              </a:buClr>
              <a:buSzPts val="1400"/>
              <a:buNone/>
              <a:defRPr sz="933">
                <a:solidFill>
                  <a:srgbClr val="888888"/>
                </a:solidFill>
              </a:defRPr>
            </a:lvl5pPr>
            <a:lvl6pPr marL="1828891" lvl="5" indent="-152408" algn="l">
              <a:spcBef>
                <a:spcPts val="187"/>
              </a:spcBef>
              <a:spcAft>
                <a:spcPts val="0"/>
              </a:spcAft>
              <a:buClr>
                <a:srgbClr val="888888"/>
              </a:buClr>
              <a:buSzPts val="1400"/>
              <a:buNone/>
              <a:defRPr sz="933">
                <a:solidFill>
                  <a:srgbClr val="888888"/>
                </a:solidFill>
              </a:defRPr>
            </a:lvl6pPr>
            <a:lvl7pPr marL="2133707" lvl="6" indent="-152408" algn="l">
              <a:spcBef>
                <a:spcPts val="187"/>
              </a:spcBef>
              <a:spcAft>
                <a:spcPts val="0"/>
              </a:spcAft>
              <a:buClr>
                <a:srgbClr val="888888"/>
              </a:buClr>
              <a:buSzPts val="1400"/>
              <a:buNone/>
              <a:defRPr sz="933">
                <a:solidFill>
                  <a:srgbClr val="888888"/>
                </a:solidFill>
              </a:defRPr>
            </a:lvl7pPr>
            <a:lvl8pPr marL="2438522" lvl="7" indent="-152408" algn="l">
              <a:spcBef>
                <a:spcPts val="187"/>
              </a:spcBef>
              <a:spcAft>
                <a:spcPts val="0"/>
              </a:spcAft>
              <a:buClr>
                <a:srgbClr val="888888"/>
              </a:buClr>
              <a:buSzPts val="1400"/>
              <a:buNone/>
              <a:defRPr sz="933">
                <a:solidFill>
                  <a:srgbClr val="888888"/>
                </a:solidFill>
              </a:defRPr>
            </a:lvl8pPr>
            <a:lvl9pPr marL="2743337" lvl="8" indent="-152408" algn="l">
              <a:spcBef>
                <a:spcPts val="187"/>
              </a:spcBef>
              <a:spcAft>
                <a:spcPts val="0"/>
              </a:spcAft>
              <a:buClr>
                <a:srgbClr val="888888"/>
              </a:buClr>
              <a:buSzPts val="1400"/>
              <a:buNone/>
              <a:defRPr sz="933">
                <a:solidFill>
                  <a:srgbClr val="888888"/>
                </a:solidFill>
              </a:defRPr>
            </a:lvl9pPr>
          </a:lstStyle>
          <a:p>
            <a:endParaRPr/>
          </a:p>
        </p:txBody>
      </p:sp>
      <p:sp>
        <p:nvSpPr>
          <p:cNvPr id="30" name="Google Shape;30;p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36900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91" name="Google Shape;91;p23"/>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48722" algn="ctr">
              <a:spcBef>
                <a:spcPts val="0"/>
              </a:spcBef>
              <a:spcAft>
                <a:spcPts val="0"/>
              </a:spcAft>
              <a:buSzPts val="1700"/>
              <a:buChar char="●"/>
              <a:defRPr/>
            </a:lvl1pPr>
            <a:lvl2pPr marL="1219170" lvl="1" indent="-431789" algn="ctr">
              <a:spcBef>
                <a:spcPts val="0"/>
              </a:spcBef>
              <a:spcAft>
                <a:spcPts val="0"/>
              </a:spcAft>
              <a:buSzPts val="1500"/>
              <a:buChar char="○"/>
              <a:defRPr/>
            </a:lvl2pPr>
            <a:lvl3pPr marL="1828754" lvl="2" indent="-423323" algn="ctr">
              <a:spcBef>
                <a:spcPts val="0"/>
              </a:spcBef>
              <a:spcAft>
                <a:spcPts val="0"/>
              </a:spcAft>
              <a:buSzPts val="1400"/>
              <a:buChar char="■"/>
              <a:defRPr/>
            </a:lvl3pPr>
            <a:lvl4pPr marL="2438339" lvl="3" indent="-414856" algn="ctr">
              <a:spcBef>
                <a:spcPts val="0"/>
              </a:spcBef>
              <a:spcAft>
                <a:spcPts val="0"/>
              </a:spcAft>
              <a:buSzPts val="1300"/>
              <a:buChar char="●"/>
              <a:defRPr/>
            </a:lvl4pPr>
            <a:lvl5pPr marL="3047924" lvl="4" indent="-406390" algn="ctr">
              <a:spcBef>
                <a:spcPts val="0"/>
              </a:spcBef>
              <a:spcAft>
                <a:spcPts val="0"/>
              </a:spcAft>
              <a:buSzPts val="1200"/>
              <a:buChar char="○"/>
              <a:defRPr/>
            </a:lvl5pPr>
            <a:lvl6pPr marL="3657509" lvl="5" indent="-397923" algn="ctr">
              <a:spcBef>
                <a:spcPts val="0"/>
              </a:spcBef>
              <a:spcAft>
                <a:spcPts val="0"/>
              </a:spcAft>
              <a:buSzPts val="1100"/>
              <a:buChar char="■"/>
              <a:defRPr/>
            </a:lvl6pPr>
            <a:lvl7pPr marL="4267093" lvl="6" indent="-389457" algn="ctr">
              <a:spcBef>
                <a:spcPts val="0"/>
              </a:spcBef>
              <a:spcAft>
                <a:spcPts val="0"/>
              </a:spcAft>
              <a:buSzPts val="1000"/>
              <a:buChar char="●"/>
              <a:defRPr/>
            </a:lvl7pPr>
            <a:lvl8pPr marL="4876678" lvl="7" indent="-380990" algn="ctr">
              <a:spcBef>
                <a:spcPts val="0"/>
              </a:spcBef>
              <a:spcAft>
                <a:spcPts val="0"/>
              </a:spcAft>
              <a:buSzPts val="900"/>
              <a:buChar char="○"/>
              <a:defRPr/>
            </a:lvl8pPr>
            <a:lvl9pPr marL="5486263" lvl="8" indent="-372524" algn="ctr">
              <a:spcBef>
                <a:spcPts val="0"/>
              </a:spcBef>
              <a:spcAft>
                <a:spcPts val="0"/>
              </a:spcAft>
              <a:buSzPts val="800"/>
              <a:buChar char="■"/>
              <a:defRPr/>
            </a:lvl9pPr>
          </a:lstStyle>
          <a:p>
            <a:endParaRPr/>
          </a:p>
        </p:txBody>
      </p:sp>
      <p:sp>
        <p:nvSpPr>
          <p:cNvPr id="92" name="Google Shape;92;p23"/>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6895124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7"/>
          <p:cNvSpPr txBox="1">
            <a:spLocks noGrp="1"/>
          </p:cNvSpPr>
          <p:nvPr>
            <p:ph type="body" idx="1"/>
          </p:nvPr>
        </p:nvSpPr>
        <p:spPr>
          <a:xfrm>
            <a:off x="304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36" name="Google Shape;36;p7"/>
          <p:cNvSpPr txBox="1">
            <a:spLocks noGrp="1"/>
          </p:cNvSpPr>
          <p:nvPr>
            <p:ph type="body" idx="2"/>
          </p:nvPr>
        </p:nvSpPr>
        <p:spPr>
          <a:xfrm>
            <a:off x="3098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37" name="Google Shape;37;p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4846332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304800" y="1023409"/>
            <a:ext cx="2693459"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3" name="Google Shape;43;p8"/>
          <p:cNvSpPr txBox="1">
            <a:spLocks noGrp="1"/>
          </p:cNvSpPr>
          <p:nvPr>
            <p:ph type="body" idx="2"/>
          </p:nvPr>
        </p:nvSpPr>
        <p:spPr>
          <a:xfrm>
            <a:off x="304800" y="1449917"/>
            <a:ext cx="2693459"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4" name="Google Shape;44;p8"/>
          <p:cNvSpPr txBox="1">
            <a:spLocks noGrp="1"/>
          </p:cNvSpPr>
          <p:nvPr>
            <p:ph type="body" idx="3"/>
          </p:nvPr>
        </p:nvSpPr>
        <p:spPr>
          <a:xfrm>
            <a:off x="3096684" y="1023409"/>
            <a:ext cx="2694517"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5" name="Google Shape;45;p8"/>
          <p:cNvSpPr txBox="1">
            <a:spLocks noGrp="1"/>
          </p:cNvSpPr>
          <p:nvPr>
            <p:ph type="body" idx="4"/>
          </p:nvPr>
        </p:nvSpPr>
        <p:spPr>
          <a:xfrm>
            <a:off x="3096684" y="1449917"/>
            <a:ext cx="2694517"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6" name="Google Shape;46;p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3598792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5161581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2383367" y="182034"/>
            <a:ext cx="3407833" cy="3902075"/>
          </a:xfrm>
          <a:prstGeom prst="rect">
            <a:avLst/>
          </a:prstGeom>
          <a:noFill/>
          <a:ln>
            <a:noFill/>
          </a:ln>
        </p:spPr>
        <p:txBody>
          <a:bodyPr spcFirstLastPara="1" wrap="square" lIns="91425" tIns="45700" rIns="91425" bIns="45700" anchor="t" anchorCtr="0">
            <a:normAutofit/>
          </a:bodyPr>
          <a:lstStyle>
            <a:lvl1pPr marL="304815" lvl="0" indent="-287881" algn="l">
              <a:spcBef>
                <a:spcPts val="427"/>
              </a:spcBef>
              <a:spcAft>
                <a:spcPts val="0"/>
              </a:spcAft>
              <a:buClr>
                <a:schemeClr val="dk1"/>
              </a:buClr>
              <a:buSzPts val="3200"/>
              <a:buChar char="•"/>
              <a:defRPr sz="2133"/>
            </a:lvl1pPr>
            <a:lvl2pPr marL="609630" lvl="1" indent="-270947" algn="l">
              <a:spcBef>
                <a:spcPts val="373"/>
              </a:spcBef>
              <a:spcAft>
                <a:spcPts val="0"/>
              </a:spcAft>
              <a:buClr>
                <a:schemeClr val="dk1"/>
              </a:buClr>
              <a:buSzPts val="2800"/>
              <a:buChar char="–"/>
              <a:defRPr sz="1867"/>
            </a:lvl2pPr>
            <a:lvl3pPr marL="914446" lvl="2" indent="-254013" algn="l">
              <a:spcBef>
                <a:spcPts val="320"/>
              </a:spcBef>
              <a:spcAft>
                <a:spcPts val="0"/>
              </a:spcAft>
              <a:buClr>
                <a:schemeClr val="dk1"/>
              </a:buClr>
              <a:buSzPts val="2400"/>
              <a:buChar char="•"/>
              <a:defRPr sz="1600"/>
            </a:lvl3pPr>
            <a:lvl4pPr marL="1219261" lvl="3" indent="-237079" algn="l">
              <a:spcBef>
                <a:spcPts val="267"/>
              </a:spcBef>
              <a:spcAft>
                <a:spcPts val="0"/>
              </a:spcAft>
              <a:buClr>
                <a:schemeClr val="dk1"/>
              </a:buClr>
              <a:buSzPts val="2000"/>
              <a:buChar char="–"/>
              <a:defRPr sz="1333"/>
            </a:lvl4pPr>
            <a:lvl5pPr marL="1524076" lvl="4" indent="-237079" algn="l">
              <a:spcBef>
                <a:spcPts val="267"/>
              </a:spcBef>
              <a:spcAft>
                <a:spcPts val="0"/>
              </a:spcAft>
              <a:buClr>
                <a:schemeClr val="dk1"/>
              </a:buClr>
              <a:buSzPts val="2000"/>
              <a:buChar char="»"/>
              <a:defRPr sz="1333"/>
            </a:lvl5pPr>
            <a:lvl6pPr marL="1828891" lvl="5" indent="-237079" algn="l">
              <a:spcBef>
                <a:spcPts val="267"/>
              </a:spcBef>
              <a:spcAft>
                <a:spcPts val="0"/>
              </a:spcAft>
              <a:buClr>
                <a:schemeClr val="dk1"/>
              </a:buClr>
              <a:buSzPts val="2000"/>
              <a:buChar char="•"/>
              <a:defRPr sz="1333"/>
            </a:lvl6pPr>
            <a:lvl7pPr marL="2133707" lvl="6" indent="-237079" algn="l">
              <a:spcBef>
                <a:spcPts val="267"/>
              </a:spcBef>
              <a:spcAft>
                <a:spcPts val="0"/>
              </a:spcAft>
              <a:buClr>
                <a:schemeClr val="dk1"/>
              </a:buClr>
              <a:buSzPts val="2000"/>
              <a:buChar char="•"/>
              <a:defRPr sz="1333"/>
            </a:lvl7pPr>
            <a:lvl8pPr marL="2438522" lvl="7" indent="-237079" algn="l">
              <a:spcBef>
                <a:spcPts val="267"/>
              </a:spcBef>
              <a:spcAft>
                <a:spcPts val="0"/>
              </a:spcAft>
              <a:buClr>
                <a:schemeClr val="dk1"/>
              </a:buClr>
              <a:buSzPts val="2000"/>
              <a:buChar char="•"/>
              <a:defRPr sz="1333"/>
            </a:lvl8pPr>
            <a:lvl9pPr marL="2743337" lvl="8" indent="-237079" algn="l">
              <a:spcBef>
                <a:spcPts val="267"/>
              </a:spcBef>
              <a:spcAft>
                <a:spcPts val="0"/>
              </a:spcAft>
              <a:buClr>
                <a:schemeClr val="dk1"/>
              </a:buClr>
              <a:buSzPts val="2000"/>
              <a:buChar char="•"/>
              <a:defRPr sz="1333"/>
            </a:lvl9pPr>
          </a:lstStyle>
          <a:p>
            <a:endParaRPr/>
          </a:p>
        </p:txBody>
      </p:sp>
      <p:sp>
        <p:nvSpPr>
          <p:cNvPr id="57" name="Google Shape;57;p10"/>
          <p:cNvSpPr txBox="1">
            <a:spLocks noGrp="1"/>
          </p:cNvSpPr>
          <p:nvPr>
            <p:ph type="body" idx="2"/>
          </p:nvPr>
        </p:nvSpPr>
        <p:spPr>
          <a:xfrm>
            <a:off x="304800" y="956734"/>
            <a:ext cx="2005542" cy="31273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58" name="Google Shape;58;p1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0736720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1194859" y="3200400"/>
            <a:ext cx="3657600" cy="37782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194859" y="408517"/>
            <a:ext cx="3657600" cy="2743200"/>
          </a:xfrm>
          <a:prstGeom prst="rect">
            <a:avLst/>
          </a:prstGeom>
          <a:noFill/>
          <a:ln>
            <a:noFill/>
          </a:ln>
        </p:spPr>
      </p:sp>
      <p:sp>
        <p:nvSpPr>
          <p:cNvPr id="64" name="Google Shape;64;p11"/>
          <p:cNvSpPr txBox="1">
            <a:spLocks noGrp="1"/>
          </p:cNvSpPr>
          <p:nvPr>
            <p:ph type="body" idx="1"/>
          </p:nvPr>
        </p:nvSpPr>
        <p:spPr>
          <a:xfrm>
            <a:off x="1194859" y="3578225"/>
            <a:ext cx="3657600" cy="5365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65" name="Google Shape;65;p1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605394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539346" y="-167745"/>
            <a:ext cx="3017309" cy="54864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1967921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3154892" y="1447801"/>
            <a:ext cx="3901017"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360892" y="127000"/>
            <a:ext cx="3901017" cy="40132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863437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662808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903100" y="2443700"/>
            <a:ext cx="4289600" cy="197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5"/>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98" name="Google Shape;98;p25"/>
          <p:cNvSpPr txBox="1">
            <a:spLocks noGrp="1"/>
          </p:cNvSpPr>
          <p:nvPr>
            <p:ph type="subTitle" idx="1"/>
          </p:nvPr>
        </p:nvSpPr>
        <p:spPr>
          <a:xfrm>
            <a:off x="5875533" y="52500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99" name="Google Shape;99;p25"/>
          <p:cNvSpPr txBox="1">
            <a:spLocks noGrp="1"/>
          </p:cNvSpPr>
          <p:nvPr>
            <p:ph type="subTitle" idx="2"/>
          </p:nvPr>
        </p:nvSpPr>
        <p:spPr>
          <a:xfrm>
            <a:off x="5875533" y="153560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00" name="Google Shape;100;p25"/>
          <p:cNvSpPr txBox="1">
            <a:spLocks noGrp="1"/>
          </p:cNvSpPr>
          <p:nvPr>
            <p:ph type="subTitle" idx="3"/>
          </p:nvPr>
        </p:nvSpPr>
        <p:spPr>
          <a:xfrm>
            <a:off x="5875533" y="456742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01" name="Google Shape;101;p25"/>
          <p:cNvSpPr txBox="1">
            <a:spLocks noGrp="1"/>
          </p:cNvSpPr>
          <p:nvPr>
            <p:ph type="subTitle" idx="4"/>
          </p:nvPr>
        </p:nvSpPr>
        <p:spPr>
          <a:xfrm>
            <a:off x="5875533" y="254621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02" name="Google Shape;102;p25"/>
          <p:cNvSpPr txBox="1">
            <a:spLocks noGrp="1"/>
          </p:cNvSpPr>
          <p:nvPr>
            <p:ph type="subTitle" idx="5"/>
          </p:nvPr>
        </p:nvSpPr>
        <p:spPr>
          <a:xfrm>
            <a:off x="5875533" y="557803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03" name="Google Shape;103;p25"/>
          <p:cNvSpPr txBox="1">
            <a:spLocks noGrp="1"/>
          </p:cNvSpPr>
          <p:nvPr>
            <p:ph type="subTitle" idx="6"/>
          </p:nvPr>
        </p:nvSpPr>
        <p:spPr>
          <a:xfrm>
            <a:off x="5875533" y="355682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820751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415600" y="1536633"/>
            <a:ext cx="5965200" cy="45552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07" name="Google Shape;107;p26"/>
          <p:cNvSpPr>
            <a:spLocks noGrp="1"/>
          </p:cNvSpPr>
          <p:nvPr>
            <p:ph type="pic" idx="2"/>
          </p:nvPr>
        </p:nvSpPr>
        <p:spPr>
          <a:xfrm>
            <a:off x="6656032" y="1537033"/>
            <a:ext cx="5120400" cy="4555200"/>
          </a:xfrm>
          <a:prstGeom prst="rect">
            <a:avLst/>
          </a:prstGeom>
          <a:noFill/>
          <a:ln>
            <a:noFill/>
          </a:ln>
        </p:spPr>
      </p:sp>
      <p:sp>
        <p:nvSpPr>
          <p:cNvPr id="108" name="Google Shape;108;p26"/>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13466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109"/>
        <p:cNvGrpSpPr/>
        <p:nvPr/>
      </p:nvGrpSpPr>
      <p:grpSpPr>
        <a:xfrm>
          <a:off x="0" y="0"/>
          <a:ext cx="0" cy="0"/>
          <a:chOff x="0" y="0"/>
          <a:chExt cx="0" cy="0"/>
        </a:xfrm>
      </p:grpSpPr>
      <p:sp>
        <p:nvSpPr>
          <p:cNvPr id="110" name="Google Shape;110;p27"/>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11" name="Google Shape;111;p27"/>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112" name="Google Shape;112;p27"/>
          <p:cNvSpPr txBox="1">
            <a:spLocks noGrp="1"/>
          </p:cNvSpPr>
          <p:nvPr>
            <p:ph type="body" idx="1"/>
          </p:nvPr>
        </p:nvSpPr>
        <p:spPr>
          <a:xfrm>
            <a:off x="644200" y="2983717"/>
            <a:ext cx="4826400" cy="316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13" name="Google Shape;113;p27"/>
          <p:cNvSpPr txBox="1">
            <a:spLocks noGrp="1"/>
          </p:cNvSpPr>
          <p:nvPr>
            <p:ph type="body" idx="2"/>
          </p:nvPr>
        </p:nvSpPr>
        <p:spPr>
          <a:xfrm>
            <a:off x="6730667" y="2983717"/>
            <a:ext cx="4826400" cy="316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14" name="Google Shape;114;p27"/>
          <p:cNvSpPr txBox="1">
            <a:spLocks noGrp="1"/>
          </p:cNvSpPr>
          <p:nvPr>
            <p:ph type="subTitle" idx="3"/>
          </p:nvPr>
        </p:nvSpPr>
        <p:spPr>
          <a:xfrm>
            <a:off x="644200"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15" name="Google Shape;115;p27"/>
          <p:cNvSpPr txBox="1">
            <a:spLocks noGrp="1"/>
          </p:cNvSpPr>
          <p:nvPr>
            <p:ph type="subTitle" idx="4"/>
          </p:nvPr>
        </p:nvSpPr>
        <p:spPr>
          <a:xfrm>
            <a:off x="6730667"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9995779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116"/>
        <p:cNvGrpSpPr/>
        <p:nvPr/>
      </p:nvGrpSpPr>
      <p:grpSpPr>
        <a:xfrm>
          <a:off x="0" y="0"/>
          <a:ext cx="0" cy="0"/>
          <a:chOff x="0" y="0"/>
          <a:chExt cx="0" cy="0"/>
        </a:xfrm>
      </p:grpSpPr>
      <p:sp>
        <p:nvSpPr>
          <p:cNvPr id="117" name="Google Shape;117;p28"/>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18" name="Google Shape;118;p28"/>
          <p:cNvSpPr txBox="1">
            <a:spLocks noGrp="1"/>
          </p:cNvSpPr>
          <p:nvPr>
            <p:ph type="body" idx="1"/>
          </p:nvPr>
        </p:nvSpPr>
        <p:spPr>
          <a:xfrm>
            <a:off x="644233" y="3223333"/>
            <a:ext cx="3274000" cy="316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19" name="Google Shape;119;p28"/>
          <p:cNvSpPr txBox="1">
            <a:spLocks noGrp="1"/>
          </p:cNvSpPr>
          <p:nvPr>
            <p:ph type="body" idx="2"/>
          </p:nvPr>
        </p:nvSpPr>
        <p:spPr>
          <a:xfrm>
            <a:off x="4463633" y="3223333"/>
            <a:ext cx="3274000" cy="316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20" name="Google Shape;120;p28"/>
          <p:cNvSpPr txBox="1">
            <a:spLocks noGrp="1"/>
          </p:cNvSpPr>
          <p:nvPr>
            <p:ph type="body" idx="3"/>
          </p:nvPr>
        </p:nvSpPr>
        <p:spPr>
          <a:xfrm>
            <a:off x="8283033" y="3223333"/>
            <a:ext cx="3274000" cy="316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21" name="Google Shape;121;p28"/>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122" name="Google Shape;122;p28"/>
          <p:cNvSpPr txBox="1">
            <a:spLocks noGrp="1"/>
          </p:cNvSpPr>
          <p:nvPr>
            <p:ph type="subTitle" idx="4"/>
          </p:nvPr>
        </p:nvSpPr>
        <p:spPr>
          <a:xfrm>
            <a:off x="6442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23" name="Google Shape;123;p28"/>
          <p:cNvSpPr txBox="1">
            <a:spLocks noGrp="1"/>
          </p:cNvSpPr>
          <p:nvPr>
            <p:ph type="subTitle" idx="5"/>
          </p:nvPr>
        </p:nvSpPr>
        <p:spPr>
          <a:xfrm>
            <a:off x="44636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24" name="Google Shape;124;p28"/>
          <p:cNvSpPr txBox="1">
            <a:spLocks noGrp="1"/>
          </p:cNvSpPr>
          <p:nvPr>
            <p:ph type="subTitle" idx="6"/>
          </p:nvPr>
        </p:nvSpPr>
        <p:spPr>
          <a:xfrm>
            <a:off x="82830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4069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977D-8872-2421-CF04-AE91B6063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BD961-5876-548C-6AF6-E1DD5520BC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1E6614-F841-0B49-C9A5-039BE60D60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E53C98-EBB8-1F27-5035-D78B5C07D725}"/>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6" name="Footer Placeholder 5">
            <a:extLst>
              <a:ext uri="{FF2B5EF4-FFF2-40B4-BE49-F238E27FC236}">
                <a16:creationId xmlns:a16="http://schemas.microsoft.com/office/drawing/2014/main" id="{66C96CB1-7692-C964-965B-16A4D611C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C2241-DDF8-DA98-AC29-E9E88BD75293}"/>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35051818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125"/>
        <p:cNvGrpSpPr/>
        <p:nvPr/>
      </p:nvGrpSpPr>
      <p:grpSpPr>
        <a:xfrm>
          <a:off x="0" y="0"/>
          <a:ext cx="0" cy="0"/>
          <a:chOff x="0" y="0"/>
          <a:chExt cx="0" cy="0"/>
        </a:xfrm>
      </p:grpSpPr>
      <p:sp>
        <p:nvSpPr>
          <p:cNvPr id="126" name="Google Shape;126;p29"/>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27" name="Google Shape;127;p29"/>
          <p:cNvSpPr txBox="1">
            <a:spLocks noGrp="1"/>
          </p:cNvSpPr>
          <p:nvPr>
            <p:ph type="body" idx="1"/>
          </p:nvPr>
        </p:nvSpPr>
        <p:spPr>
          <a:xfrm>
            <a:off x="488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28" name="Google Shape;128;p29"/>
          <p:cNvSpPr txBox="1">
            <a:spLocks noGrp="1"/>
          </p:cNvSpPr>
          <p:nvPr>
            <p:ph type="body" idx="2"/>
          </p:nvPr>
        </p:nvSpPr>
        <p:spPr>
          <a:xfrm>
            <a:off x="6584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29" name="Google Shape;129;p29"/>
          <p:cNvSpPr txBox="1">
            <a:spLocks noGrp="1"/>
          </p:cNvSpPr>
          <p:nvPr>
            <p:ph type="body" idx="3"/>
          </p:nvPr>
        </p:nvSpPr>
        <p:spPr>
          <a:xfrm>
            <a:off x="489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30" name="Google Shape;130;p29"/>
          <p:cNvSpPr txBox="1">
            <a:spLocks noGrp="1"/>
          </p:cNvSpPr>
          <p:nvPr>
            <p:ph type="body" idx="4"/>
          </p:nvPr>
        </p:nvSpPr>
        <p:spPr>
          <a:xfrm>
            <a:off x="6585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31" name="Google Shape;131;p29"/>
          <p:cNvSpPr txBox="1">
            <a:spLocks noGrp="1"/>
          </p:cNvSpPr>
          <p:nvPr>
            <p:ph type="title"/>
          </p:nvPr>
        </p:nvSpPr>
        <p:spPr>
          <a:xfrm>
            <a:off x="489000"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132" name="Google Shape;132;p29"/>
          <p:cNvSpPr txBox="1">
            <a:spLocks noGrp="1"/>
          </p:cNvSpPr>
          <p:nvPr>
            <p:ph type="subTitle" idx="5"/>
          </p:nvPr>
        </p:nvSpPr>
        <p:spPr>
          <a:xfrm>
            <a:off x="489017"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33" name="Google Shape;133;p29"/>
          <p:cNvSpPr txBox="1">
            <a:spLocks noGrp="1"/>
          </p:cNvSpPr>
          <p:nvPr>
            <p:ph type="subTitle" idx="6"/>
          </p:nvPr>
        </p:nvSpPr>
        <p:spPr>
          <a:xfrm>
            <a:off x="6584984"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34" name="Google Shape;134;p29"/>
          <p:cNvSpPr txBox="1">
            <a:spLocks noGrp="1"/>
          </p:cNvSpPr>
          <p:nvPr>
            <p:ph type="subTitle" idx="7"/>
          </p:nvPr>
        </p:nvSpPr>
        <p:spPr>
          <a:xfrm>
            <a:off x="6585015"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35" name="Google Shape;135;p29"/>
          <p:cNvSpPr txBox="1">
            <a:spLocks noGrp="1"/>
          </p:cNvSpPr>
          <p:nvPr>
            <p:ph type="subTitle" idx="8"/>
          </p:nvPr>
        </p:nvSpPr>
        <p:spPr>
          <a:xfrm>
            <a:off x="489000"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6347373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30"/>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39" name="Google Shape;139;p30"/>
          <p:cNvSpPr>
            <a:spLocks noGrp="1"/>
          </p:cNvSpPr>
          <p:nvPr>
            <p:ph type="pic" idx="2"/>
          </p:nvPr>
        </p:nvSpPr>
        <p:spPr>
          <a:xfrm>
            <a:off x="415600" y="1560567"/>
            <a:ext cx="11360800" cy="4657200"/>
          </a:xfrm>
          <a:prstGeom prst="rect">
            <a:avLst/>
          </a:prstGeom>
          <a:noFill/>
          <a:ln>
            <a:noFill/>
          </a:ln>
        </p:spPr>
      </p:sp>
    </p:spTree>
    <p:extLst>
      <p:ext uri="{BB962C8B-B14F-4D97-AF65-F5344CB8AC3E}">
        <p14:creationId xmlns:p14="http://schemas.microsoft.com/office/powerpoint/2010/main" val="11649421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140"/>
        <p:cNvGrpSpPr/>
        <p:nvPr/>
      </p:nvGrpSpPr>
      <p:grpSpPr>
        <a:xfrm>
          <a:off x="0" y="0"/>
          <a:ext cx="0" cy="0"/>
          <a:chOff x="0" y="0"/>
          <a:chExt cx="0" cy="0"/>
        </a:xfrm>
      </p:grpSpPr>
      <p:sp>
        <p:nvSpPr>
          <p:cNvPr id="141" name="Google Shape;141;p31"/>
          <p:cNvSpPr txBox="1">
            <a:spLocks noGrp="1"/>
          </p:cNvSpPr>
          <p:nvPr>
            <p:ph type="body" idx="1"/>
          </p:nvPr>
        </p:nvSpPr>
        <p:spPr>
          <a:xfrm>
            <a:off x="415600"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42" name="Google Shape;142;p31"/>
          <p:cNvSpPr>
            <a:spLocks noGrp="1"/>
          </p:cNvSpPr>
          <p:nvPr>
            <p:ph type="pic" idx="2"/>
          </p:nvPr>
        </p:nvSpPr>
        <p:spPr>
          <a:xfrm>
            <a:off x="6406433" y="1511067"/>
            <a:ext cx="5370000" cy="3190400"/>
          </a:xfrm>
          <a:prstGeom prst="rect">
            <a:avLst/>
          </a:prstGeom>
          <a:noFill/>
          <a:ln>
            <a:noFill/>
          </a:ln>
        </p:spPr>
      </p:sp>
      <p:sp>
        <p:nvSpPr>
          <p:cNvPr id="143" name="Google Shape;143;p31"/>
          <p:cNvSpPr>
            <a:spLocks noGrp="1"/>
          </p:cNvSpPr>
          <p:nvPr>
            <p:ph type="pic" idx="3"/>
          </p:nvPr>
        </p:nvSpPr>
        <p:spPr>
          <a:xfrm>
            <a:off x="415633" y="1511067"/>
            <a:ext cx="5370000" cy="3190400"/>
          </a:xfrm>
          <a:prstGeom prst="rect">
            <a:avLst/>
          </a:prstGeom>
          <a:noFill/>
          <a:ln>
            <a:noFill/>
          </a:ln>
        </p:spPr>
      </p:sp>
      <p:sp>
        <p:nvSpPr>
          <p:cNvPr id="144" name="Google Shape;144;p31"/>
          <p:cNvSpPr txBox="1">
            <a:spLocks noGrp="1"/>
          </p:cNvSpPr>
          <p:nvPr>
            <p:ph type="body" idx="4"/>
          </p:nvPr>
        </p:nvSpPr>
        <p:spPr>
          <a:xfrm>
            <a:off x="6406433"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45" name="Google Shape;145;p31"/>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46" name="Google Shape;146;p3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1"/>
          <p:cNvSpPr txBox="1">
            <a:spLocks noGrp="1"/>
          </p:cNvSpPr>
          <p:nvPr>
            <p:ph type="subTitle" idx="5"/>
          </p:nvPr>
        </p:nvSpPr>
        <p:spPr>
          <a:xfrm>
            <a:off x="4156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148" name="Google Shape;148;p31"/>
          <p:cNvSpPr txBox="1">
            <a:spLocks noGrp="1"/>
          </p:cNvSpPr>
          <p:nvPr>
            <p:ph type="subTitle" idx="6"/>
          </p:nvPr>
        </p:nvSpPr>
        <p:spPr>
          <a:xfrm>
            <a:off x="64064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Tree>
    <p:extLst>
      <p:ext uri="{BB962C8B-B14F-4D97-AF65-F5344CB8AC3E}">
        <p14:creationId xmlns:p14="http://schemas.microsoft.com/office/powerpoint/2010/main" val="31394468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149"/>
        <p:cNvGrpSpPr/>
        <p:nvPr/>
      </p:nvGrpSpPr>
      <p:grpSpPr>
        <a:xfrm>
          <a:off x="0" y="0"/>
          <a:ext cx="0" cy="0"/>
          <a:chOff x="0" y="0"/>
          <a:chExt cx="0" cy="0"/>
        </a:xfrm>
      </p:grpSpPr>
      <p:sp>
        <p:nvSpPr>
          <p:cNvPr id="150" name="Google Shape;150;p32"/>
          <p:cNvSpPr txBox="1">
            <a:spLocks noGrp="1"/>
          </p:cNvSpPr>
          <p:nvPr>
            <p:ph type="body" idx="1"/>
          </p:nvPr>
        </p:nvSpPr>
        <p:spPr>
          <a:xfrm>
            <a:off x="415600"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51" name="Google Shape;151;p32"/>
          <p:cNvSpPr>
            <a:spLocks noGrp="1"/>
          </p:cNvSpPr>
          <p:nvPr>
            <p:ph type="pic" idx="2"/>
          </p:nvPr>
        </p:nvSpPr>
        <p:spPr>
          <a:xfrm>
            <a:off x="8273633" y="1504433"/>
            <a:ext cx="3502800" cy="3030800"/>
          </a:xfrm>
          <a:prstGeom prst="rect">
            <a:avLst/>
          </a:prstGeom>
          <a:noFill/>
          <a:ln>
            <a:noFill/>
          </a:ln>
        </p:spPr>
      </p:sp>
      <p:sp>
        <p:nvSpPr>
          <p:cNvPr id="152" name="Google Shape;152;p32"/>
          <p:cNvSpPr>
            <a:spLocks noGrp="1"/>
          </p:cNvSpPr>
          <p:nvPr>
            <p:ph type="pic" idx="3"/>
          </p:nvPr>
        </p:nvSpPr>
        <p:spPr>
          <a:xfrm>
            <a:off x="415633" y="1504433"/>
            <a:ext cx="3502800" cy="3030800"/>
          </a:xfrm>
          <a:prstGeom prst="rect">
            <a:avLst/>
          </a:prstGeom>
          <a:noFill/>
          <a:ln>
            <a:noFill/>
          </a:ln>
        </p:spPr>
      </p:sp>
      <p:sp>
        <p:nvSpPr>
          <p:cNvPr id="153" name="Google Shape;153;p32"/>
          <p:cNvSpPr txBox="1">
            <a:spLocks noGrp="1"/>
          </p:cNvSpPr>
          <p:nvPr>
            <p:ph type="body" idx="4"/>
          </p:nvPr>
        </p:nvSpPr>
        <p:spPr>
          <a:xfrm>
            <a:off x="82736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54" name="Google Shape;154;p32"/>
          <p:cNvSpPr>
            <a:spLocks noGrp="1"/>
          </p:cNvSpPr>
          <p:nvPr>
            <p:ph type="pic" idx="5"/>
          </p:nvPr>
        </p:nvSpPr>
        <p:spPr>
          <a:xfrm>
            <a:off x="4340333" y="1504433"/>
            <a:ext cx="3502800" cy="3030800"/>
          </a:xfrm>
          <a:prstGeom prst="rect">
            <a:avLst/>
          </a:prstGeom>
          <a:noFill/>
          <a:ln>
            <a:noFill/>
          </a:ln>
        </p:spPr>
      </p:sp>
      <p:sp>
        <p:nvSpPr>
          <p:cNvPr id="155" name="Google Shape;155;p32"/>
          <p:cNvSpPr txBox="1">
            <a:spLocks noGrp="1"/>
          </p:cNvSpPr>
          <p:nvPr>
            <p:ph type="body" idx="6"/>
          </p:nvPr>
        </p:nvSpPr>
        <p:spPr>
          <a:xfrm>
            <a:off x="43403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56" name="Google Shape;156;p32"/>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57" name="Google Shape;157;p32"/>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2"/>
          <p:cNvSpPr txBox="1">
            <a:spLocks noGrp="1"/>
          </p:cNvSpPr>
          <p:nvPr>
            <p:ph type="subTitle" idx="7"/>
          </p:nvPr>
        </p:nvSpPr>
        <p:spPr>
          <a:xfrm>
            <a:off x="415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159" name="Google Shape;159;p32"/>
          <p:cNvSpPr txBox="1">
            <a:spLocks noGrp="1"/>
          </p:cNvSpPr>
          <p:nvPr>
            <p:ph type="subTitle" idx="8"/>
          </p:nvPr>
        </p:nvSpPr>
        <p:spPr>
          <a:xfrm>
            <a:off x="8273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160" name="Google Shape;160;p32"/>
          <p:cNvSpPr txBox="1">
            <a:spLocks noGrp="1"/>
          </p:cNvSpPr>
          <p:nvPr>
            <p:ph type="subTitle" idx="9"/>
          </p:nvPr>
        </p:nvSpPr>
        <p:spPr>
          <a:xfrm>
            <a:off x="43403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Tree>
    <p:extLst>
      <p:ext uri="{BB962C8B-B14F-4D97-AF65-F5344CB8AC3E}">
        <p14:creationId xmlns:p14="http://schemas.microsoft.com/office/powerpoint/2010/main" val="2521479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161"/>
        <p:cNvGrpSpPr/>
        <p:nvPr/>
      </p:nvGrpSpPr>
      <p:grpSpPr>
        <a:xfrm>
          <a:off x="0" y="0"/>
          <a:ext cx="0" cy="0"/>
          <a:chOff x="0" y="0"/>
          <a:chExt cx="0" cy="0"/>
        </a:xfrm>
      </p:grpSpPr>
      <p:sp>
        <p:nvSpPr>
          <p:cNvPr id="162" name="Google Shape;162;p33"/>
          <p:cNvSpPr>
            <a:spLocks noGrp="1"/>
          </p:cNvSpPr>
          <p:nvPr>
            <p:ph type="pic" idx="2"/>
          </p:nvPr>
        </p:nvSpPr>
        <p:spPr>
          <a:xfrm>
            <a:off x="415600" y="593367"/>
            <a:ext cx="11360800" cy="5624400"/>
          </a:xfrm>
          <a:prstGeom prst="rect">
            <a:avLst/>
          </a:prstGeom>
          <a:noFill/>
          <a:ln>
            <a:noFill/>
          </a:ln>
        </p:spPr>
      </p:sp>
      <p:sp>
        <p:nvSpPr>
          <p:cNvPr id="163" name="Google Shape;163;p33"/>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08940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164"/>
        <p:cNvGrpSpPr/>
        <p:nvPr/>
      </p:nvGrpSpPr>
      <p:grpSpPr>
        <a:xfrm>
          <a:off x="0" y="0"/>
          <a:ext cx="0" cy="0"/>
          <a:chOff x="0" y="0"/>
          <a:chExt cx="0" cy="0"/>
        </a:xfrm>
      </p:grpSpPr>
      <p:sp>
        <p:nvSpPr>
          <p:cNvPr id="165" name="Google Shape;165;p34"/>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66" name="Google Shape;166;p34"/>
          <p:cNvSpPr>
            <a:spLocks noGrp="1"/>
          </p:cNvSpPr>
          <p:nvPr>
            <p:ph type="pic" idx="2"/>
          </p:nvPr>
        </p:nvSpPr>
        <p:spPr>
          <a:xfrm>
            <a:off x="4519467" y="158551"/>
            <a:ext cx="2191600" cy="2046800"/>
          </a:xfrm>
          <a:prstGeom prst="rect">
            <a:avLst/>
          </a:prstGeom>
          <a:noFill/>
          <a:ln>
            <a:noFill/>
          </a:ln>
        </p:spPr>
      </p:sp>
      <p:sp>
        <p:nvSpPr>
          <p:cNvPr id="167" name="Google Shape;167;p34"/>
          <p:cNvSpPr>
            <a:spLocks noGrp="1"/>
          </p:cNvSpPr>
          <p:nvPr>
            <p:ph type="pic" idx="3"/>
          </p:nvPr>
        </p:nvSpPr>
        <p:spPr>
          <a:xfrm>
            <a:off x="6927913" y="158551"/>
            <a:ext cx="2191600" cy="2046800"/>
          </a:xfrm>
          <a:prstGeom prst="rect">
            <a:avLst/>
          </a:prstGeom>
          <a:noFill/>
          <a:ln>
            <a:noFill/>
          </a:ln>
        </p:spPr>
      </p:sp>
      <p:sp>
        <p:nvSpPr>
          <p:cNvPr id="168" name="Google Shape;168;p34"/>
          <p:cNvSpPr>
            <a:spLocks noGrp="1"/>
          </p:cNvSpPr>
          <p:nvPr>
            <p:ph type="pic" idx="4"/>
          </p:nvPr>
        </p:nvSpPr>
        <p:spPr>
          <a:xfrm>
            <a:off x="9336360" y="158551"/>
            <a:ext cx="2191600" cy="2046800"/>
          </a:xfrm>
          <a:prstGeom prst="rect">
            <a:avLst/>
          </a:prstGeom>
          <a:noFill/>
          <a:ln>
            <a:noFill/>
          </a:ln>
        </p:spPr>
      </p:sp>
      <p:sp>
        <p:nvSpPr>
          <p:cNvPr id="169" name="Google Shape;169;p34"/>
          <p:cNvSpPr>
            <a:spLocks noGrp="1"/>
          </p:cNvSpPr>
          <p:nvPr>
            <p:ph type="pic" idx="5"/>
          </p:nvPr>
        </p:nvSpPr>
        <p:spPr>
          <a:xfrm>
            <a:off x="4519451" y="2405616"/>
            <a:ext cx="2191600" cy="2046800"/>
          </a:xfrm>
          <a:prstGeom prst="rect">
            <a:avLst/>
          </a:prstGeom>
          <a:noFill/>
          <a:ln>
            <a:noFill/>
          </a:ln>
        </p:spPr>
      </p:sp>
      <p:sp>
        <p:nvSpPr>
          <p:cNvPr id="170" name="Google Shape;170;p34"/>
          <p:cNvSpPr>
            <a:spLocks noGrp="1"/>
          </p:cNvSpPr>
          <p:nvPr>
            <p:ph type="pic" idx="6"/>
          </p:nvPr>
        </p:nvSpPr>
        <p:spPr>
          <a:xfrm>
            <a:off x="6927896" y="2405616"/>
            <a:ext cx="2191600" cy="2046800"/>
          </a:xfrm>
          <a:prstGeom prst="rect">
            <a:avLst/>
          </a:prstGeom>
          <a:noFill/>
          <a:ln>
            <a:noFill/>
          </a:ln>
        </p:spPr>
      </p:sp>
      <p:sp>
        <p:nvSpPr>
          <p:cNvPr id="171" name="Google Shape;171;p34"/>
          <p:cNvSpPr>
            <a:spLocks noGrp="1"/>
          </p:cNvSpPr>
          <p:nvPr>
            <p:ph type="pic" idx="7"/>
          </p:nvPr>
        </p:nvSpPr>
        <p:spPr>
          <a:xfrm>
            <a:off x="9336343" y="2405616"/>
            <a:ext cx="2191600" cy="2046800"/>
          </a:xfrm>
          <a:prstGeom prst="rect">
            <a:avLst/>
          </a:prstGeom>
          <a:noFill/>
          <a:ln>
            <a:noFill/>
          </a:ln>
        </p:spPr>
      </p:sp>
      <p:sp>
        <p:nvSpPr>
          <p:cNvPr id="172" name="Google Shape;172;p34"/>
          <p:cNvSpPr txBox="1">
            <a:spLocks noGrp="1"/>
          </p:cNvSpPr>
          <p:nvPr>
            <p:ph type="title"/>
          </p:nvPr>
        </p:nvSpPr>
        <p:spPr>
          <a:xfrm>
            <a:off x="468733" y="593367"/>
            <a:ext cx="3462400" cy="923299"/>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4"/>
          <p:cNvSpPr>
            <a:spLocks noGrp="1"/>
          </p:cNvSpPr>
          <p:nvPr>
            <p:ph type="pic" idx="8"/>
          </p:nvPr>
        </p:nvSpPr>
        <p:spPr>
          <a:xfrm>
            <a:off x="4519451" y="4652649"/>
            <a:ext cx="2191600" cy="2046800"/>
          </a:xfrm>
          <a:prstGeom prst="rect">
            <a:avLst/>
          </a:prstGeom>
          <a:noFill/>
          <a:ln>
            <a:noFill/>
          </a:ln>
        </p:spPr>
      </p:sp>
      <p:sp>
        <p:nvSpPr>
          <p:cNvPr id="174" name="Google Shape;174;p34"/>
          <p:cNvSpPr>
            <a:spLocks noGrp="1"/>
          </p:cNvSpPr>
          <p:nvPr>
            <p:ph type="pic" idx="9"/>
          </p:nvPr>
        </p:nvSpPr>
        <p:spPr>
          <a:xfrm>
            <a:off x="6927896" y="4652649"/>
            <a:ext cx="2191600" cy="2046800"/>
          </a:xfrm>
          <a:prstGeom prst="rect">
            <a:avLst/>
          </a:prstGeom>
          <a:noFill/>
          <a:ln>
            <a:noFill/>
          </a:ln>
        </p:spPr>
      </p:sp>
      <p:sp>
        <p:nvSpPr>
          <p:cNvPr id="175" name="Google Shape;175;p34"/>
          <p:cNvSpPr>
            <a:spLocks noGrp="1"/>
          </p:cNvSpPr>
          <p:nvPr>
            <p:ph type="pic" idx="13"/>
          </p:nvPr>
        </p:nvSpPr>
        <p:spPr>
          <a:xfrm>
            <a:off x="9336343" y="4652649"/>
            <a:ext cx="2191600" cy="2046800"/>
          </a:xfrm>
          <a:prstGeom prst="rect">
            <a:avLst/>
          </a:prstGeom>
          <a:noFill/>
          <a:ln>
            <a:noFill/>
          </a:ln>
        </p:spPr>
      </p:sp>
    </p:spTree>
    <p:extLst>
      <p:ext uri="{BB962C8B-B14F-4D97-AF65-F5344CB8AC3E}">
        <p14:creationId xmlns:p14="http://schemas.microsoft.com/office/powerpoint/2010/main" val="1602065546"/>
      </p:ext>
    </p:extLst>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roduct Roadmap" type="title">
  <p:cSld name="Product Roadmap">
    <p:bg>
      <p:bgPr>
        <a:solidFill>
          <a:schemeClr val="accent3"/>
        </a:solidFill>
        <a:effectLst/>
      </p:bgPr>
    </p:bg>
    <p:spTree>
      <p:nvGrpSpPr>
        <p:cNvPr id="1" name="Shape 176"/>
        <p:cNvGrpSpPr/>
        <p:nvPr/>
      </p:nvGrpSpPr>
      <p:grpSpPr>
        <a:xfrm>
          <a:off x="0" y="0"/>
          <a:ext cx="0" cy="0"/>
          <a:chOff x="0" y="0"/>
          <a:chExt cx="0" cy="0"/>
        </a:xfrm>
      </p:grpSpPr>
      <p:sp>
        <p:nvSpPr>
          <p:cNvPr id="177" name="Google Shape;177;p35"/>
          <p:cNvSpPr txBox="1">
            <a:spLocks noGrp="1"/>
          </p:cNvSpPr>
          <p:nvPr>
            <p:ph type="sldNum" idx="12"/>
          </p:nvPr>
        </p:nvSpPr>
        <p:spPr>
          <a:xfrm>
            <a:off x="11146400" y="6468000"/>
            <a:ext cx="348400" cy="390000"/>
          </a:xfrm>
          <a:prstGeom prst="rect">
            <a:avLst/>
          </a:prstGeom>
        </p:spPr>
        <p:txBody>
          <a:bodyPr spcFirstLastPara="1" wrap="square" lIns="0" tIns="0" rIns="0"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
        <p:nvSpPr>
          <p:cNvPr id="178" name="Google Shape;178;p35"/>
          <p:cNvSpPr txBox="1">
            <a:spLocks noGrp="1"/>
          </p:cNvSpPr>
          <p:nvPr>
            <p:ph type="title"/>
          </p:nvPr>
        </p:nvSpPr>
        <p:spPr>
          <a:xfrm>
            <a:off x="404933" y="474000"/>
            <a:ext cx="11228800" cy="15948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Clr>
                <a:schemeClr val="dk1"/>
              </a:buClr>
              <a:buSzPts val="8000"/>
              <a:buNone/>
              <a:defRPr sz="10666">
                <a:solidFill>
                  <a:schemeClr val="dk1"/>
                </a:solidFill>
                <a:latin typeface="Lexend"/>
                <a:ea typeface="Lexend"/>
                <a:cs typeface="Lexend"/>
                <a:sym typeface="Lexend"/>
              </a:defRPr>
            </a:lvl1pPr>
            <a:lvl2pPr lvl="1">
              <a:lnSpc>
                <a:spcPct val="70000"/>
              </a:lnSpc>
              <a:spcBef>
                <a:spcPts val="0"/>
              </a:spcBef>
              <a:spcAft>
                <a:spcPts val="0"/>
              </a:spcAft>
              <a:buClr>
                <a:schemeClr val="dk1"/>
              </a:buClr>
              <a:buSzPts val="8000"/>
              <a:buNone/>
              <a:defRPr sz="10666">
                <a:solidFill>
                  <a:schemeClr val="dk1"/>
                </a:solidFill>
              </a:defRPr>
            </a:lvl2pPr>
            <a:lvl3pPr lvl="2">
              <a:lnSpc>
                <a:spcPct val="70000"/>
              </a:lnSpc>
              <a:spcBef>
                <a:spcPts val="0"/>
              </a:spcBef>
              <a:spcAft>
                <a:spcPts val="0"/>
              </a:spcAft>
              <a:buClr>
                <a:schemeClr val="dk1"/>
              </a:buClr>
              <a:buSzPts val="8000"/>
              <a:buNone/>
              <a:defRPr sz="10666">
                <a:solidFill>
                  <a:schemeClr val="dk1"/>
                </a:solidFill>
              </a:defRPr>
            </a:lvl3pPr>
            <a:lvl4pPr lvl="3">
              <a:lnSpc>
                <a:spcPct val="70000"/>
              </a:lnSpc>
              <a:spcBef>
                <a:spcPts val="0"/>
              </a:spcBef>
              <a:spcAft>
                <a:spcPts val="0"/>
              </a:spcAft>
              <a:buClr>
                <a:schemeClr val="dk1"/>
              </a:buClr>
              <a:buSzPts val="8000"/>
              <a:buNone/>
              <a:defRPr sz="10666">
                <a:solidFill>
                  <a:schemeClr val="dk1"/>
                </a:solidFill>
              </a:defRPr>
            </a:lvl4pPr>
            <a:lvl5pPr lvl="4">
              <a:lnSpc>
                <a:spcPct val="70000"/>
              </a:lnSpc>
              <a:spcBef>
                <a:spcPts val="0"/>
              </a:spcBef>
              <a:spcAft>
                <a:spcPts val="0"/>
              </a:spcAft>
              <a:buClr>
                <a:schemeClr val="dk1"/>
              </a:buClr>
              <a:buSzPts val="8000"/>
              <a:buNone/>
              <a:defRPr sz="10666">
                <a:solidFill>
                  <a:schemeClr val="dk1"/>
                </a:solidFill>
              </a:defRPr>
            </a:lvl5pPr>
            <a:lvl6pPr lvl="5">
              <a:lnSpc>
                <a:spcPct val="70000"/>
              </a:lnSpc>
              <a:spcBef>
                <a:spcPts val="0"/>
              </a:spcBef>
              <a:spcAft>
                <a:spcPts val="0"/>
              </a:spcAft>
              <a:buClr>
                <a:schemeClr val="dk1"/>
              </a:buClr>
              <a:buSzPts val="8000"/>
              <a:buNone/>
              <a:defRPr sz="10666">
                <a:solidFill>
                  <a:schemeClr val="dk1"/>
                </a:solidFill>
              </a:defRPr>
            </a:lvl6pPr>
            <a:lvl7pPr lvl="6">
              <a:lnSpc>
                <a:spcPct val="70000"/>
              </a:lnSpc>
              <a:spcBef>
                <a:spcPts val="0"/>
              </a:spcBef>
              <a:spcAft>
                <a:spcPts val="0"/>
              </a:spcAft>
              <a:buClr>
                <a:schemeClr val="dk1"/>
              </a:buClr>
              <a:buSzPts val="8000"/>
              <a:buNone/>
              <a:defRPr sz="10666">
                <a:solidFill>
                  <a:schemeClr val="dk1"/>
                </a:solidFill>
              </a:defRPr>
            </a:lvl7pPr>
            <a:lvl8pPr lvl="7">
              <a:lnSpc>
                <a:spcPct val="70000"/>
              </a:lnSpc>
              <a:spcBef>
                <a:spcPts val="0"/>
              </a:spcBef>
              <a:spcAft>
                <a:spcPts val="0"/>
              </a:spcAft>
              <a:buClr>
                <a:schemeClr val="dk1"/>
              </a:buClr>
              <a:buSzPts val="8000"/>
              <a:buNone/>
              <a:defRPr sz="10666">
                <a:solidFill>
                  <a:schemeClr val="dk1"/>
                </a:solidFill>
              </a:defRPr>
            </a:lvl8pPr>
            <a:lvl9pPr lvl="8">
              <a:lnSpc>
                <a:spcPct val="70000"/>
              </a:lnSpc>
              <a:spcBef>
                <a:spcPts val="0"/>
              </a:spcBef>
              <a:spcAft>
                <a:spcPts val="0"/>
              </a:spcAft>
              <a:buClr>
                <a:schemeClr val="dk1"/>
              </a:buClr>
              <a:buSzPts val="8000"/>
              <a:buNone/>
              <a:defRPr sz="10666">
                <a:solidFill>
                  <a:schemeClr val="dk1"/>
                </a:solidFill>
              </a:defRPr>
            </a:lvl9pPr>
          </a:lstStyle>
          <a:p>
            <a:endParaRPr/>
          </a:p>
        </p:txBody>
      </p:sp>
      <p:sp>
        <p:nvSpPr>
          <p:cNvPr id="179" name="Google Shape;179;p35"/>
          <p:cNvSpPr txBox="1">
            <a:spLocks noGrp="1"/>
          </p:cNvSpPr>
          <p:nvPr>
            <p:ph type="subTitle" idx="1"/>
          </p:nvPr>
        </p:nvSpPr>
        <p:spPr>
          <a:xfrm>
            <a:off x="444533" y="3171271"/>
            <a:ext cx="4478800" cy="1266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80" name="Google Shape;180;p35"/>
          <p:cNvSpPr txBox="1">
            <a:spLocks noGrp="1"/>
          </p:cNvSpPr>
          <p:nvPr>
            <p:ph type="body" idx="2"/>
          </p:nvPr>
        </p:nvSpPr>
        <p:spPr>
          <a:xfrm>
            <a:off x="455167" y="6207733"/>
            <a:ext cx="2784400" cy="3144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1pPr>
            <a:lvl2pPr marL="1219170" lvl="1"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2pPr>
            <a:lvl3pPr marL="1828754" lvl="2"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3pPr>
            <a:lvl4pPr marL="2438339" lvl="3"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4pPr>
            <a:lvl5pPr marL="3047924" lvl="4"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5pPr>
            <a:lvl6pPr marL="3657509" lvl="5"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6pPr>
            <a:lvl7pPr marL="4267093" lvl="6"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7pPr>
            <a:lvl8pPr marL="4876678" lvl="7"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8pPr>
            <a:lvl9pPr marL="5486263" lvl="8"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9pPr>
          </a:lstStyle>
          <a:p>
            <a:endParaRPr/>
          </a:p>
        </p:txBody>
      </p:sp>
      <p:sp>
        <p:nvSpPr>
          <p:cNvPr id="181" name="Google Shape;181;p35"/>
          <p:cNvSpPr txBox="1">
            <a:spLocks noGrp="1"/>
          </p:cNvSpPr>
          <p:nvPr>
            <p:ph type="sldNum" idx="3"/>
          </p:nvPr>
        </p:nvSpPr>
        <p:spPr>
          <a:xfrm>
            <a:off x="11146400" y="6468000"/>
            <a:ext cx="348400" cy="390000"/>
          </a:xfrm>
          <a:prstGeom prst="rect">
            <a:avLst/>
          </a:prstGeom>
          <a:noFill/>
        </p:spPr>
        <p:txBody>
          <a:bodyPr spcFirstLastPara="1" wrap="square" lIns="0" tIns="0" rIns="0" bIns="91425" anchor="ctr" anchorCtr="0">
            <a:noAutofit/>
          </a:bodyPr>
          <a:lstStyle>
            <a:lvl1pPr lvl="0" algn="ctr" rtl="0">
              <a:buNone/>
              <a:defRPr>
                <a:solidFill>
                  <a:schemeClr val="accent3"/>
                </a:solidFill>
              </a:defRPr>
            </a:lvl1pPr>
            <a:lvl2pPr lvl="1" algn="ctr" rtl="0">
              <a:buNone/>
              <a:defRPr>
                <a:solidFill>
                  <a:schemeClr val="accent3"/>
                </a:solidFill>
              </a:defRPr>
            </a:lvl2pPr>
            <a:lvl3pPr lvl="2" algn="ctr" rtl="0">
              <a:buNone/>
              <a:defRPr>
                <a:solidFill>
                  <a:schemeClr val="accent3"/>
                </a:solidFill>
              </a:defRPr>
            </a:lvl3pPr>
            <a:lvl4pPr lvl="3" algn="ctr" rtl="0">
              <a:buNone/>
              <a:defRPr>
                <a:solidFill>
                  <a:schemeClr val="accent3"/>
                </a:solidFill>
              </a:defRPr>
            </a:lvl4pPr>
            <a:lvl5pPr lvl="4" algn="ctr" rtl="0">
              <a:buNone/>
              <a:defRPr>
                <a:solidFill>
                  <a:schemeClr val="accent3"/>
                </a:solidFill>
              </a:defRPr>
            </a:lvl5pPr>
            <a:lvl6pPr lvl="5" algn="ctr" rtl="0">
              <a:buNone/>
              <a:defRPr>
                <a:solidFill>
                  <a:schemeClr val="accent3"/>
                </a:solidFill>
              </a:defRPr>
            </a:lvl6pPr>
            <a:lvl7pPr lvl="6" algn="ctr" rtl="0">
              <a:buNone/>
              <a:defRPr>
                <a:solidFill>
                  <a:schemeClr val="accent3"/>
                </a:solidFill>
              </a:defRPr>
            </a:lvl7pPr>
            <a:lvl8pPr lvl="7" algn="ctr" rtl="0">
              <a:buNone/>
              <a:defRPr>
                <a:solidFill>
                  <a:schemeClr val="accent3"/>
                </a:solidFill>
              </a:defRPr>
            </a:lvl8pPr>
            <a:lvl9pPr lvl="8" algn="ctr" rtl="0">
              <a:buNone/>
              <a:defRPr>
                <a:solidFill>
                  <a:schemeClr val="accent3"/>
                </a:solidFill>
              </a:defRPr>
            </a:lvl9pPr>
          </a:lstStyle>
          <a:p>
            <a:fld id="{00000000-1234-1234-1234-123412341234}" type="slidenum">
              <a:rPr lang="en" smtClean="0"/>
              <a:pPr/>
              <a:t>‹#›</a:t>
            </a:fld>
            <a:endParaRPr lang="en"/>
          </a:p>
        </p:txBody>
      </p:sp>
      <p:sp>
        <p:nvSpPr>
          <p:cNvPr id="182" name="Google Shape;182;p35"/>
          <p:cNvSpPr txBox="1">
            <a:spLocks noGrp="1"/>
          </p:cNvSpPr>
          <p:nvPr>
            <p:ph type="body" idx="4"/>
          </p:nvPr>
        </p:nvSpPr>
        <p:spPr>
          <a:xfrm>
            <a:off x="3536331" y="6207733"/>
            <a:ext cx="2587600" cy="3144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1pPr>
            <a:lvl2pPr marL="1219170" lvl="1"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2pPr>
            <a:lvl3pPr marL="1828754" lvl="2"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3pPr>
            <a:lvl4pPr marL="2438339" lvl="3"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4pPr>
            <a:lvl5pPr marL="3047924" lvl="4"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5pPr>
            <a:lvl6pPr marL="3657509" lvl="5"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6pPr>
            <a:lvl7pPr marL="4267093" lvl="6"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7pPr>
            <a:lvl8pPr marL="4876678" lvl="7"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8pPr>
            <a:lvl9pPr marL="5486263" lvl="8"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9pPr>
          </a:lstStyle>
          <a:p>
            <a:endParaRPr/>
          </a:p>
        </p:txBody>
      </p:sp>
      <p:cxnSp>
        <p:nvCxnSpPr>
          <p:cNvPr id="183" name="Google Shape;183;p35"/>
          <p:cNvCxnSpPr/>
          <p:nvPr/>
        </p:nvCxnSpPr>
        <p:spPr>
          <a:xfrm>
            <a:off x="-4200" y="5930868"/>
            <a:ext cx="6976400" cy="0"/>
          </a:xfrm>
          <a:prstGeom prst="straightConnector1">
            <a:avLst/>
          </a:prstGeom>
          <a:noFill/>
          <a:ln w="19050" cap="flat" cmpd="sng">
            <a:solidFill>
              <a:schemeClr val="accent2"/>
            </a:solidFill>
            <a:prstDash val="dot"/>
            <a:round/>
            <a:headEnd type="none" w="med" len="med"/>
            <a:tailEnd type="none" w="med" len="med"/>
          </a:ln>
        </p:spPr>
      </p:cxnSp>
      <p:sp>
        <p:nvSpPr>
          <p:cNvPr id="184" name="Google Shape;184;p35"/>
          <p:cNvSpPr>
            <a:spLocks noGrp="1"/>
          </p:cNvSpPr>
          <p:nvPr>
            <p:ph type="pic" idx="5"/>
          </p:nvPr>
        </p:nvSpPr>
        <p:spPr>
          <a:xfrm>
            <a:off x="6972200" y="3346633"/>
            <a:ext cx="5219200" cy="3515200"/>
          </a:xfrm>
          <a:prstGeom prst="rect">
            <a:avLst/>
          </a:prstGeom>
          <a:noFill/>
          <a:ln>
            <a:noFill/>
          </a:ln>
        </p:spPr>
      </p:sp>
    </p:spTree>
    <p:extLst>
      <p:ext uri="{BB962C8B-B14F-4D97-AF65-F5344CB8AC3E}">
        <p14:creationId xmlns:p14="http://schemas.microsoft.com/office/powerpoint/2010/main" val="3719275576"/>
      </p:ext>
    </p:extLst>
  </p:cSld>
  <p:clrMapOvr>
    <a:masterClrMapping/>
  </p:clrMapOvr>
  <p:extLst>
    <p:ext uri="{DCECCB84-F9BA-43D5-87BE-67443E8EF086}">
      <p15:sldGuideLst xmlns:p15="http://schemas.microsoft.com/office/powerpoint/2012/main">
        <p15:guide id="1" orient="horz" pos="837">
          <p15:clr>
            <a:srgbClr val="E46962"/>
          </p15:clr>
        </p15:guide>
        <p15:guide id="2" orient="horz" pos="1369">
          <p15:clr>
            <a:srgbClr val="E46962"/>
          </p15:clr>
        </p15:guide>
        <p15:guide id="3" orient="horz" pos="1581">
          <p15:clr>
            <a:srgbClr val="E4696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genda / Content" type="blank">
  <p:cSld name="Agenda / Content">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899888" y="385633"/>
            <a:ext cx="8798400" cy="1386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2pPr>
            <a:lvl3pPr lvl="2">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3pPr>
            <a:lvl4pPr lvl="3">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4pPr>
            <a:lvl5pPr lvl="4">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5pPr>
            <a:lvl6pPr lvl="5">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6pPr>
            <a:lvl7pPr lvl="6">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7pPr>
            <a:lvl8pPr lvl="7">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8pPr>
            <a:lvl9pPr lvl="8">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9pPr>
          </a:lstStyle>
          <a:p>
            <a:endParaRPr/>
          </a:p>
        </p:txBody>
      </p:sp>
    </p:spTree>
    <p:extLst>
      <p:ext uri="{BB962C8B-B14F-4D97-AF65-F5344CB8AC3E}">
        <p14:creationId xmlns:p14="http://schemas.microsoft.com/office/powerpoint/2010/main" val="21742643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lt2"/>
        </a:solidFill>
        <a:effectLst/>
      </p:bgPr>
    </p:bg>
    <p:spTree>
      <p:nvGrpSpPr>
        <p:cNvPr id="1" name="Shape 187"/>
        <p:cNvGrpSpPr/>
        <p:nvPr/>
      </p:nvGrpSpPr>
      <p:grpSpPr>
        <a:xfrm>
          <a:off x="0" y="0"/>
          <a:ext cx="0" cy="0"/>
          <a:chOff x="0" y="0"/>
          <a:chExt cx="0" cy="0"/>
        </a:xfrm>
      </p:grpSpPr>
      <p:sp>
        <p:nvSpPr>
          <p:cNvPr id="188" name="Google Shape;188;p37"/>
          <p:cNvSpPr txBox="1">
            <a:spLocks noGrp="1"/>
          </p:cNvSpPr>
          <p:nvPr>
            <p:ph type="title"/>
          </p:nvPr>
        </p:nvSpPr>
        <p:spPr>
          <a:xfrm>
            <a:off x="139200" y="4092000"/>
            <a:ext cx="10487200" cy="2766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dk2"/>
              </a:buClr>
              <a:buSzPts val="8000"/>
              <a:buFont typeface="Lexend"/>
              <a:buNone/>
              <a:defRPr sz="10666">
                <a:solidFill>
                  <a:schemeClr val="dk2"/>
                </a:solidFill>
                <a:latin typeface="Lexend"/>
                <a:ea typeface="Lexend"/>
                <a:cs typeface="Lexend"/>
                <a:sym typeface="Lexend"/>
              </a:defRPr>
            </a:lvl1pPr>
            <a:lvl2pPr lvl="1">
              <a:spcBef>
                <a:spcPts val="0"/>
              </a:spcBef>
              <a:spcAft>
                <a:spcPts val="0"/>
              </a:spcAft>
              <a:buClr>
                <a:schemeClr val="dk2"/>
              </a:buClr>
              <a:buSzPts val="1400"/>
              <a:buFont typeface="Lexend"/>
              <a:buNone/>
              <a:defRPr>
                <a:solidFill>
                  <a:schemeClr val="dk2"/>
                </a:solidFill>
              </a:defRPr>
            </a:lvl2pPr>
            <a:lvl3pPr lvl="2">
              <a:spcBef>
                <a:spcPts val="0"/>
              </a:spcBef>
              <a:spcAft>
                <a:spcPts val="0"/>
              </a:spcAft>
              <a:buClr>
                <a:schemeClr val="dk2"/>
              </a:buClr>
              <a:buSzPts val="1400"/>
              <a:buFont typeface="Lexend"/>
              <a:buNone/>
              <a:defRPr>
                <a:solidFill>
                  <a:schemeClr val="dk2"/>
                </a:solidFill>
              </a:defRPr>
            </a:lvl3pPr>
            <a:lvl4pPr lvl="3">
              <a:spcBef>
                <a:spcPts val="0"/>
              </a:spcBef>
              <a:spcAft>
                <a:spcPts val="0"/>
              </a:spcAft>
              <a:buClr>
                <a:schemeClr val="dk2"/>
              </a:buClr>
              <a:buSzPts val="1400"/>
              <a:buFont typeface="Lexend"/>
              <a:buNone/>
              <a:defRPr>
                <a:solidFill>
                  <a:schemeClr val="dk2"/>
                </a:solidFill>
              </a:defRPr>
            </a:lvl4pPr>
            <a:lvl5pPr lvl="4">
              <a:spcBef>
                <a:spcPts val="0"/>
              </a:spcBef>
              <a:spcAft>
                <a:spcPts val="0"/>
              </a:spcAft>
              <a:buClr>
                <a:schemeClr val="dk2"/>
              </a:buClr>
              <a:buSzPts val="1400"/>
              <a:buFont typeface="Lexend"/>
              <a:buNone/>
              <a:defRPr>
                <a:solidFill>
                  <a:schemeClr val="dk2"/>
                </a:solidFill>
              </a:defRPr>
            </a:lvl5pPr>
            <a:lvl6pPr lvl="5">
              <a:spcBef>
                <a:spcPts val="0"/>
              </a:spcBef>
              <a:spcAft>
                <a:spcPts val="0"/>
              </a:spcAft>
              <a:buClr>
                <a:schemeClr val="dk2"/>
              </a:buClr>
              <a:buSzPts val="1400"/>
              <a:buFont typeface="Lexend"/>
              <a:buNone/>
              <a:defRPr>
                <a:solidFill>
                  <a:schemeClr val="dk2"/>
                </a:solidFill>
              </a:defRPr>
            </a:lvl6pPr>
            <a:lvl7pPr lvl="6">
              <a:spcBef>
                <a:spcPts val="0"/>
              </a:spcBef>
              <a:spcAft>
                <a:spcPts val="0"/>
              </a:spcAft>
              <a:buClr>
                <a:schemeClr val="dk2"/>
              </a:buClr>
              <a:buSzPts val="1400"/>
              <a:buFont typeface="Lexend"/>
              <a:buNone/>
              <a:defRPr>
                <a:solidFill>
                  <a:schemeClr val="dk2"/>
                </a:solidFill>
              </a:defRPr>
            </a:lvl7pPr>
            <a:lvl8pPr lvl="7">
              <a:spcBef>
                <a:spcPts val="0"/>
              </a:spcBef>
              <a:spcAft>
                <a:spcPts val="0"/>
              </a:spcAft>
              <a:buClr>
                <a:schemeClr val="dk2"/>
              </a:buClr>
              <a:buSzPts val="1400"/>
              <a:buFont typeface="Lexend"/>
              <a:buNone/>
              <a:defRPr>
                <a:solidFill>
                  <a:schemeClr val="dk2"/>
                </a:solidFill>
              </a:defRPr>
            </a:lvl8pPr>
            <a:lvl9pPr lvl="8">
              <a:spcBef>
                <a:spcPts val="0"/>
              </a:spcBef>
              <a:spcAft>
                <a:spcPts val="0"/>
              </a:spcAft>
              <a:buClr>
                <a:schemeClr val="dk2"/>
              </a:buClr>
              <a:buSzPts val="1400"/>
              <a:buFont typeface="Lexend"/>
              <a:buNone/>
              <a:defRPr>
                <a:solidFill>
                  <a:schemeClr val="dk2"/>
                </a:solidFill>
              </a:defRPr>
            </a:lvl9pPr>
          </a:lstStyle>
          <a:p>
            <a:endParaRPr/>
          </a:p>
        </p:txBody>
      </p:sp>
      <p:sp>
        <p:nvSpPr>
          <p:cNvPr id="189" name="Google Shape;189;p37"/>
          <p:cNvSpPr>
            <a:spLocks noGrp="1"/>
          </p:cNvSpPr>
          <p:nvPr>
            <p:ph type="pic" idx="2"/>
          </p:nvPr>
        </p:nvSpPr>
        <p:spPr>
          <a:xfrm>
            <a:off x="331000" y="341867"/>
            <a:ext cx="11530000" cy="3284000"/>
          </a:xfrm>
          <a:prstGeom prst="rect">
            <a:avLst/>
          </a:prstGeom>
          <a:noFill/>
          <a:ln>
            <a:noFill/>
          </a:ln>
        </p:spPr>
      </p:sp>
    </p:spTree>
    <p:extLst>
      <p:ext uri="{BB962C8B-B14F-4D97-AF65-F5344CB8AC3E}">
        <p14:creationId xmlns:p14="http://schemas.microsoft.com/office/powerpoint/2010/main" val="2948389056"/>
      </p:ext>
    </p:extLst>
  </p:cSld>
  <p:clrMapOvr>
    <a:masterClrMapping/>
  </p:clrMapOvr>
  <p:extLst>
    <p:ext uri="{DCECCB84-F9BA-43D5-87BE-67443E8EF086}">
      <p15:sldGuideLst xmlns:p15="http://schemas.microsoft.com/office/powerpoint/2012/main">
        <p15:guide id="1" orient="horz" pos="3115">
          <p15:clr>
            <a:srgbClr val="E46962"/>
          </p15:clr>
        </p15:guide>
        <p15:guide id="2" orient="horz" pos="3077">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accent4"/>
        </a:solidFill>
        <a:effectLst/>
      </p:bgPr>
    </p:bg>
    <p:spTree>
      <p:nvGrpSpPr>
        <p:cNvPr id="1" name="Shape 190"/>
        <p:cNvGrpSpPr/>
        <p:nvPr/>
      </p:nvGrpSpPr>
      <p:grpSpPr>
        <a:xfrm>
          <a:off x="0" y="0"/>
          <a:ext cx="0" cy="0"/>
          <a:chOff x="0" y="0"/>
          <a:chExt cx="0" cy="0"/>
        </a:xfrm>
      </p:grpSpPr>
      <p:sp>
        <p:nvSpPr>
          <p:cNvPr id="191" name="Google Shape;191;p38"/>
          <p:cNvSpPr txBox="1">
            <a:spLocks noGrp="1"/>
          </p:cNvSpPr>
          <p:nvPr>
            <p:ph type="title"/>
          </p:nvPr>
        </p:nvSpPr>
        <p:spPr>
          <a:xfrm>
            <a:off x="139200" y="200167"/>
            <a:ext cx="10511200" cy="2690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8000"/>
              <a:buFont typeface="Lexend"/>
              <a:buNone/>
              <a:defRPr sz="10666">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a:endParaRPr/>
          </a:p>
        </p:txBody>
      </p:sp>
      <p:sp>
        <p:nvSpPr>
          <p:cNvPr id="192" name="Google Shape;192;p38"/>
          <p:cNvSpPr>
            <a:spLocks noGrp="1"/>
          </p:cNvSpPr>
          <p:nvPr>
            <p:ph type="pic" idx="2"/>
          </p:nvPr>
        </p:nvSpPr>
        <p:spPr>
          <a:xfrm>
            <a:off x="331000" y="3233784"/>
            <a:ext cx="11530000" cy="3284000"/>
          </a:xfrm>
          <a:prstGeom prst="rect">
            <a:avLst/>
          </a:prstGeom>
          <a:noFill/>
          <a:ln>
            <a:noFill/>
          </a:ln>
        </p:spPr>
      </p:sp>
    </p:spTree>
    <p:extLst>
      <p:ext uri="{BB962C8B-B14F-4D97-AF65-F5344CB8AC3E}">
        <p14:creationId xmlns:p14="http://schemas.microsoft.com/office/powerpoint/2010/main" val="281934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E9A1-8FAC-9F67-7629-A18997B157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A9B63F-E7A3-7E0F-5A2D-B627363379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629C04-5A3C-0D55-7892-DF2A60AB88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A53E90-F9DF-4AF4-FC1A-2705392B8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328E31-AFEF-81F6-7860-95131E35A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4FA6F7-18EF-681E-EB5B-F0113943B864}"/>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8" name="Footer Placeholder 7">
            <a:extLst>
              <a:ext uri="{FF2B5EF4-FFF2-40B4-BE49-F238E27FC236}">
                <a16:creationId xmlns:a16="http://schemas.microsoft.com/office/drawing/2014/main" id="{4C771848-BCCE-2413-F508-C1B5B2D690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1D5770-0F8B-E1AA-0AD8-6317C7A3E64F}"/>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12234594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 Phone mockup">
  <p:cSld name="Section Header + Phone mockup">
    <p:bg>
      <p:bgPr>
        <a:solidFill>
          <a:schemeClr val="accent4"/>
        </a:solidFill>
        <a:effectLst/>
      </p:bgPr>
    </p:bg>
    <p:spTree>
      <p:nvGrpSpPr>
        <p:cNvPr id="1" name="Shape 193"/>
        <p:cNvGrpSpPr/>
        <p:nvPr/>
      </p:nvGrpSpPr>
      <p:grpSpPr>
        <a:xfrm>
          <a:off x="0" y="0"/>
          <a:ext cx="0" cy="0"/>
          <a:chOff x="0" y="0"/>
          <a:chExt cx="0" cy="0"/>
        </a:xfrm>
      </p:grpSpPr>
      <p:sp>
        <p:nvSpPr>
          <p:cNvPr id="194" name="Google Shape;194;p39"/>
          <p:cNvSpPr/>
          <p:nvPr/>
        </p:nvSpPr>
        <p:spPr>
          <a:xfrm rot="-5400000">
            <a:off x="6686400" y="1355433"/>
            <a:ext cx="6860800" cy="4150400"/>
          </a:xfrm>
          <a:prstGeom prst="round2SameRect">
            <a:avLst>
              <a:gd name="adj1" fmla="val 0"/>
              <a:gd name="adj2" fmla="val 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39"/>
          <p:cNvSpPr>
            <a:spLocks noGrp="1"/>
          </p:cNvSpPr>
          <p:nvPr>
            <p:ph type="pic" idx="2"/>
          </p:nvPr>
        </p:nvSpPr>
        <p:spPr>
          <a:xfrm>
            <a:off x="9092067" y="1143895"/>
            <a:ext cx="2131200" cy="4550800"/>
          </a:xfrm>
          <a:prstGeom prst="roundRect">
            <a:avLst>
              <a:gd name="adj" fmla="val 11038"/>
            </a:avLst>
          </a:prstGeom>
          <a:noFill/>
          <a:ln>
            <a:noFill/>
          </a:ln>
        </p:spPr>
      </p:sp>
      <p:sp>
        <p:nvSpPr>
          <p:cNvPr id="196" name="Google Shape;196;p39"/>
          <p:cNvSpPr txBox="1">
            <a:spLocks noGrp="1"/>
          </p:cNvSpPr>
          <p:nvPr>
            <p:ph type="body" idx="1"/>
          </p:nvPr>
        </p:nvSpPr>
        <p:spPr>
          <a:xfrm>
            <a:off x="917200" y="390300"/>
            <a:ext cx="56200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197" name="Google Shape;197;p39"/>
          <p:cNvSpPr txBox="1">
            <a:spLocks noGrp="1"/>
          </p:cNvSpPr>
          <p:nvPr>
            <p:ph type="title"/>
          </p:nvPr>
        </p:nvSpPr>
        <p:spPr>
          <a:xfrm>
            <a:off x="882100" y="565700"/>
            <a:ext cx="56552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98" name="Google Shape;198;p39"/>
          <p:cNvSpPr txBox="1">
            <a:spLocks noGrp="1"/>
          </p:cNvSpPr>
          <p:nvPr>
            <p:ph type="body" idx="3"/>
          </p:nvPr>
        </p:nvSpPr>
        <p:spPr>
          <a:xfrm>
            <a:off x="882100" y="3353167"/>
            <a:ext cx="5733600" cy="29212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1219170" lvl="1"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2pPr>
            <a:lvl3pPr marL="1828754" lvl="2"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3pPr>
            <a:lvl4pPr marL="2438339" lvl="3"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4pPr>
            <a:lvl5pPr marL="3047924" lvl="4"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5pPr>
            <a:lvl6pPr marL="3657509" lvl="5"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6pPr>
            <a:lvl7pPr marL="4267093" lvl="6"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7pPr>
            <a:lvl8pPr marL="4876678" lvl="7"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8pPr>
            <a:lvl9pPr marL="5486263" lvl="8"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9pPr>
          </a:lstStyle>
          <a:p>
            <a:endParaRPr/>
          </a:p>
        </p:txBody>
      </p:sp>
    </p:spTree>
    <p:extLst>
      <p:ext uri="{BB962C8B-B14F-4D97-AF65-F5344CB8AC3E}">
        <p14:creationId xmlns:p14="http://schemas.microsoft.com/office/powerpoint/2010/main" val="12898952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 Phone mockup 1">
  <p:cSld name="Section Header + Phone mockup 1">
    <p:bg>
      <p:bgPr>
        <a:solidFill>
          <a:schemeClr val="accent3"/>
        </a:solidFill>
        <a:effectLst/>
      </p:bgPr>
    </p:bg>
    <p:spTree>
      <p:nvGrpSpPr>
        <p:cNvPr id="1" name="Shape 199"/>
        <p:cNvGrpSpPr/>
        <p:nvPr/>
      </p:nvGrpSpPr>
      <p:grpSpPr>
        <a:xfrm>
          <a:off x="0" y="0"/>
          <a:ext cx="0" cy="0"/>
          <a:chOff x="0" y="0"/>
          <a:chExt cx="0" cy="0"/>
        </a:xfrm>
      </p:grpSpPr>
      <p:sp>
        <p:nvSpPr>
          <p:cNvPr id="200" name="Google Shape;200;p40"/>
          <p:cNvSpPr/>
          <p:nvPr/>
        </p:nvSpPr>
        <p:spPr>
          <a:xfrm rot="-5400000">
            <a:off x="6686400" y="1355433"/>
            <a:ext cx="6860800" cy="4150400"/>
          </a:xfrm>
          <a:prstGeom prst="round2SameRect">
            <a:avLst>
              <a:gd name="adj1" fmla="val 0"/>
              <a:gd name="adj2" fmla="val 0"/>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40"/>
          <p:cNvSpPr txBox="1">
            <a:spLocks noGrp="1"/>
          </p:cNvSpPr>
          <p:nvPr>
            <p:ph type="body" idx="1"/>
          </p:nvPr>
        </p:nvSpPr>
        <p:spPr>
          <a:xfrm>
            <a:off x="882100" y="3353167"/>
            <a:ext cx="5733600" cy="29212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1219170" lvl="1"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2pPr>
            <a:lvl3pPr marL="1828754" lvl="2"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3pPr>
            <a:lvl4pPr marL="2438339" lvl="3"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4pPr>
            <a:lvl5pPr marL="3047924" lvl="4"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5pPr>
            <a:lvl6pPr marL="3657509" lvl="5"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6pPr>
            <a:lvl7pPr marL="4267093" lvl="6"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7pPr>
            <a:lvl8pPr marL="4876678" lvl="7"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8pPr>
            <a:lvl9pPr marL="5486263" lvl="8"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9pPr>
          </a:lstStyle>
          <a:p>
            <a:endParaRPr/>
          </a:p>
        </p:txBody>
      </p:sp>
      <p:sp>
        <p:nvSpPr>
          <p:cNvPr id="202" name="Google Shape;202;p40"/>
          <p:cNvSpPr txBox="1">
            <a:spLocks noGrp="1"/>
          </p:cNvSpPr>
          <p:nvPr>
            <p:ph type="body" idx="2"/>
          </p:nvPr>
        </p:nvSpPr>
        <p:spPr>
          <a:xfrm>
            <a:off x="917200" y="390300"/>
            <a:ext cx="56200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03" name="Google Shape;203;p40"/>
          <p:cNvSpPr txBox="1">
            <a:spLocks noGrp="1"/>
          </p:cNvSpPr>
          <p:nvPr>
            <p:ph type="title"/>
          </p:nvPr>
        </p:nvSpPr>
        <p:spPr>
          <a:xfrm>
            <a:off x="882100" y="565700"/>
            <a:ext cx="56552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04" name="Google Shape;204;p40"/>
          <p:cNvSpPr>
            <a:spLocks noGrp="1"/>
          </p:cNvSpPr>
          <p:nvPr>
            <p:ph type="pic" idx="3"/>
          </p:nvPr>
        </p:nvSpPr>
        <p:spPr>
          <a:xfrm>
            <a:off x="9092067" y="1143895"/>
            <a:ext cx="2131200" cy="4550800"/>
          </a:xfrm>
          <a:prstGeom prst="roundRect">
            <a:avLst>
              <a:gd name="adj" fmla="val 11038"/>
            </a:avLst>
          </a:prstGeom>
          <a:noFill/>
          <a:ln>
            <a:noFill/>
          </a:ln>
        </p:spPr>
      </p:sp>
    </p:spTree>
    <p:extLst>
      <p:ext uri="{BB962C8B-B14F-4D97-AF65-F5344CB8AC3E}">
        <p14:creationId xmlns:p14="http://schemas.microsoft.com/office/powerpoint/2010/main" val="28983246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 Phone and Ipad mockup">
  <p:cSld name="Section Header + Phone and Ipad mockup">
    <p:bg>
      <p:bgPr>
        <a:solidFill>
          <a:schemeClr val="accent4"/>
        </a:solidFill>
        <a:effectLst/>
      </p:bgPr>
    </p:bg>
    <p:spTree>
      <p:nvGrpSpPr>
        <p:cNvPr id="1" name="Shape 205"/>
        <p:cNvGrpSpPr/>
        <p:nvPr/>
      </p:nvGrpSpPr>
      <p:grpSpPr>
        <a:xfrm>
          <a:off x="0" y="0"/>
          <a:ext cx="0" cy="0"/>
          <a:chOff x="0" y="0"/>
          <a:chExt cx="0" cy="0"/>
        </a:xfrm>
      </p:grpSpPr>
      <p:sp>
        <p:nvSpPr>
          <p:cNvPr id="206" name="Google Shape;206;p41"/>
          <p:cNvSpPr>
            <a:spLocks noGrp="1"/>
          </p:cNvSpPr>
          <p:nvPr>
            <p:ph type="pic" idx="2"/>
          </p:nvPr>
        </p:nvSpPr>
        <p:spPr>
          <a:xfrm>
            <a:off x="1158784" y="2037656"/>
            <a:ext cx="2048800" cy="4350000"/>
          </a:xfrm>
          <a:prstGeom prst="roundRect">
            <a:avLst>
              <a:gd name="adj" fmla="val 11038"/>
            </a:avLst>
          </a:prstGeom>
          <a:noFill/>
          <a:ln>
            <a:noFill/>
          </a:ln>
        </p:spPr>
      </p:sp>
      <p:sp>
        <p:nvSpPr>
          <p:cNvPr id="207" name="Google Shape;207;p41"/>
          <p:cNvSpPr>
            <a:spLocks noGrp="1"/>
          </p:cNvSpPr>
          <p:nvPr>
            <p:ph type="pic" idx="3"/>
          </p:nvPr>
        </p:nvSpPr>
        <p:spPr>
          <a:xfrm>
            <a:off x="5217605" y="2037656"/>
            <a:ext cx="6116000" cy="4350000"/>
          </a:xfrm>
          <a:prstGeom prst="roundRect">
            <a:avLst>
              <a:gd name="adj" fmla="val 4639"/>
            </a:avLst>
          </a:prstGeom>
          <a:noFill/>
          <a:ln>
            <a:noFill/>
          </a:ln>
        </p:spPr>
      </p:sp>
      <p:sp>
        <p:nvSpPr>
          <p:cNvPr id="208" name="Google Shape;208;p41"/>
          <p:cNvSpPr txBox="1">
            <a:spLocks noGrp="1"/>
          </p:cNvSpPr>
          <p:nvPr>
            <p:ph type="body" idx="1"/>
          </p:nvPr>
        </p:nvSpPr>
        <p:spPr>
          <a:xfrm>
            <a:off x="6099233" y="362500"/>
            <a:ext cx="5211600" cy="8080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SzPts val="800"/>
              <a:buChar char="●"/>
              <a:defRPr sz="1067"/>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09" name="Google Shape;209;p41"/>
          <p:cNvSpPr txBox="1">
            <a:spLocks noGrp="1"/>
          </p:cNvSpPr>
          <p:nvPr>
            <p:ph type="body" idx="4"/>
          </p:nvPr>
        </p:nvSpPr>
        <p:spPr>
          <a:xfrm>
            <a:off x="917200" y="390300"/>
            <a:ext cx="45500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10" name="Google Shape;210;p41"/>
          <p:cNvSpPr txBox="1">
            <a:spLocks noGrp="1"/>
          </p:cNvSpPr>
          <p:nvPr>
            <p:ph type="title"/>
          </p:nvPr>
        </p:nvSpPr>
        <p:spPr>
          <a:xfrm>
            <a:off x="882100" y="565700"/>
            <a:ext cx="45852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5491225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ntroduction 1">
  <p:cSld name="Introduction 1">
    <p:bg>
      <p:bgPr>
        <a:solidFill>
          <a:schemeClr val="accent3"/>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body" idx="1"/>
          </p:nvPr>
        </p:nvSpPr>
        <p:spPr>
          <a:xfrm>
            <a:off x="1183075" y="2796563"/>
            <a:ext cx="3896000" cy="2869600"/>
          </a:xfrm>
          <a:prstGeom prst="rect">
            <a:avLst/>
          </a:prstGeom>
          <a:noFill/>
        </p:spPr>
        <p:txBody>
          <a:bodyPr spcFirstLastPara="1" wrap="square" lIns="91425" tIns="91425" rIns="91425" bIns="91425" anchor="t" anchorCtr="0">
            <a:noAutofit/>
          </a:bodyPr>
          <a:lstStyle>
            <a:lvl1pPr marL="609585" lvl="0" indent="-448722">
              <a:spcBef>
                <a:spcPts val="0"/>
              </a:spcBef>
              <a:spcAft>
                <a:spcPts val="0"/>
              </a:spcAft>
              <a:buClr>
                <a:schemeClr val="lt1"/>
              </a:buClr>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213" name="Google Shape;213;p42"/>
          <p:cNvSpPr txBox="1">
            <a:spLocks noGrp="1"/>
          </p:cNvSpPr>
          <p:nvPr>
            <p:ph type="subTitle" idx="2"/>
          </p:nvPr>
        </p:nvSpPr>
        <p:spPr>
          <a:xfrm>
            <a:off x="1205853" y="1436233"/>
            <a:ext cx="39044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14" name="Google Shape;214;p42"/>
          <p:cNvSpPr txBox="1">
            <a:spLocks noGrp="1"/>
          </p:cNvSpPr>
          <p:nvPr>
            <p:ph type="body" idx="3"/>
          </p:nvPr>
        </p:nvSpPr>
        <p:spPr>
          <a:xfrm>
            <a:off x="1206520" y="1201700"/>
            <a:ext cx="3903600" cy="234400"/>
          </a:xfrm>
          <a:prstGeom prst="rect">
            <a:avLst/>
          </a:prstGeom>
        </p:spPr>
        <p:txBody>
          <a:bodyPr spcFirstLastPara="1" wrap="square" lIns="91425" tIns="91425" rIns="91425" bIns="91425" anchor="t" anchorCtr="0">
            <a:noAutofit/>
          </a:bodyPr>
          <a:lstStyle>
            <a:lvl1pPr marL="609585" lvl="0"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9pPr>
          </a:lstStyle>
          <a:p>
            <a:endParaRPr/>
          </a:p>
        </p:txBody>
      </p:sp>
    </p:spTree>
    <p:extLst>
      <p:ext uri="{BB962C8B-B14F-4D97-AF65-F5344CB8AC3E}">
        <p14:creationId xmlns:p14="http://schemas.microsoft.com/office/powerpoint/2010/main" val="22393762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am / Company Overview">
  <p:cSld name="Team / Company Overview">
    <p:spTree>
      <p:nvGrpSpPr>
        <p:cNvPr id="1" name="Shape 215"/>
        <p:cNvGrpSpPr/>
        <p:nvPr/>
      </p:nvGrpSpPr>
      <p:grpSpPr>
        <a:xfrm>
          <a:off x="0" y="0"/>
          <a:ext cx="0" cy="0"/>
          <a:chOff x="0" y="0"/>
          <a:chExt cx="0" cy="0"/>
        </a:xfrm>
      </p:grpSpPr>
      <p:sp>
        <p:nvSpPr>
          <p:cNvPr id="216" name="Google Shape;216;p43"/>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17" name="Google Shape;217;p43"/>
          <p:cNvSpPr txBox="1">
            <a:spLocks noGrp="1"/>
          </p:cNvSpPr>
          <p:nvPr>
            <p:ph type="title"/>
          </p:nvPr>
        </p:nvSpPr>
        <p:spPr>
          <a:xfrm>
            <a:off x="882099" y="565704"/>
            <a:ext cx="6868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43"/>
          <p:cNvSpPr>
            <a:spLocks noGrp="1"/>
          </p:cNvSpPr>
          <p:nvPr>
            <p:ph type="pic" idx="2"/>
          </p:nvPr>
        </p:nvSpPr>
        <p:spPr>
          <a:xfrm>
            <a:off x="2088167" y="2234700"/>
            <a:ext cx="1742800" cy="2619200"/>
          </a:xfrm>
          <a:prstGeom prst="rect">
            <a:avLst/>
          </a:prstGeom>
          <a:noFill/>
          <a:ln>
            <a:noFill/>
          </a:ln>
        </p:spPr>
      </p:sp>
      <p:sp>
        <p:nvSpPr>
          <p:cNvPr id="219" name="Google Shape;219;p43"/>
          <p:cNvSpPr>
            <a:spLocks noGrp="1"/>
          </p:cNvSpPr>
          <p:nvPr>
            <p:ph type="pic" idx="3"/>
          </p:nvPr>
        </p:nvSpPr>
        <p:spPr>
          <a:xfrm>
            <a:off x="4527067" y="1079267"/>
            <a:ext cx="1742800" cy="2619200"/>
          </a:xfrm>
          <a:prstGeom prst="rect">
            <a:avLst/>
          </a:prstGeom>
          <a:noFill/>
          <a:ln>
            <a:noFill/>
          </a:ln>
        </p:spPr>
      </p:sp>
      <p:sp>
        <p:nvSpPr>
          <p:cNvPr id="220" name="Google Shape;220;p43"/>
          <p:cNvSpPr>
            <a:spLocks noGrp="1"/>
          </p:cNvSpPr>
          <p:nvPr>
            <p:ph type="pic" idx="4"/>
          </p:nvPr>
        </p:nvSpPr>
        <p:spPr>
          <a:xfrm>
            <a:off x="6966767" y="2223217"/>
            <a:ext cx="1742800" cy="2619200"/>
          </a:xfrm>
          <a:prstGeom prst="rect">
            <a:avLst/>
          </a:prstGeom>
          <a:noFill/>
          <a:ln>
            <a:noFill/>
          </a:ln>
        </p:spPr>
      </p:sp>
      <p:sp>
        <p:nvSpPr>
          <p:cNvPr id="221" name="Google Shape;221;p43"/>
          <p:cNvSpPr>
            <a:spLocks noGrp="1"/>
          </p:cNvSpPr>
          <p:nvPr>
            <p:ph type="pic" idx="5"/>
          </p:nvPr>
        </p:nvSpPr>
        <p:spPr>
          <a:xfrm>
            <a:off x="9404200" y="1058984"/>
            <a:ext cx="1742800" cy="2619200"/>
          </a:xfrm>
          <a:prstGeom prst="rect">
            <a:avLst/>
          </a:prstGeom>
          <a:noFill/>
          <a:ln>
            <a:noFill/>
          </a:ln>
        </p:spPr>
      </p:sp>
      <p:sp>
        <p:nvSpPr>
          <p:cNvPr id="222" name="Google Shape;222;p43"/>
          <p:cNvSpPr>
            <a:spLocks noGrp="1"/>
          </p:cNvSpPr>
          <p:nvPr>
            <p:ph type="pic" idx="6"/>
          </p:nvPr>
        </p:nvSpPr>
        <p:spPr>
          <a:xfrm>
            <a:off x="3481109" y="5295267"/>
            <a:ext cx="419600" cy="419600"/>
          </a:xfrm>
          <a:prstGeom prst="rect">
            <a:avLst/>
          </a:prstGeom>
          <a:noFill/>
          <a:ln>
            <a:noFill/>
          </a:ln>
        </p:spPr>
      </p:sp>
      <p:sp>
        <p:nvSpPr>
          <p:cNvPr id="223" name="Google Shape;223;p43"/>
          <p:cNvSpPr>
            <a:spLocks noGrp="1"/>
          </p:cNvSpPr>
          <p:nvPr>
            <p:ph type="pic" idx="7"/>
          </p:nvPr>
        </p:nvSpPr>
        <p:spPr>
          <a:xfrm>
            <a:off x="5914076" y="4119267"/>
            <a:ext cx="419600" cy="419600"/>
          </a:xfrm>
          <a:prstGeom prst="rect">
            <a:avLst/>
          </a:prstGeom>
          <a:noFill/>
          <a:ln>
            <a:noFill/>
          </a:ln>
        </p:spPr>
      </p:sp>
      <p:sp>
        <p:nvSpPr>
          <p:cNvPr id="224" name="Google Shape;224;p43"/>
          <p:cNvSpPr>
            <a:spLocks noGrp="1"/>
          </p:cNvSpPr>
          <p:nvPr>
            <p:ph type="pic" idx="8"/>
          </p:nvPr>
        </p:nvSpPr>
        <p:spPr>
          <a:xfrm>
            <a:off x="8356843" y="5276951"/>
            <a:ext cx="419600" cy="419600"/>
          </a:xfrm>
          <a:prstGeom prst="rect">
            <a:avLst/>
          </a:prstGeom>
          <a:noFill/>
          <a:ln>
            <a:noFill/>
          </a:ln>
        </p:spPr>
      </p:sp>
      <p:sp>
        <p:nvSpPr>
          <p:cNvPr id="225" name="Google Shape;225;p43"/>
          <p:cNvSpPr>
            <a:spLocks noGrp="1"/>
          </p:cNvSpPr>
          <p:nvPr>
            <p:ph type="pic" idx="9"/>
          </p:nvPr>
        </p:nvSpPr>
        <p:spPr>
          <a:xfrm>
            <a:off x="10793676" y="4137400"/>
            <a:ext cx="419600" cy="419600"/>
          </a:xfrm>
          <a:prstGeom prst="rect">
            <a:avLst/>
          </a:prstGeom>
          <a:noFill/>
          <a:ln>
            <a:noFill/>
          </a:ln>
        </p:spPr>
      </p:sp>
    </p:spTree>
    <p:extLst>
      <p:ext uri="{BB962C8B-B14F-4D97-AF65-F5344CB8AC3E}">
        <p14:creationId xmlns:p14="http://schemas.microsoft.com/office/powerpoint/2010/main" val="12667270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Vision + 1 Image">
  <p:cSld name="Vision + 1 Image">
    <p:bg>
      <p:bgPr>
        <a:solidFill>
          <a:schemeClr val="lt2"/>
        </a:solidFill>
        <a:effectLst/>
      </p:bgPr>
    </p:bg>
    <p:spTree>
      <p:nvGrpSpPr>
        <p:cNvPr id="1" name="Shape 226"/>
        <p:cNvGrpSpPr/>
        <p:nvPr/>
      </p:nvGrpSpPr>
      <p:grpSpPr>
        <a:xfrm>
          <a:off x="0" y="0"/>
          <a:ext cx="0" cy="0"/>
          <a:chOff x="0" y="0"/>
          <a:chExt cx="0" cy="0"/>
        </a:xfrm>
      </p:grpSpPr>
      <p:sp>
        <p:nvSpPr>
          <p:cNvPr id="227" name="Google Shape;227;p44"/>
          <p:cNvSpPr txBox="1">
            <a:spLocks noGrp="1"/>
          </p:cNvSpPr>
          <p:nvPr>
            <p:ph type="body" idx="1"/>
          </p:nvPr>
        </p:nvSpPr>
        <p:spPr>
          <a:xfrm>
            <a:off x="917200" y="390300"/>
            <a:ext cx="56200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28" name="Google Shape;228;p44"/>
          <p:cNvSpPr txBox="1">
            <a:spLocks noGrp="1"/>
          </p:cNvSpPr>
          <p:nvPr>
            <p:ph type="title"/>
          </p:nvPr>
        </p:nvSpPr>
        <p:spPr>
          <a:xfrm>
            <a:off x="882100" y="565700"/>
            <a:ext cx="56552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29" name="Google Shape;229;p44"/>
          <p:cNvSpPr>
            <a:spLocks noGrp="1"/>
          </p:cNvSpPr>
          <p:nvPr>
            <p:ph type="pic" idx="2"/>
          </p:nvPr>
        </p:nvSpPr>
        <p:spPr>
          <a:xfrm>
            <a:off x="7390732" y="879233"/>
            <a:ext cx="3844000" cy="5128800"/>
          </a:xfrm>
          <a:prstGeom prst="rect">
            <a:avLst/>
          </a:prstGeom>
          <a:noFill/>
          <a:ln>
            <a:noFill/>
          </a:ln>
        </p:spPr>
      </p:sp>
      <p:sp>
        <p:nvSpPr>
          <p:cNvPr id="230" name="Google Shape;230;p44"/>
          <p:cNvSpPr txBox="1">
            <a:spLocks noGrp="1"/>
          </p:cNvSpPr>
          <p:nvPr>
            <p:ph type="body" idx="3"/>
          </p:nvPr>
        </p:nvSpPr>
        <p:spPr>
          <a:xfrm>
            <a:off x="946600" y="2979600"/>
            <a:ext cx="4976800" cy="234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Light"/>
              <a:buChar char="●"/>
              <a:defRPr>
                <a:latin typeface="Lexend Light"/>
                <a:ea typeface="Lexend Light"/>
                <a:cs typeface="Lexend Light"/>
                <a:sym typeface="Lexend Light"/>
              </a:defRPr>
            </a:lvl1pPr>
            <a:lvl2pPr marL="1219170" lvl="1" indent="-448722">
              <a:spcBef>
                <a:spcPts val="0"/>
              </a:spcBef>
              <a:spcAft>
                <a:spcPts val="0"/>
              </a:spcAft>
              <a:buSzPts val="1700"/>
              <a:buFont typeface="Lexend Light"/>
              <a:buChar char="○"/>
              <a:defRPr sz="2267">
                <a:latin typeface="Lexend Light"/>
                <a:ea typeface="Lexend Light"/>
                <a:cs typeface="Lexend Light"/>
                <a:sym typeface="Lexend Light"/>
              </a:defRPr>
            </a:lvl2pPr>
            <a:lvl3pPr marL="1828754" lvl="2" indent="-448722">
              <a:spcBef>
                <a:spcPts val="0"/>
              </a:spcBef>
              <a:spcAft>
                <a:spcPts val="0"/>
              </a:spcAft>
              <a:buSzPts val="1700"/>
              <a:buFont typeface="Lexend Light"/>
              <a:buChar char="■"/>
              <a:defRPr sz="2267">
                <a:latin typeface="Lexend Light"/>
                <a:ea typeface="Lexend Light"/>
                <a:cs typeface="Lexend Light"/>
                <a:sym typeface="Lexend Light"/>
              </a:defRPr>
            </a:lvl3pPr>
            <a:lvl4pPr marL="2438339" lvl="3" indent="-448722">
              <a:spcBef>
                <a:spcPts val="0"/>
              </a:spcBef>
              <a:spcAft>
                <a:spcPts val="0"/>
              </a:spcAft>
              <a:buSzPts val="1700"/>
              <a:buFont typeface="Lexend Light"/>
              <a:buChar char="●"/>
              <a:defRPr sz="2267">
                <a:latin typeface="Lexend Light"/>
                <a:ea typeface="Lexend Light"/>
                <a:cs typeface="Lexend Light"/>
                <a:sym typeface="Lexend Light"/>
              </a:defRPr>
            </a:lvl4pPr>
            <a:lvl5pPr marL="3047924" lvl="4" indent="-448722">
              <a:spcBef>
                <a:spcPts val="0"/>
              </a:spcBef>
              <a:spcAft>
                <a:spcPts val="0"/>
              </a:spcAft>
              <a:buSzPts val="1700"/>
              <a:buFont typeface="Lexend Light"/>
              <a:buChar char="○"/>
              <a:defRPr sz="2267">
                <a:latin typeface="Lexend Light"/>
                <a:ea typeface="Lexend Light"/>
                <a:cs typeface="Lexend Light"/>
                <a:sym typeface="Lexend Light"/>
              </a:defRPr>
            </a:lvl5pPr>
            <a:lvl6pPr marL="3657509" lvl="5" indent="-448722">
              <a:spcBef>
                <a:spcPts val="0"/>
              </a:spcBef>
              <a:spcAft>
                <a:spcPts val="0"/>
              </a:spcAft>
              <a:buSzPts val="1700"/>
              <a:buFont typeface="Lexend Light"/>
              <a:buChar char="■"/>
              <a:defRPr sz="2267">
                <a:latin typeface="Lexend Light"/>
                <a:ea typeface="Lexend Light"/>
                <a:cs typeface="Lexend Light"/>
                <a:sym typeface="Lexend Light"/>
              </a:defRPr>
            </a:lvl6pPr>
            <a:lvl7pPr marL="4267093" lvl="6" indent="-448722">
              <a:spcBef>
                <a:spcPts val="0"/>
              </a:spcBef>
              <a:spcAft>
                <a:spcPts val="0"/>
              </a:spcAft>
              <a:buSzPts val="1700"/>
              <a:buFont typeface="Lexend Light"/>
              <a:buChar char="●"/>
              <a:defRPr sz="2267">
                <a:latin typeface="Lexend Light"/>
                <a:ea typeface="Lexend Light"/>
                <a:cs typeface="Lexend Light"/>
                <a:sym typeface="Lexend Light"/>
              </a:defRPr>
            </a:lvl7pPr>
            <a:lvl8pPr marL="4876678" lvl="7" indent="-448722">
              <a:spcBef>
                <a:spcPts val="0"/>
              </a:spcBef>
              <a:spcAft>
                <a:spcPts val="0"/>
              </a:spcAft>
              <a:buSzPts val="1700"/>
              <a:buFont typeface="Lexend Light"/>
              <a:buChar char="○"/>
              <a:defRPr sz="2267">
                <a:latin typeface="Lexend Light"/>
                <a:ea typeface="Lexend Light"/>
                <a:cs typeface="Lexend Light"/>
                <a:sym typeface="Lexend Light"/>
              </a:defRPr>
            </a:lvl8pPr>
            <a:lvl9pPr marL="5486263" lvl="8" indent="-448722">
              <a:spcBef>
                <a:spcPts val="0"/>
              </a:spcBef>
              <a:spcAft>
                <a:spcPts val="0"/>
              </a:spcAft>
              <a:buSzPts val="1700"/>
              <a:buFont typeface="Lexend Light"/>
              <a:buChar char="■"/>
              <a:defRPr sz="2267">
                <a:latin typeface="Lexend Light"/>
                <a:ea typeface="Lexend Light"/>
                <a:cs typeface="Lexend Light"/>
                <a:sym typeface="Lexend Light"/>
              </a:defRPr>
            </a:lvl9pPr>
          </a:lstStyle>
          <a:p>
            <a:endParaRPr/>
          </a:p>
        </p:txBody>
      </p:sp>
    </p:spTree>
    <p:extLst>
      <p:ext uri="{BB962C8B-B14F-4D97-AF65-F5344CB8AC3E}">
        <p14:creationId xmlns:p14="http://schemas.microsoft.com/office/powerpoint/2010/main" val="3222944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Goals">
  <p:cSld name="Goals">
    <p:spTree>
      <p:nvGrpSpPr>
        <p:cNvPr id="1" name="Shape 231"/>
        <p:cNvGrpSpPr/>
        <p:nvPr/>
      </p:nvGrpSpPr>
      <p:grpSpPr>
        <a:xfrm>
          <a:off x="0" y="0"/>
          <a:ext cx="0" cy="0"/>
          <a:chOff x="0" y="0"/>
          <a:chExt cx="0" cy="0"/>
        </a:xfrm>
      </p:grpSpPr>
      <p:sp>
        <p:nvSpPr>
          <p:cNvPr id="232" name="Google Shape;232;p45"/>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33" name="Google Shape;233;p45"/>
          <p:cNvSpPr txBox="1">
            <a:spLocks noGrp="1"/>
          </p:cNvSpPr>
          <p:nvPr>
            <p:ph type="title"/>
          </p:nvPr>
        </p:nvSpPr>
        <p:spPr>
          <a:xfrm>
            <a:off x="882100" y="565700"/>
            <a:ext cx="35496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45"/>
          <p:cNvSpPr txBox="1">
            <a:spLocks noGrp="1"/>
          </p:cNvSpPr>
          <p:nvPr>
            <p:ph type="body" idx="2"/>
          </p:nvPr>
        </p:nvSpPr>
        <p:spPr>
          <a:xfrm>
            <a:off x="5470367" y="4791267"/>
            <a:ext cx="59532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235" name="Google Shape;235;p45"/>
          <p:cNvSpPr txBox="1">
            <a:spLocks noGrp="1"/>
          </p:cNvSpPr>
          <p:nvPr>
            <p:ph type="body" idx="3"/>
          </p:nvPr>
        </p:nvSpPr>
        <p:spPr>
          <a:xfrm>
            <a:off x="5470367" y="3811435"/>
            <a:ext cx="59532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236" name="Google Shape;236;p45"/>
          <p:cNvSpPr txBox="1">
            <a:spLocks noGrp="1"/>
          </p:cNvSpPr>
          <p:nvPr>
            <p:ph type="body" idx="4"/>
          </p:nvPr>
        </p:nvSpPr>
        <p:spPr>
          <a:xfrm>
            <a:off x="5470367" y="2847491"/>
            <a:ext cx="59532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237" name="Google Shape;237;p45"/>
          <p:cNvSpPr txBox="1">
            <a:spLocks noGrp="1"/>
          </p:cNvSpPr>
          <p:nvPr>
            <p:ph type="body" idx="5"/>
          </p:nvPr>
        </p:nvSpPr>
        <p:spPr>
          <a:xfrm>
            <a:off x="5470367" y="1875067"/>
            <a:ext cx="59532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238" name="Google Shape;238;p45"/>
          <p:cNvSpPr>
            <a:spLocks noGrp="1"/>
          </p:cNvSpPr>
          <p:nvPr>
            <p:ph type="pic" idx="6"/>
          </p:nvPr>
        </p:nvSpPr>
        <p:spPr>
          <a:xfrm>
            <a:off x="4592671" y="2001968"/>
            <a:ext cx="504800" cy="504800"/>
          </a:xfrm>
          <a:prstGeom prst="ellipse">
            <a:avLst/>
          </a:prstGeom>
          <a:noFill/>
          <a:ln>
            <a:noFill/>
          </a:ln>
        </p:spPr>
      </p:sp>
      <p:sp>
        <p:nvSpPr>
          <p:cNvPr id="239" name="Google Shape;239;p45"/>
          <p:cNvSpPr>
            <a:spLocks noGrp="1"/>
          </p:cNvSpPr>
          <p:nvPr>
            <p:ph type="pic" idx="7"/>
          </p:nvPr>
        </p:nvSpPr>
        <p:spPr>
          <a:xfrm>
            <a:off x="4592671" y="2967001"/>
            <a:ext cx="504800" cy="504800"/>
          </a:xfrm>
          <a:prstGeom prst="ellipse">
            <a:avLst/>
          </a:prstGeom>
          <a:noFill/>
          <a:ln>
            <a:noFill/>
          </a:ln>
        </p:spPr>
      </p:sp>
      <p:sp>
        <p:nvSpPr>
          <p:cNvPr id="240" name="Google Shape;240;p45"/>
          <p:cNvSpPr>
            <a:spLocks noGrp="1"/>
          </p:cNvSpPr>
          <p:nvPr>
            <p:ph type="pic" idx="8"/>
          </p:nvPr>
        </p:nvSpPr>
        <p:spPr>
          <a:xfrm>
            <a:off x="4592671" y="3928335"/>
            <a:ext cx="504800" cy="504800"/>
          </a:xfrm>
          <a:prstGeom prst="ellipse">
            <a:avLst/>
          </a:prstGeom>
          <a:noFill/>
          <a:ln>
            <a:noFill/>
          </a:ln>
        </p:spPr>
      </p:sp>
      <p:sp>
        <p:nvSpPr>
          <p:cNvPr id="241" name="Google Shape;241;p45"/>
          <p:cNvSpPr>
            <a:spLocks noGrp="1"/>
          </p:cNvSpPr>
          <p:nvPr>
            <p:ph type="pic" idx="9"/>
          </p:nvPr>
        </p:nvSpPr>
        <p:spPr>
          <a:xfrm>
            <a:off x="4592671" y="4889668"/>
            <a:ext cx="504800" cy="504800"/>
          </a:xfrm>
          <a:prstGeom prst="ellipse">
            <a:avLst/>
          </a:prstGeom>
          <a:noFill/>
          <a:ln>
            <a:noFill/>
          </a:ln>
        </p:spPr>
      </p:sp>
    </p:spTree>
    <p:extLst>
      <p:ext uri="{BB962C8B-B14F-4D97-AF65-F5344CB8AC3E}">
        <p14:creationId xmlns:p14="http://schemas.microsoft.com/office/powerpoint/2010/main" val="32494274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Gantt Chart">
  <p:cSld name="Gantt Chart">
    <p:bg>
      <p:bgPr>
        <a:solidFill>
          <a:schemeClr val="lt1"/>
        </a:solidFill>
        <a:effectLst/>
      </p:bgPr>
    </p:bg>
    <p:spTree>
      <p:nvGrpSpPr>
        <p:cNvPr id="1" name="Shape 242"/>
        <p:cNvGrpSpPr/>
        <p:nvPr/>
      </p:nvGrpSpPr>
      <p:grpSpPr>
        <a:xfrm>
          <a:off x="0" y="0"/>
          <a:ext cx="0" cy="0"/>
          <a:chOff x="0" y="0"/>
          <a:chExt cx="0" cy="0"/>
        </a:xfrm>
      </p:grpSpPr>
      <p:sp>
        <p:nvSpPr>
          <p:cNvPr id="243" name="Google Shape;243;p46"/>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1pPr>
            <a:lvl2pPr marL="1219170" lvl="1"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2pPr>
            <a:lvl3pPr marL="1828754" lvl="2"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3pPr>
            <a:lvl4pPr marL="2438339" lvl="3"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4pPr>
            <a:lvl5pPr marL="3047924" lvl="4"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5pPr>
            <a:lvl6pPr marL="3657509" lvl="5"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6pPr>
            <a:lvl7pPr marL="4267093" lvl="6"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7pPr>
            <a:lvl8pPr marL="4876678" lvl="7"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8pPr>
            <a:lvl9pPr marL="5486263" lvl="8"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9pPr>
          </a:lstStyle>
          <a:p>
            <a:endParaRPr/>
          </a:p>
        </p:txBody>
      </p:sp>
      <p:sp>
        <p:nvSpPr>
          <p:cNvPr id="244" name="Google Shape;244;p46"/>
          <p:cNvSpPr txBox="1">
            <a:spLocks noGrp="1"/>
          </p:cNvSpPr>
          <p:nvPr>
            <p:ph type="subTitle" idx="2"/>
          </p:nvPr>
        </p:nvSpPr>
        <p:spPr>
          <a:xfrm>
            <a:off x="918733" y="709067"/>
            <a:ext cx="2142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3942216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Milestones">
  <p:cSld name="Milestones">
    <p:bg>
      <p:bgPr>
        <a:solidFill>
          <a:schemeClr val="accent4"/>
        </a:solidFill>
        <a:effectLst/>
      </p:bgPr>
    </p:bg>
    <p:spTree>
      <p:nvGrpSpPr>
        <p:cNvPr id="1" name="Shape 245"/>
        <p:cNvGrpSpPr/>
        <p:nvPr/>
      </p:nvGrpSpPr>
      <p:grpSpPr>
        <a:xfrm>
          <a:off x="0" y="0"/>
          <a:ext cx="0" cy="0"/>
          <a:chOff x="0" y="0"/>
          <a:chExt cx="0" cy="0"/>
        </a:xfrm>
      </p:grpSpPr>
      <p:sp>
        <p:nvSpPr>
          <p:cNvPr id="246" name="Google Shape;246;p47"/>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47" name="Google Shape;247;p47"/>
          <p:cNvSpPr txBox="1">
            <a:spLocks noGrp="1"/>
          </p:cNvSpPr>
          <p:nvPr>
            <p:ph type="subTitle" idx="2"/>
          </p:nvPr>
        </p:nvSpPr>
        <p:spPr>
          <a:xfrm>
            <a:off x="918733" y="709077"/>
            <a:ext cx="4310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48" name="Google Shape;248;p47"/>
          <p:cNvSpPr>
            <a:spLocks noGrp="1"/>
          </p:cNvSpPr>
          <p:nvPr>
            <p:ph type="pic" idx="3"/>
          </p:nvPr>
        </p:nvSpPr>
        <p:spPr>
          <a:xfrm>
            <a:off x="1151600" y="1972300"/>
            <a:ext cx="985200" cy="985200"/>
          </a:xfrm>
          <a:prstGeom prst="rect">
            <a:avLst/>
          </a:prstGeom>
          <a:noFill/>
          <a:ln>
            <a:noFill/>
          </a:ln>
        </p:spPr>
      </p:sp>
      <p:sp>
        <p:nvSpPr>
          <p:cNvPr id="249" name="Google Shape;249;p47"/>
          <p:cNvSpPr txBox="1">
            <a:spLocks noGrp="1"/>
          </p:cNvSpPr>
          <p:nvPr>
            <p:ph type="body" idx="4"/>
          </p:nvPr>
        </p:nvSpPr>
        <p:spPr>
          <a:xfrm>
            <a:off x="2365533" y="2082567"/>
            <a:ext cx="3240800" cy="1156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50" name="Google Shape;250;p47"/>
          <p:cNvSpPr txBox="1">
            <a:spLocks noGrp="1"/>
          </p:cNvSpPr>
          <p:nvPr>
            <p:ph type="subTitle" idx="5"/>
          </p:nvPr>
        </p:nvSpPr>
        <p:spPr>
          <a:xfrm>
            <a:off x="2366600" y="1818900"/>
            <a:ext cx="3240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51" name="Google Shape;251;p47"/>
          <p:cNvSpPr>
            <a:spLocks noGrp="1"/>
          </p:cNvSpPr>
          <p:nvPr>
            <p:ph type="pic" idx="6"/>
          </p:nvPr>
        </p:nvSpPr>
        <p:spPr>
          <a:xfrm>
            <a:off x="6827300" y="1972300"/>
            <a:ext cx="985200" cy="985200"/>
          </a:xfrm>
          <a:prstGeom prst="rect">
            <a:avLst/>
          </a:prstGeom>
          <a:noFill/>
          <a:ln>
            <a:noFill/>
          </a:ln>
        </p:spPr>
      </p:sp>
      <p:sp>
        <p:nvSpPr>
          <p:cNvPr id="252" name="Google Shape;252;p47"/>
          <p:cNvSpPr txBox="1">
            <a:spLocks noGrp="1"/>
          </p:cNvSpPr>
          <p:nvPr>
            <p:ph type="body" idx="7"/>
          </p:nvPr>
        </p:nvSpPr>
        <p:spPr>
          <a:xfrm>
            <a:off x="8041233" y="2082567"/>
            <a:ext cx="3240800" cy="1156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53" name="Google Shape;253;p47"/>
          <p:cNvSpPr txBox="1">
            <a:spLocks noGrp="1"/>
          </p:cNvSpPr>
          <p:nvPr>
            <p:ph type="subTitle" idx="8"/>
          </p:nvPr>
        </p:nvSpPr>
        <p:spPr>
          <a:xfrm>
            <a:off x="8042300" y="1818900"/>
            <a:ext cx="3240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54" name="Google Shape;254;p47"/>
          <p:cNvSpPr>
            <a:spLocks noGrp="1"/>
          </p:cNvSpPr>
          <p:nvPr>
            <p:ph type="pic" idx="9"/>
          </p:nvPr>
        </p:nvSpPr>
        <p:spPr>
          <a:xfrm>
            <a:off x="1151600" y="4411481"/>
            <a:ext cx="985200" cy="985200"/>
          </a:xfrm>
          <a:prstGeom prst="rect">
            <a:avLst/>
          </a:prstGeom>
          <a:noFill/>
          <a:ln>
            <a:noFill/>
          </a:ln>
        </p:spPr>
      </p:sp>
      <p:sp>
        <p:nvSpPr>
          <p:cNvPr id="255" name="Google Shape;255;p47"/>
          <p:cNvSpPr txBox="1">
            <a:spLocks noGrp="1"/>
          </p:cNvSpPr>
          <p:nvPr>
            <p:ph type="body" idx="13"/>
          </p:nvPr>
        </p:nvSpPr>
        <p:spPr>
          <a:xfrm>
            <a:off x="2365533" y="4521748"/>
            <a:ext cx="3240800" cy="1156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56" name="Google Shape;256;p47"/>
          <p:cNvSpPr txBox="1">
            <a:spLocks noGrp="1"/>
          </p:cNvSpPr>
          <p:nvPr>
            <p:ph type="subTitle" idx="14"/>
          </p:nvPr>
        </p:nvSpPr>
        <p:spPr>
          <a:xfrm>
            <a:off x="2366600" y="4258081"/>
            <a:ext cx="3240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57" name="Google Shape;257;p47"/>
          <p:cNvSpPr>
            <a:spLocks noGrp="1"/>
          </p:cNvSpPr>
          <p:nvPr>
            <p:ph type="pic" idx="15"/>
          </p:nvPr>
        </p:nvSpPr>
        <p:spPr>
          <a:xfrm>
            <a:off x="6827300" y="4411481"/>
            <a:ext cx="985200" cy="985200"/>
          </a:xfrm>
          <a:prstGeom prst="rect">
            <a:avLst/>
          </a:prstGeom>
          <a:noFill/>
          <a:ln>
            <a:noFill/>
          </a:ln>
        </p:spPr>
      </p:sp>
      <p:sp>
        <p:nvSpPr>
          <p:cNvPr id="258" name="Google Shape;258;p47"/>
          <p:cNvSpPr txBox="1">
            <a:spLocks noGrp="1"/>
          </p:cNvSpPr>
          <p:nvPr>
            <p:ph type="body" idx="16"/>
          </p:nvPr>
        </p:nvSpPr>
        <p:spPr>
          <a:xfrm>
            <a:off x="8041233" y="4521748"/>
            <a:ext cx="3240800" cy="1156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59" name="Google Shape;259;p47"/>
          <p:cNvSpPr txBox="1">
            <a:spLocks noGrp="1"/>
          </p:cNvSpPr>
          <p:nvPr>
            <p:ph type="subTitle" idx="17"/>
          </p:nvPr>
        </p:nvSpPr>
        <p:spPr>
          <a:xfrm>
            <a:off x="8042300" y="4258081"/>
            <a:ext cx="3240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25801482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meline V1">
  <p:cSld name="Timeline V1">
    <p:bg>
      <p:bgPr>
        <a:solidFill>
          <a:schemeClr val="accent3"/>
        </a:solidFill>
        <a:effectLst/>
      </p:bgPr>
    </p:bg>
    <p:spTree>
      <p:nvGrpSpPr>
        <p:cNvPr id="1" name="Shape 260"/>
        <p:cNvGrpSpPr/>
        <p:nvPr/>
      </p:nvGrpSpPr>
      <p:grpSpPr>
        <a:xfrm>
          <a:off x="0" y="0"/>
          <a:ext cx="0" cy="0"/>
          <a:chOff x="0" y="0"/>
          <a:chExt cx="0" cy="0"/>
        </a:xfrm>
      </p:grpSpPr>
      <p:sp>
        <p:nvSpPr>
          <p:cNvPr id="261" name="Google Shape;261;p48"/>
          <p:cNvSpPr txBox="1">
            <a:spLocks noGrp="1"/>
          </p:cNvSpPr>
          <p:nvPr>
            <p:ph type="title"/>
          </p:nvPr>
        </p:nvSpPr>
        <p:spPr>
          <a:xfrm>
            <a:off x="853781" y="5137719"/>
            <a:ext cx="71196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48"/>
          <p:cNvSpPr>
            <a:spLocks noGrp="1"/>
          </p:cNvSpPr>
          <p:nvPr>
            <p:ph type="pic" idx="2"/>
          </p:nvPr>
        </p:nvSpPr>
        <p:spPr>
          <a:xfrm>
            <a:off x="1632867" y="2784895"/>
            <a:ext cx="551200" cy="551200"/>
          </a:xfrm>
          <a:prstGeom prst="rect">
            <a:avLst/>
          </a:prstGeom>
          <a:noFill/>
          <a:ln>
            <a:noFill/>
          </a:ln>
        </p:spPr>
      </p:sp>
      <p:sp>
        <p:nvSpPr>
          <p:cNvPr id="263" name="Google Shape;263;p48"/>
          <p:cNvSpPr>
            <a:spLocks noGrp="1"/>
          </p:cNvSpPr>
          <p:nvPr>
            <p:ph type="pic" idx="3"/>
          </p:nvPr>
        </p:nvSpPr>
        <p:spPr>
          <a:xfrm>
            <a:off x="4140067" y="2784895"/>
            <a:ext cx="551200" cy="551200"/>
          </a:xfrm>
          <a:prstGeom prst="rect">
            <a:avLst/>
          </a:prstGeom>
          <a:noFill/>
          <a:ln>
            <a:noFill/>
          </a:ln>
        </p:spPr>
      </p:sp>
      <p:sp>
        <p:nvSpPr>
          <p:cNvPr id="264" name="Google Shape;264;p48"/>
          <p:cNvSpPr>
            <a:spLocks noGrp="1"/>
          </p:cNvSpPr>
          <p:nvPr>
            <p:ph type="pic" idx="4"/>
          </p:nvPr>
        </p:nvSpPr>
        <p:spPr>
          <a:xfrm>
            <a:off x="6664651" y="2784895"/>
            <a:ext cx="551200" cy="551200"/>
          </a:xfrm>
          <a:prstGeom prst="rect">
            <a:avLst/>
          </a:prstGeom>
          <a:noFill/>
          <a:ln>
            <a:noFill/>
          </a:ln>
        </p:spPr>
      </p:sp>
      <p:sp>
        <p:nvSpPr>
          <p:cNvPr id="265" name="Google Shape;265;p48"/>
          <p:cNvSpPr>
            <a:spLocks noGrp="1"/>
          </p:cNvSpPr>
          <p:nvPr>
            <p:ph type="pic" idx="5"/>
          </p:nvPr>
        </p:nvSpPr>
        <p:spPr>
          <a:xfrm>
            <a:off x="9189251" y="2784895"/>
            <a:ext cx="551200" cy="551200"/>
          </a:xfrm>
          <a:prstGeom prst="rect">
            <a:avLst/>
          </a:prstGeom>
          <a:noFill/>
          <a:ln>
            <a:noFill/>
          </a:ln>
        </p:spPr>
      </p:sp>
      <p:sp>
        <p:nvSpPr>
          <p:cNvPr id="266" name="Google Shape;266;p48"/>
          <p:cNvSpPr txBox="1">
            <a:spLocks noGrp="1"/>
          </p:cNvSpPr>
          <p:nvPr>
            <p:ph type="body" idx="1"/>
          </p:nvPr>
        </p:nvSpPr>
        <p:spPr>
          <a:xfrm>
            <a:off x="934367" y="6098567"/>
            <a:ext cx="70752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Tree>
    <p:extLst>
      <p:ext uri="{BB962C8B-B14F-4D97-AF65-F5344CB8AC3E}">
        <p14:creationId xmlns:p14="http://schemas.microsoft.com/office/powerpoint/2010/main" val="1434102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79BC-AED7-E4C8-2C24-A0B84245BA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8B6689-D876-FC37-75A1-DE71828657F9}"/>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4" name="Footer Placeholder 3">
            <a:extLst>
              <a:ext uri="{FF2B5EF4-FFF2-40B4-BE49-F238E27FC236}">
                <a16:creationId xmlns:a16="http://schemas.microsoft.com/office/drawing/2014/main" id="{A0642C4F-39E5-F4D0-35A7-F6D1CFFFDD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FB4CE5-5AEB-ADC5-6F2F-D730AE79F2FC}"/>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39726390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meline V2">
  <p:cSld name="Timeline V2">
    <p:spTree>
      <p:nvGrpSpPr>
        <p:cNvPr id="1" name="Shape 267"/>
        <p:cNvGrpSpPr/>
        <p:nvPr/>
      </p:nvGrpSpPr>
      <p:grpSpPr>
        <a:xfrm>
          <a:off x="0" y="0"/>
          <a:ext cx="0" cy="0"/>
          <a:chOff x="0" y="0"/>
          <a:chExt cx="0" cy="0"/>
        </a:xfrm>
      </p:grpSpPr>
      <p:sp>
        <p:nvSpPr>
          <p:cNvPr id="268" name="Google Shape;268;p49"/>
          <p:cNvSpPr txBox="1">
            <a:spLocks noGrp="1"/>
          </p:cNvSpPr>
          <p:nvPr>
            <p:ph type="title"/>
          </p:nvPr>
        </p:nvSpPr>
        <p:spPr>
          <a:xfrm>
            <a:off x="853781" y="5137719"/>
            <a:ext cx="71196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9" name="Google Shape;269;p49"/>
          <p:cNvSpPr txBox="1">
            <a:spLocks noGrp="1"/>
          </p:cNvSpPr>
          <p:nvPr>
            <p:ph type="body" idx="1"/>
          </p:nvPr>
        </p:nvSpPr>
        <p:spPr>
          <a:xfrm>
            <a:off x="934367" y="6098567"/>
            <a:ext cx="70752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Tree>
    <p:extLst>
      <p:ext uri="{BB962C8B-B14F-4D97-AF65-F5344CB8AC3E}">
        <p14:creationId xmlns:p14="http://schemas.microsoft.com/office/powerpoint/2010/main" val="23120992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Quarterly Calendar">
  <p:cSld name="Quarterly Calendar">
    <p:bg>
      <p:bgPr>
        <a:solidFill>
          <a:schemeClr val="lt1"/>
        </a:solidFill>
        <a:effectLst/>
      </p:bgPr>
    </p:bg>
    <p:spTree>
      <p:nvGrpSpPr>
        <p:cNvPr id="1" name="Shape 270"/>
        <p:cNvGrpSpPr/>
        <p:nvPr/>
      </p:nvGrpSpPr>
      <p:grpSpPr>
        <a:xfrm>
          <a:off x="0" y="0"/>
          <a:ext cx="0" cy="0"/>
          <a:chOff x="0" y="0"/>
          <a:chExt cx="0" cy="0"/>
        </a:xfrm>
      </p:grpSpPr>
      <p:sp>
        <p:nvSpPr>
          <p:cNvPr id="271" name="Google Shape;271;p50"/>
          <p:cNvSpPr/>
          <p:nvPr/>
        </p:nvSpPr>
        <p:spPr>
          <a:xfrm>
            <a:off x="6266800" y="0"/>
            <a:ext cx="5925200" cy="685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50"/>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1pPr>
            <a:lvl2pPr marL="1219170" lvl="1"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2pPr>
            <a:lvl3pPr marL="1828754" lvl="2"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3pPr>
            <a:lvl4pPr marL="2438339" lvl="3"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4pPr>
            <a:lvl5pPr marL="3047924" lvl="4"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5pPr>
            <a:lvl6pPr marL="3657509" lvl="5"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6pPr>
            <a:lvl7pPr marL="4267093" lvl="6"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7pPr>
            <a:lvl8pPr marL="4876678" lvl="7"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8pPr>
            <a:lvl9pPr marL="5486263" lvl="8"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9pPr>
          </a:lstStyle>
          <a:p>
            <a:endParaRPr/>
          </a:p>
        </p:txBody>
      </p:sp>
      <p:sp>
        <p:nvSpPr>
          <p:cNvPr id="273" name="Google Shape;273;p50"/>
          <p:cNvSpPr txBox="1">
            <a:spLocks noGrp="1"/>
          </p:cNvSpPr>
          <p:nvPr>
            <p:ph type="subTitle" idx="2"/>
          </p:nvPr>
        </p:nvSpPr>
        <p:spPr>
          <a:xfrm>
            <a:off x="918733" y="709067"/>
            <a:ext cx="20096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74" name="Google Shape;274;p50"/>
          <p:cNvSpPr>
            <a:spLocks noGrp="1"/>
          </p:cNvSpPr>
          <p:nvPr>
            <p:ph type="pic" idx="3"/>
          </p:nvPr>
        </p:nvSpPr>
        <p:spPr>
          <a:xfrm>
            <a:off x="7066563" y="859567"/>
            <a:ext cx="364800" cy="364800"/>
          </a:xfrm>
          <a:prstGeom prst="rect">
            <a:avLst/>
          </a:prstGeom>
          <a:noFill/>
          <a:ln>
            <a:noFill/>
          </a:ln>
        </p:spPr>
      </p:sp>
      <p:sp>
        <p:nvSpPr>
          <p:cNvPr id="275" name="Google Shape;275;p50"/>
          <p:cNvSpPr>
            <a:spLocks noGrp="1"/>
          </p:cNvSpPr>
          <p:nvPr>
            <p:ph type="pic" idx="4"/>
          </p:nvPr>
        </p:nvSpPr>
        <p:spPr>
          <a:xfrm>
            <a:off x="7066563" y="2237649"/>
            <a:ext cx="364800" cy="364800"/>
          </a:xfrm>
          <a:prstGeom prst="rect">
            <a:avLst/>
          </a:prstGeom>
          <a:noFill/>
          <a:ln>
            <a:noFill/>
          </a:ln>
        </p:spPr>
      </p:sp>
      <p:sp>
        <p:nvSpPr>
          <p:cNvPr id="276" name="Google Shape;276;p50"/>
          <p:cNvSpPr txBox="1">
            <a:spLocks noGrp="1"/>
          </p:cNvSpPr>
          <p:nvPr>
            <p:ph type="body" idx="5"/>
          </p:nvPr>
        </p:nvSpPr>
        <p:spPr>
          <a:xfrm>
            <a:off x="7372733" y="742800"/>
            <a:ext cx="4122000" cy="358000"/>
          </a:xfrm>
          <a:prstGeom prst="rect">
            <a:avLst/>
          </a:prstGeom>
        </p:spPr>
        <p:txBody>
          <a:bodyPr spcFirstLastPara="1" wrap="square" lIns="91425" tIns="91425" rIns="91425" bIns="91425" anchor="t" anchorCtr="0">
            <a:no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77" name="Google Shape;277;p50"/>
          <p:cNvSpPr txBox="1">
            <a:spLocks noGrp="1"/>
          </p:cNvSpPr>
          <p:nvPr>
            <p:ph type="body" idx="6"/>
          </p:nvPr>
        </p:nvSpPr>
        <p:spPr>
          <a:xfrm>
            <a:off x="7372739" y="904603"/>
            <a:ext cx="4122000" cy="909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78" name="Google Shape;278;p50"/>
          <p:cNvSpPr txBox="1">
            <a:spLocks noGrp="1"/>
          </p:cNvSpPr>
          <p:nvPr>
            <p:ph type="body" idx="7"/>
          </p:nvPr>
        </p:nvSpPr>
        <p:spPr>
          <a:xfrm>
            <a:off x="7372733" y="2181375"/>
            <a:ext cx="4122000" cy="358000"/>
          </a:xfrm>
          <a:prstGeom prst="rect">
            <a:avLst/>
          </a:prstGeom>
        </p:spPr>
        <p:txBody>
          <a:bodyPr spcFirstLastPara="1" wrap="square" lIns="91425" tIns="91425" rIns="91425" bIns="91425" anchor="t" anchorCtr="0">
            <a:no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79" name="Google Shape;279;p50"/>
          <p:cNvSpPr txBox="1">
            <a:spLocks noGrp="1"/>
          </p:cNvSpPr>
          <p:nvPr>
            <p:ph type="body" idx="8"/>
          </p:nvPr>
        </p:nvSpPr>
        <p:spPr>
          <a:xfrm>
            <a:off x="7372739" y="2343179"/>
            <a:ext cx="4122000" cy="909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80" name="Google Shape;280;p50"/>
          <p:cNvSpPr>
            <a:spLocks noGrp="1"/>
          </p:cNvSpPr>
          <p:nvPr>
            <p:ph type="pic" idx="9"/>
          </p:nvPr>
        </p:nvSpPr>
        <p:spPr>
          <a:xfrm>
            <a:off x="7066563" y="3687021"/>
            <a:ext cx="364800" cy="364800"/>
          </a:xfrm>
          <a:prstGeom prst="rect">
            <a:avLst/>
          </a:prstGeom>
          <a:noFill/>
          <a:ln>
            <a:noFill/>
          </a:ln>
        </p:spPr>
      </p:sp>
      <p:sp>
        <p:nvSpPr>
          <p:cNvPr id="281" name="Google Shape;281;p50"/>
          <p:cNvSpPr txBox="1">
            <a:spLocks noGrp="1"/>
          </p:cNvSpPr>
          <p:nvPr>
            <p:ph type="body" idx="13"/>
          </p:nvPr>
        </p:nvSpPr>
        <p:spPr>
          <a:xfrm>
            <a:off x="7372733" y="3630739"/>
            <a:ext cx="4122000" cy="358000"/>
          </a:xfrm>
          <a:prstGeom prst="rect">
            <a:avLst/>
          </a:prstGeom>
        </p:spPr>
        <p:txBody>
          <a:bodyPr spcFirstLastPara="1" wrap="square" lIns="91425" tIns="91425" rIns="91425" bIns="91425" anchor="t" anchorCtr="0">
            <a:no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82" name="Google Shape;282;p50"/>
          <p:cNvSpPr txBox="1">
            <a:spLocks noGrp="1"/>
          </p:cNvSpPr>
          <p:nvPr>
            <p:ph type="body" idx="14"/>
          </p:nvPr>
        </p:nvSpPr>
        <p:spPr>
          <a:xfrm>
            <a:off x="7372739" y="3792541"/>
            <a:ext cx="4122000" cy="909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83" name="Google Shape;283;p50"/>
          <p:cNvSpPr>
            <a:spLocks noGrp="1"/>
          </p:cNvSpPr>
          <p:nvPr>
            <p:ph type="pic" idx="15"/>
          </p:nvPr>
        </p:nvSpPr>
        <p:spPr>
          <a:xfrm>
            <a:off x="7066563" y="5136821"/>
            <a:ext cx="364800" cy="364800"/>
          </a:xfrm>
          <a:prstGeom prst="rect">
            <a:avLst/>
          </a:prstGeom>
          <a:noFill/>
          <a:ln>
            <a:noFill/>
          </a:ln>
        </p:spPr>
      </p:sp>
      <p:sp>
        <p:nvSpPr>
          <p:cNvPr id="284" name="Google Shape;284;p50"/>
          <p:cNvSpPr txBox="1">
            <a:spLocks noGrp="1"/>
          </p:cNvSpPr>
          <p:nvPr>
            <p:ph type="body" idx="16"/>
          </p:nvPr>
        </p:nvSpPr>
        <p:spPr>
          <a:xfrm>
            <a:off x="7372733" y="5080531"/>
            <a:ext cx="4122000" cy="358000"/>
          </a:xfrm>
          <a:prstGeom prst="rect">
            <a:avLst/>
          </a:prstGeom>
        </p:spPr>
        <p:txBody>
          <a:bodyPr spcFirstLastPara="1" wrap="square" lIns="91425" tIns="91425" rIns="91425" bIns="91425" anchor="t" anchorCtr="0">
            <a:no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85" name="Google Shape;285;p50"/>
          <p:cNvSpPr txBox="1">
            <a:spLocks noGrp="1"/>
          </p:cNvSpPr>
          <p:nvPr>
            <p:ph type="body" idx="17"/>
          </p:nvPr>
        </p:nvSpPr>
        <p:spPr>
          <a:xfrm>
            <a:off x="7372739" y="5242335"/>
            <a:ext cx="4122000" cy="909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32668307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ds">
  <p:cSld name="Cards">
    <p:bg>
      <p:bgPr>
        <a:solidFill>
          <a:schemeClr val="accent3"/>
        </a:solidFill>
        <a:effectLst/>
      </p:bgPr>
    </p:bg>
    <p:spTree>
      <p:nvGrpSpPr>
        <p:cNvPr id="1" name="Shape 286"/>
        <p:cNvGrpSpPr/>
        <p:nvPr/>
      </p:nvGrpSpPr>
      <p:grpSpPr>
        <a:xfrm>
          <a:off x="0" y="0"/>
          <a:ext cx="0" cy="0"/>
          <a:chOff x="0" y="0"/>
          <a:chExt cx="0" cy="0"/>
        </a:xfrm>
      </p:grpSpPr>
      <p:sp>
        <p:nvSpPr>
          <p:cNvPr id="287" name="Google Shape;287;p51"/>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88" name="Google Shape;288;p51"/>
          <p:cNvSpPr txBox="1">
            <a:spLocks noGrp="1"/>
          </p:cNvSpPr>
          <p:nvPr>
            <p:ph type="title"/>
          </p:nvPr>
        </p:nvSpPr>
        <p:spPr>
          <a:xfrm>
            <a:off x="882099" y="565704"/>
            <a:ext cx="6868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9" name="Google Shape;289;p51"/>
          <p:cNvSpPr txBox="1">
            <a:spLocks noGrp="1"/>
          </p:cNvSpPr>
          <p:nvPr>
            <p:ph type="body" idx="2"/>
          </p:nvPr>
        </p:nvSpPr>
        <p:spPr>
          <a:xfrm>
            <a:off x="917200" y="1728699"/>
            <a:ext cx="1928000" cy="47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SemiBold"/>
              <a:buChar char="●"/>
              <a:defRPr sz="1600">
                <a:latin typeface="Lexend SemiBold"/>
                <a:ea typeface="Lexend SemiBold"/>
                <a:cs typeface="Lexend SemiBold"/>
                <a:sym typeface="Lexend SemiBold"/>
              </a:defRPr>
            </a:lvl1pPr>
            <a:lvl2pPr marL="1219170" lvl="1" indent="-406390">
              <a:spcBef>
                <a:spcPts val="0"/>
              </a:spcBef>
              <a:spcAft>
                <a:spcPts val="0"/>
              </a:spcAft>
              <a:buSzPts val="1200"/>
              <a:buFont typeface="Lexend SemiBold"/>
              <a:buChar char="○"/>
              <a:defRPr sz="1600">
                <a:latin typeface="Lexend SemiBold"/>
                <a:ea typeface="Lexend SemiBold"/>
                <a:cs typeface="Lexend SemiBold"/>
                <a:sym typeface="Lexend SemiBold"/>
              </a:defRPr>
            </a:lvl2pPr>
            <a:lvl3pPr marL="1828754" lvl="2" indent="-406390">
              <a:spcBef>
                <a:spcPts val="0"/>
              </a:spcBef>
              <a:spcAft>
                <a:spcPts val="0"/>
              </a:spcAft>
              <a:buSzPts val="1200"/>
              <a:buFont typeface="Lexend SemiBold"/>
              <a:buChar char="■"/>
              <a:defRPr sz="1600">
                <a:latin typeface="Lexend SemiBold"/>
                <a:ea typeface="Lexend SemiBold"/>
                <a:cs typeface="Lexend SemiBold"/>
                <a:sym typeface="Lexend SemiBold"/>
              </a:defRPr>
            </a:lvl3pPr>
            <a:lvl4pPr marL="2438339" lvl="3" indent="-406390">
              <a:spcBef>
                <a:spcPts val="0"/>
              </a:spcBef>
              <a:spcAft>
                <a:spcPts val="0"/>
              </a:spcAft>
              <a:buSzPts val="1200"/>
              <a:buFont typeface="Lexend SemiBold"/>
              <a:buChar char="●"/>
              <a:defRPr sz="1600">
                <a:latin typeface="Lexend SemiBold"/>
                <a:ea typeface="Lexend SemiBold"/>
                <a:cs typeface="Lexend SemiBold"/>
                <a:sym typeface="Lexend SemiBold"/>
              </a:defRPr>
            </a:lvl4pPr>
            <a:lvl5pPr marL="3047924" lvl="4" indent="-406390">
              <a:spcBef>
                <a:spcPts val="0"/>
              </a:spcBef>
              <a:spcAft>
                <a:spcPts val="0"/>
              </a:spcAft>
              <a:buSzPts val="1200"/>
              <a:buFont typeface="Lexend SemiBold"/>
              <a:buChar char="○"/>
              <a:defRPr>
                <a:latin typeface="Lexend SemiBold"/>
                <a:ea typeface="Lexend SemiBold"/>
                <a:cs typeface="Lexend SemiBold"/>
                <a:sym typeface="Lexend SemiBold"/>
              </a:defRPr>
            </a:lvl5pPr>
            <a:lvl6pPr marL="3657509" lvl="5" indent="-406390">
              <a:spcBef>
                <a:spcPts val="0"/>
              </a:spcBef>
              <a:spcAft>
                <a:spcPts val="0"/>
              </a:spcAft>
              <a:buSzPts val="1200"/>
              <a:buFont typeface="Lexend SemiBold"/>
              <a:buChar char="■"/>
              <a:defRPr sz="1600">
                <a:latin typeface="Lexend SemiBold"/>
                <a:ea typeface="Lexend SemiBold"/>
                <a:cs typeface="Lexend SemiBold"/>
                <a:sym typeface="Lexend SemiBold"/>
              </a:defRPr>
            </a:lvl6pPr>
            <a:lvl7pPr marL="4267093" lvl="6" indent="-406390">
              <a:spcBef>
                <a:spcPts val="0"/>
              </a:spcBef>
              <a:spcAft>
                <a:spcPts val="0"/>
              </a:spcAft>
              <a:buSzPts val="1200"/>
              <a:buFont typeface="Lexend SemiBold"/>
              <a:buChar char="●"/>
              <a:defRPr sz="1600">
                <a:latin typeface="Lexend SemiBold"/>
                <a:ea typeface="Lexend SemiBold"/>
                <a:cs typeface="Lexend SemiBold"/>
                <a:sym typeface="Lexend SemiBold"/>
              </a:defRPr>
            </a:lvl7pPr>
            <a:lvl8pPr marL="4876678" lvl="7" indent="-406390">
              <a:spcBef>
                <a:spcPts val="0"/>
              </a:spcBef>
              <a:spcAft>
                <a:spcPts val="0"/>
              </a:spcAft>
              <a:buSzPts val="1200"/>
              <a:buFont typeface="Lexend SemiBold"/>
              <a:buChar char="○"/>
              <a:defRPr sz="1600">
                <a:latin typeface="Lexend SemiBold"/>
                <a:ea typeface="Lexend SemiBold"/>
                <a:cs typeface="Lexend SemiBold"/>
                <a:sym typeface="Lexend SemiBold"/>
              </a:defRPr>
            </a:lvl8pPr>
            <a:lvl9pPr marL="5486263" lvl="8" indent="-406390">
              <a:spcBef>
                <a:spcPts val="0"/>
              </a:spcBef>
              <a:spcAft>
                <a:spcPts val="0"/>
              </a:spcAft>
              <a:buSzPts val="1200"/>
              <a:buFont typeface="Lexend SemiBold"/>
              <a:buChar char="■"/>
              <a:defRPr sz="1600">
                <a:latin typeface="Lexend SemiBold"/>
                <a:ea typeface="Lexend SemiBold"/>
                <a:cs typeface="Lexend SemiBold"/>
                <a:sym typeface="Lexend SemiBold"/>
              </a:defRPr>
            </a:lvl9pPr>
          </a:lstStyle>
          <a:p>
            <a:endParaRPr/>
          </a:p>
        </p:txBody>
      </p:sp>
      <p:sp>
        <p:nvSpPr>
          <p:cNvPr id="290" name="Google Shape;290;p51"/>
          <p:cNvSpPr txBox="1">
            <a:spLocks noGrp="1"/>
          </p:cNvSpPr>
          <p:nvPr>
            <p:ph type="body" idx="3"/>
          </p:nvPr>
        </p:nvSpPr>
        <p:spPr>
          <a:xfrm>
            <a:off x="3016176" y="1728699"/>
            <a:ext cx="1928000" cy="47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SemiBold"/>
              <a:buChar char="●"/>
              <a:defRPr sz="1600">
                <a:latin typeface="Lexend SemiBold"/>
                <a:ea typeface="Lexend SemiBold"/>
                <a:cs typeface="Lexend SemiBold"/>
                <a:sym typeface="Lexend SemiBold"/>
              </a:defRPr>
            </a:lvl1pPr>
            <a:lvl2pPr marL="1219170" lvl="1" indent="-406390">
              <a:spcBef>
                <a:spcPts val="0"/>
              </a:spcBef>
              <a:spcAft>
                <a:spcPts val="0"/>
              </a:spcAft>
              <a:buSzPts val="1200"/>
              <a:buFont typeface="Lexend SemiBold"/>
              <a:buChar char="○"/>
              <a:defRPr sz="1600">
                <a:latin typeface="Lexend SemiBold"/>
                <a:ea typeface="Lexend SemiBold"/>
                <a:cs typeface="Lexend SemiBold"/>
                <a:sym typeface="Lexend SemiBold"/>
              </a:defRPr>
            </a:lvl2pPr>
            <a:lvl3pPr marL="1828754" lvl="2" indent="-406390">
              <a:spcBef>
                <a:spcPts val="0"/>
              </a:spcBef>
              <a:spcAft>
                <a:spcPts val="0"/>
              </a:spcAft>
              <a:buSzPts val="1200"/>
              <a:buFont typeface="Lexend SemiBold"/>
              <a:buChar char="■"/>
              <a:defRPr sz="1600">
                <a:latin typeface="Lexend SemiBold"/>
                <a:ea typeface="Lexend SemiBold"/>
                <a:cs typeface="Lexend SemiBold"/>
                <a:sym typeface="Lexend SemiBold"/>
              </a:defRPr>
            </a:lvl3pPr>
            <a:lvl4pPr marL="2438339" lvl="3" indent="-406390">
              <a:spcBef>
                <a:spcPts val="0"/>
              </a:spcBef>
              <a:spcAft>
                <a:spcPts val="0"/>
              </a:spcAft>
              <a:buSzPts val="1200"/>
              <a:buFont typeface="Lexend SemiBold"/>
              <a:buChar char="●"/>
              <a:defRPr sz="1600">
                <a:latin typeface="Lexend SemiBold"/>
                <a:ea typeface="Lexend SemiBold"/>
                <a:cs typeface="Lexend SemiBold"/>
                <a:sym typeface="Lexend SemiBold"/>
              </a:defRPr>
            </a:lvl4pPr>
            <a:lvl5pPr marL="3047924" lvl="4" indent="-406390">
              <a:spcBef>
                <a:spcPts val="0"/>
              </a:spcBef>
              <a:spcAft>
                <a:spcPts val="0"/>
              </a:spcAft>
              <a:buSzPts val="1200"/>
              <a:buFont typeface="Lexend SemiBold"/>
              <a:buChar char="○"/>
              <a:defRPr>
                <a:latin typeface="Lexend SemiBold"/>
                <a:ea typeface="Lexend SemiBold"/>
                <a:cs typeface="Lexend SemiBold"/>
                <a:sym typeface="Lexend SemiBold"/>
              </a:defRPr>
            </a:lvl5pPr>
            <a:lvl6pPr marL="3657509" lvl="5" indent="-406390">
              <a:spcBef>
                <a:spcPts val="0"/>
              </a:spcBef>
              <a:spcAft>
                <a:spcPts val="0"/>
              </a:spcAft>
              <a:buSzPts val="1200"/>
              <a:buFont typeface="Lexend SemiBold"/>
              <a:buChar char="■"/>
              <a:defRPr sz="1600">
                <a:latin typeface="Lexend SemiBold"/>
                <a:ea typeface="Lexend SemiBold"/>
                <a:cs typeface="Lexend SemiBold"/>
                <a:sym typeface="Lexend SemiBold"/>
              </a:defRPr>
            </a:lvl6pPr>
            <a:lvl7pPr marL="4267093" lvl="6" indent="-406390">
              <a:spcBef>
                <a:spcPts val="0"/>
              </a:spcBef>
              <a:spcAft>
                <a:spcPts val="0"/>
              </a:spcAft>
              <a:buSzPts val="1200"/>
              <a:buFont typeface="Lexend SemiBold"/>
              <a:buChar char="●"/>
              <a:defRPr sz="1600">
                <a:latin typeface="Lexend SemiBold"/>
                <a:ea typeface="Lexend SemiBold"/>
                <a:cs typeface="Lexend SemiBold"/>
                <a:sym typeface="Lexend SemiBold"/>
              </a:defRPr>
            </a:lvl7pPr>
            <a:lvl8pPr marL="4876678" lvl="7" indent="-406390">
              <a:spcBef>
                <a:spcPts val="0"/>
              </a:spcBef>
              <a:spcAft>
                <a:spcPts val="0"/>
              </a:spcAft>
              <a:buSzPts val="1200"/>
              <a:buFont typeface="Lexend SemiBold"/>
              <a:buChar char="○"/>
              <a:defRPr sz="1600">
                <a:latin typeface="Lexend SemiBold"/>
                <a:ea typeface="Lexend SemiBold"/>
                <a:cs typeface="Lexend SemiBold"/>
                <a:sym typeface="Lexend SemiBold"/>
              </a:defRPr>
            </a:lvl8pPr>
            <a:lvl9pPr marL="5486263" lvl="8" indent="-406390">
              <a:spcBef>
                <a:spcPts val="0"/>
              </a:spcBef>
              <a:spcAft>
                <a:spcPts val="0"/>
              </a:spcAft>
              <a:buSzPts val="1200"/>
              <a:buFont typeface="Lexend SemiBold"/>
              <a:buChar char="■"/>
              <a:defRPr sz="1600">
                <a:latin typeface="Lexend SemiBold"/>
                <a:ea typeface="Lexend SemiBold"/>
                <a:cs typeface="Lexend SemiBold"/>
                <a:sym typeface="Lexend SemiBold"/>
              </a:defRPr>
            </a:lvl9pPr>
          </a:lstStyle>
          <a:p>
            <a:endParaRPr/>
          </a:p>
        </p:txBody>
      </p:sp>
      <p:sp>
        <p:nvSpPr>
          <p:cNvPr id="291" name="Google Shape;291;p51"/>
          <p:cNvSpPr txBox="1">
            <a:spLocks noGrp="1"/>
          </p:cNvSpPr>
          <p:nvPr>
            <p:ph type="body" idx="4"/>
          </p:nvPr>
        </p:nvSpPr>
        <p:spPr>
          <a:xfrm>
            <a:off x="5102721" y="1728699"/>
            <a:ext cx="1928000" cy="47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SemiBold"/>
              <a:buChar char="●"/>
              <a:defRPr sz="1600">
                <a:latin typeface="Lexend SemiBold"/>
                <a:ea typeface="Lexend SemiBold"/>
                <a:cs typeface="Lexend SemiBold"/>
                <a:sym typeface="Lexend SemiBold"/>
              </a:defRPr>
            </a:lvl1pPr>
            <a:lvl2pPr marL="1219170" lvl="1" indent="-406390">
              <a:spcBef>
                <a:spcPts val="0"/>
              </a:spcBef>
              <a:spcAft>
                <a:spcPts val="0"/>
              </a:spcAft>
              <a:buSzPts val="1200"/>
              <a:buFont typeface="Lexend SemiBold"/>
              <a:buChar char="○"/>
              <a:defRPr sz="1600">
                <a:latin typeface="Lexend SemiBold"/>
                <a:ea typeface="Lexend SemiBold"/>
                <a:cs typeface="Lexend SemiBold"/>
                <a:sym typeface="Lexend SemiBold"/>
              </a:defRPr>
            </a:lvl2pPr>
            <a:lvl3pPr marL="1828754" lvl="2" indent="-406390">
              <a:spcBef>
                <a:spcPts val="0"/>
              </a:spcBef>
              <a:spcAft>
                <a:spcPts val="0"/>
              </a:spcAft>
              <a:buSzPts val="1200"/>
              <a:buFont typeface="Lexend SemiBold"/>
              <a:buChar char="■"/>
              <a:defRPr sz="1600">
                <a:latin typeface="Lexend SemiBold"/>
                <a:ea typeface="Lexend SemiBold"/>
                <a:cs typeface="Lexend SemiBold"/>
                <a:sym typeface="Lexend SemiBold"/>
              </a:defRPr>
            </a:lvl3pPr>
            <a:lvl4pPr marL="2438339" lvl="3" indent="-406390">
              <a:spcBef>
                <a:spcPts val="0"/>
              </a:spcBef>
              <a:spcAft>
                <a:spcPts val="0"/>
              </a:spcAft>
              <a:buSzPts val="1200"/>
              <a:buFont typeface="Lexend SemiBold"/>
              <a:buChar char="●"/>
              <a:defRPr sz="1600">
                <a:latin typeface="Lexend SemiBold"/>
                <a:ea typeface="Lexend SemiBold"/>
                <a:cs typeface="Lexend SemiBold"/>
                <a:sym typeface="Lexend SemiBold"/>
              </a:defRPr>
            </a:lvl4pPr>
            <a:lvl5pPr marL="3047924" lvl="4" indent="-406390">
              <a:spcBef>
                <a:spcPts val="0"/>
              </a:spcBef>
              <a:spcAft>
                <a:spcPts val="0"/>
              </a:spcAft>
              <a:buSzPts val="1200"/>
              <a:buFont typeface="Lexend SemiBold"/>
              <a:buChar char="○"/>
              <a:defRPr>
                <a:latin typeface="Lexend SemiBold"/>
                <a:ea typeface="Lexend SemiBold"/>
                <a:cs typeface="Lexend SemiBold"/>
                <a:sym typeface="Lexend SemiBold"/>
              </a:defRPr>
            </a:lvl5pPr>
            <a:lvl6pPr marL="3657509" lvl="5" indent="-406390">
              <a:spcBef>
                <a:spcPts val="0"/>
              </a:spcBef>
              <a:spcAft>
                <a:spcPts val="0"/>
              </a:spcAft>
              <a:buSzPts val="1200"/>
              <a:buFont typeface="Lexend SemiBold"/>
              <a:buChar char="■"/>
              <a:defRPr sz="1600">
                <a:latin typeface="Lexend SemiBold"/>
                <a:ea typeface="Lexend SemiBold"/>
                <a:cs typeface="Lexend SemiBold"/>
                <a:sym typeface="Lexend SemiBold"/>
              </a:defRPr>
            </a:lvl6pPr>
            <a:lvl7pPr marL="4267093" lvl="6" indent="-406390">
              <a:spcBef>
                <a:spcPts val="0"/>
              </a:spcBef>
              <a:spcAft>
                <a:spcPts val="0"/>
              </a:spcAft>
              <a:buSzPts val="1200"/>
              <a:buFont typeface="Lexend SemiBold"/>
              <a:buChar char="●"/>
              <a:defRPr sz="1600">
                <a:latin typeface="Lexend SemiBold"/>
                <a:ea typeface="Lexend SemiBold"/>
                <a:cs typeface="Lexend SemiBold"/>
                <a:sym typeface="Lexend SemiBold"/>
              </a:defRPr>
            </a:lvl7pPr>
            <a:lvl8pPr marL="4876678" lvl="7" indent="-406390">
              <a:spcBef>
                <a:spcPts val="0"/>
              </a:spcBef>
              <a:spcAft>
                <a:spcPts val="0"/>
              </a:spcAft>
              <a:buSzPts val="1200"/>
              <a:buFont typeface="Lexend SemiBold"/>
              <a:buChar char="○"/>
              <a:defRPr sz="1600">
                <a:latin typeface="Lexend SemiBold"/>
                <a:ea typeface="Lexend SemiBold"/>
                <a:cs typeface="Lexend SemiBold"/>
                <a:sym typeface="Lexend SemiBold"/>
              </a:defRPr>
            </a:lvl8pPr>
            <a:lvl9pPr marL="5486263" lvl="8" indent="-406390">
              <a:spcBef>
                <a:spcPts val="0"/>
              </a:spcBef>
              <a:spcAft>
                <a:spcPts val="0"/>
              </a:spcAft>
              <a:buSzPts val="1200"/>
              <a:buFont typeface="Lexend SemiBold"/>
              <a:buChar char="■"/>
              <a:defRPr sz="1600">
                <a:latin typeface="Lexend SemiBold"/>
                <a:ea typeface="Lexend SemiBold"/>
                <a:cs typeface="Lexend SemiBold"/>
                <a:sym typeface="Lexend SemiBold"/>
              </a:defRPr>
            </a:lvl9pPr>
          </a:lstStyle>
          <a:p>
            <a:endParaRPr/>
          </a:p>
        </p:txBody>
      </p:sp>
      <p:sp>
        <p:nvSpPr>
          <p:cNvPr id="292" name="Google Shape;292;p51"/>
          <p:cNvSpPr txBox="1">
            <a:spLocks noGrp="1"/>
          </p:cNvSpPr>
          <p:nvPr>
            <p:ph type="body" idx="5"/>
          </p:nvPr>
        </p:nvSpPr>
        <p:spPr>
          <a:xfrm>
            <a:off x="7196500" y="1728699"/>
            <a:ext cx="1928000" cy="47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SemiBold"/>
              <a:buChar char="●"/>
              <a:defRPr sz="1600">
                <a:latin typeface="Lexend SemiBold"/>
                <a:ea typeface="Lexend SemiBold"/>
                <a:cs typeface="Lexend SemiBold"/>
                <a:sym typeface="Lexend SemiBold"/>
              </a:defRPr>
            </a:lvl1pPr>
            <a:lvl2pPr marL="1219170" lvl="1" indent="-406390">
              <a:spcBef>
                <a:spcPts val="0"/>
              </a:spcBef>
              <a:spcAft>
                <a:spcPts val="0"/>
              </a:spcAft>
              <a:buSzPts val="1200"/>
              <a:buFont typeface="Lexend SemiBold"/>
              <a:buChar char="○"/>
              <a:defRPr sz="1600">
                <a:latin typeface="Lexend SemiBold"/>
                <a:ea typeface="Lexend SemiBold"/>
                <a:cs typeface="Lexend SemiBold"/>
                <a:sym typeface="Lexend SemiBold"/>
              </a:defRPr>
            </a:lvl2pPr>
            <a:lvl3pPr marL="1828754" lvl="2" indent="-406390">
              <a:spcBef>
                <a:spcPts val="0"/>
              </a:spcBef>
              <a:spcAft>
                <a:spcPts val="0"/>
              </a:spcAft>
              <a:buSzPts val="1200"/>
              <a:buFont typeface="Lexend SemiBold"/>
              <a:buChar char="■"/>
              <a:defRPr sz="1600">
                <a:latin typeface="Lexend SemiBold"/>
                <a:ea typeface="Lexend SemiBold"/>
                <a:cs typeface="Lexend SemiBold"/>
                <a:sym typeface="Lexend SemiBold"/>
              </a:defRPr>
            </a:lvl3pPr>
            <a:lvl4pPr marL="2438339" lvl="3" indent="-406390">
              <a:spcBef>
                <a:spcPts val="0"/>
              </a:spcBef>
              <a:spcAft>
                <a:spcPts val="0"/>
              </a:spcAft>
              <a:buSzPts val="1200"/>
              <a:buFont typeface="Lexend SemiBold"/>
              <a:buChar char="●"/>
              <a:defRPr sz="1600">
                <a:latin typeface="Lexend SemiBold"/>
                <a:ea typeface="Lexend SemiBold"/>
                <a:cs typeface="Lexend SemiBold"/>
                <a:sym typeface="Lexend SemiBold"/>
              </a:defRPr>
            </a:lvl4pPr>
            <a:lvl5pPr marL="3047924" lvl="4" indent="-406390">
              <a:spcBef>
                <a:spcPts val="0"/>
              </a:spcBef>
              <a:spcAft>
                <a:spcPts val="0"/>
              </a:spcAft>
              <a:buSzPts val="1200"/>
              <a:buFont typeface="Lexend SemiBold"/>
              <a:buChar char="○"/>
              <a:defRPr>
                <a:latin typeface="Lexend SemiBold"/>
                <a:ea typeface="Lexend SemiBold"/>
                <a:cs typeface="Lexend SemiBold"/>
                <a:sym typeface="Lexend SemiBold"/>
              </a:defRPr>
            </a:lvl5pPr>
            <a:lvl6pPr marL="3657509" lvl="5" indent="-406390">
              <a:spcBef>
                <a:spcPts val="0"/>
              </a:spcBef>
              <a:spcAft>
                <a:spcPts val="0"/>
              </a:spcAft>
              <a:buSzPts val="1200"/>
              <a:buFont typeface="Lexend SemiBold"/>
              <a:buChar char="■"/>
              <a:defRPr sz="1600">
                <a:latin typeface="Lexend SemiBold"/>
                <a:ea typeface="Lexend SemiBold"/>
                <a:cs typeface="Lexend SemiBold"/>
                <a:sym typeface="Lexend SemiBold"/>
              </a:defRPr>
            </a:lvl6pPr>
            <a:lvl7pPr marL="4267093" lvl="6" indent="-406390">
              <a:spcBef>
                <a:spcPts val="0"/>
              </a:spcBef>
              <a:spcAft>
                <a:spcPts val="0"/>
              </a:spcAft>
              <a:buSzPts val="1200"/>
              <a:buFont typeface="Lexend SemiBold"/>
              <a:buChar char="●"/>
              <a:defRPr sz="1600">
                <a:latin typeface="Lexend SemiBold"/>
                <a:ea typeface="Lexend SemiBold"/>
                <a:cs typeface="Lexend SemiBold"/>
                <a:sym typeface="Lexend SemiBold"/>
              </a:defRPr>
            </a:lvl7pPr>
            <a:lvl8pPr marL="4876678" lvl="7" indent="-406390">
              <a:spcBef>
                <a:spcPts val="0"/>
              </a:spcBef>
              <a:spcAft>
                <a:spcPts val="0"/>
              </a:spcAft>
              <a:buSzPts val="1200"/>
              <a:buFont typeface="Lexend SemiBold"/>
              <a:buChar char="○"/>
              <a:defRPr sz="1600">
                <a:latin typeface="Lexend SemiBold"/>
                <a:ea typeface="Lexend SemiBold"/>
                <a:cs typeface="Lexend SemiBold"/>
                <a:sym typeface="Lexend SemiBold"/>
              </a:defRPr>
            </a:lvl8pPr>
            <a:lvl9pPr marL="5486263" lvl="8" indent="-406390">
              <a:spcBef>
                <a:spcPts val="0"/>
              </a:spcBef>
              <a:spcAft>
                <a:spcPts val="0"/>
              </a:spcAft>
              <a:buSzPts val="1200"/>
              <a:buFont typeface="Lexend SemiBold"/>
              <a:buChar char="■"/>
              <a:defRPr sz="1600">
                <a:latin typeface="Lexend SemiBold"/>
                <a:ea typeface="Lexend SemiBold"/>
                <a:cs typeface="Lexend SemiBold"/>
                <a:sym typeface="Lexend SemiBold"/>
              </a:defRPr>
            </a:lvl9pPr>
          </a:lstStyle>
          <a:p>
            <a:endParaRPr/>
          </a:p>
        </p:txBody>
      </p:sp>
      <p:sp>
        <p:nvSpPr>
          <p:cNvPr id="293" name="Google Shape;293;p51"/>
          <p:cNvSpPr txBox="1">
            <a:spLocks noGrp="1"/>
          </p:cNvSpPr>
          <p:nvPr>
            <p:ph type="body" idx="6"/>
          </p:nvPr>
        </p:nvSpPr>
        <p:spPr>
          <a:xfrm>
            <a:off x="9275424" y="1728699"/>
            <a:ext cx="1928000" cy="47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SemiBold"/>
              <a:buChar char="●"/>
              <a:defRPr sz="1600">
                <a:latin typeface="Lexend SemiBold"/>
                <a:ea typeface="Lexend SemiBold"/>
                <a:cs typeface="Lexend SemiBold"/>
                <a:sym typeface="Lexend SemiBold"/>
              </a:defRPr>
            </a:lvl1pPr>
            <a:lvl2pPr marL="1219170" lvl="1" indent="-406390">
              <a:spcBef>
                <a:spcPts val="0"/>
              </a:spcBef>
              <a:spcAft>
                <a:spcPts val="0"/>
              </a:spcAft>
              <a:buSzPts val="1200"/>
              <a:buFont typeface="Lexend SemiBold"/>
              <a:buChar char="○"/>
              <a:defRPr sz="1600">
                <a:latin typeface="Lexend SemiBold"/>
                <a:ea typeface="Lexend SemiBold"/>
                <a:cs typeface="Lexend SemiBold"/>
                <a:sym typeface="Lexend SemiBold"/>
              </a:defRPr>
            </a:lvl2pPr>
            <a:lvl3pPr marL="1828754" lvl="2" indent="-406390">
              <a:spcBef>
                <a:spcPts val="0"/>
              </a:spcBef>
              <a:spcAft>
                <a:spcPts val="0"/>
              </a:spcAft>
              <a:buSzPts val="1200"/>
              <a:buFont typeface="Lexend SemiBold"/>
              <a:buChar char="■"/>
              <a:defRPr sz="1600">
                <a:latin typeface="Lexend SemiBold"/>
                <a:ea typeface="Lexend SemiBold"/>
                <a:cs typeface="Lexend SemiBold"/>
                <a:sym typeface="Lexend SemiBold"/>
              </a:defRPr>
            </a:lvl3pPr>
            <a:lvl4pPr marL="2438339" lvl="3" indent="-406390">
              <a:spcBef>
                <a:spcPts val="0"/>
              </a:spcBef>
              <a:spcAft>
                <a:spcPts val="0"/>
              </a:spcAft>
              <a:buSzPts val="1200"/>
              <a:buFont typeface="Lexend SemiBold"/>
              <a:buChar char="●"/>
              <a:defRPr sz="1600">
                <a:latin typeface="Lexend SemiBold"/>
                <a:ea typeface="Lexend SemiBold"/>
                <a:cs typeface="Lexend SemiBold"/>
                <a:sym typeface="Lexend SemiBold"/>
              </a:defRPr>
            </a:lvl4pPr>
            <a:lvl5pPr marL="3047924" lvl="4" indent="-406390">
              <a:spcBef>
                <a:spcPts val="0"/>
              </a:spcBef>
              <a:spcAft>
                <a:spcPts val="0"/>
              </a:spcAft>
              <a:buSzPts val="1200"/>
              <a:buFont typeface="Lexend SemiBold"/>
              <a:buChar char="○"/>
              <a:defRPr>
                <a:latin typeface="Lexend SemiBold"/>
                <a:ea typeface="Lexend SemiBold"/>
                <a:cs typeface="Lexend SemiBold"/>
                <a:sym typeface="Lexend SemiBold"/>
              </a:defRPr>
            </a:lvl5pPr>
            <a:lvl6pPr marL="3657509" lvl="5" indent="-406390">
              <a:spcBef>
                <a:spcPts val="0"/>
              </a:spcBef>
              <a:spcAft>
                <a:spcPts val="0"/>
              </a:spcAft>
              <a:buSzPts val="1200"/>
              <a:buFont typeface="Lexend SemiBold"/>
              <a:buChar char="■"/>
              <a:defRPr sz="1600">
                <a:latin typeface="Lexend SemiBold"/>
                <a:ea typeface="Lexend SemiBold"/>
                <a:cs typeface="Lexend SemiBold"/>
                <a:sym typeface="Lexend SemiBold"/>
              </a:defRPr>
            </a:lvl6pPr>
            <a:lvl7pPr marL="4267093" lvl="6" indent="-406390">
              <a:spcBef>
                <a:spcPts val="0"/>
              </a:spcBef>
              <a:spcAft>
                <a:spcPts val="0"/>
              </a:spcAft>
              <a:buSzPts val="1200"/>
              <a:buFont typeface="Lexend SemiBold"/>
              <a:buChar char="●"/>
              <a:defRPr sz="1600">
                <a:latin typeface="Lexend SemiBold"/>
                <a:ea typeface="Lexend SemiBold"/>
                <a:cs typeface="Lexend SemiBold"/>
                <a:sym typeface="Lexend SemiBold"/>
              </a:defRPr>
            </a:lvl7pPr>
            <a:lvl8pPr marL="4876678" lvl="7" indent="-406390">
              <a:spcBef>
                <a:spcPts val="0"/>
              </a:spcBef>
              <a:spcAft>
                <a:spcPts val="0"/>
              </a:spcAft>
              <a:buSzPts val="1200"/>
              <a:buFont typeface="Lexend SemiBold"/>
              <a:buChar char="○"/>
              <a:defRPr sz="1600">
                <a:latin typeface="Lexend SemiBold"/>
                <a:ea typeface="Lexend SemiBold"/>
                <a:cs typeface="Lexend SemiBold"/>
                <a:sym typeface="Lexend SemiBold"/>
              </a:defRPr>
            </a:lvl8pPr>
            <a:lvl9pPr marL="5486263" lvl="8" indent="-406390">
              <a:spcBef>
                <a:spcPts val="0"/>
              </a:spcBef>
              <a:spcAft>
                <a:spcPts val="0"/>
              </a:spcAft>
              <a:buSzPts val="1200"/>
              <a:buFont typeface="Lexend SemiBold"/>
              <a:buChar char="■"/>
              <a:defRPr sz="1600">
                <a:latin typeface="Lexend SemiBold"/>
                <a:ea typeface="Lexend SemiBold"/>
                <a:cs typeface="Lexend SemiBold"/>
                <a:sym typeface="Lexend SemiBold"/>
              </a:defRPr>
            </a:lvl9pPr>
          </a:lstStyle>
          <a:p>
            <a:endParaRPr/>
          </a:p>
        </p:txBody>
      </p:sp>
      <p:sp>
        <p:nvSpPr>
          <p:cNvPr id="294" name="Google Shape;294;p51"/>
          <p:cNvSpPr>
            <a:spLocks noGrp="1"/>
          </p:cNvSpPr>
          <p:nvPr>
            <p:ph type="pic" idx="7"/>
          </p:nvPr>
        </p:nvSpPr>
        <p:spPr>
          <a:xfrm>
            <a:off x="970600" y="2352100"/>
            <a:ext cx="406000" cy="406000"/>
          </a:xfrm>
          <a:prstGeom prst="rect">
            <a:avLst/>
          </a:prstGeom>
          <a:noFill/>
          <a:ln>
            <a:noFill/>
          </a:ln>
        </p:spPr>
      </p:sp>
      <p:sp>
        <p:nvSpPr>
          <p:cNvPr id="295" name="Google Shape;295;p51"/>
          <p:cNvSpPr>
            <a:spLocks noGrp="1"/>
          </p:cNvSpPr>
          <p:nvPr>
            <p:ph type="pic" idx="8"/>
          </p:nvPr>
        </p:nvSpPr>
        <p:spPr>
          <a:xfrm>
            <a:off x="970600" y="3093917"/>
            <a:ext cx="406000" cy="406000"/>
          </a:xfrm>
          <a:prstGeom prst="rect">
            <a:avLst/>
          </a:prstGeom>
          <a:noFill/>
          <a:ln>
            <a:noFill/>
          </a:ln>
        </p:spPr>
      </p:sp>
      <p:sp>
        <p:nvSpPr>
          <p:cNvPr id="296" name="Google Shape;296;p51"/>
          <p:cNvSpPr>
            <a:spLocks noGrp="1"/>
          </p:cNvSpPr>
          <p:nvPr>
            <p:ph type="pic" idx="9"/>
          </p:nvPr>
        </p:nvSpPr>
        <p:spPr>
          <a:xfrm>
            <a:off x="970600" y="3814384"/>
            <a:ext cx="406000" cy="406000"/>
          </a:xfrm>
          <a:prstGeom prst="rect">
            <a:avLst/>
          </a:prstGeom>
          <a:noFill/>
          <a:ln>
            <a:noFill/>
          </a:ln>
        </p:spPr>
      </p:sp>
      <p:sp>
        <p:nvSpPr>
          <p:cNvPr id="297" name="Google Shape;297;p51"/>
          <p:cNvSpPr>
            <a:spLocks noGrp="1"/>
          </p:cNvSpPr>
          <p:nvPr>
            <p:ph type="pic" idx="13"/>
          </p:nvPr>
        </p:nvSpPr>
        <p:spPr>
          <a:xfrm>
            <a:off x="970600" y="4534851"/>
            <a:ext cx="406000" cy="406000"/>
          </a:xfrm>
          <a:prstGeom prst="rect">
            <a:avLst/>
          </a:prstGeom>
          <a:noFill/>
          <a:ln>
            <a:noFill/>
          </a:ln>
        </p:spPr>
      </p:sp>
      <p:sp>
        <p:nvSpPr>
          <p:cNvPr id="298" name="Google Shape;298;p51"/>
          <p:cNvSpPr>
            <a:spLocks noGrp="1"/>
          </p:cNvSpPr>
          <p:nvPr>
            <p:ph type="pic" idx="14"/>
          </p:nvPr>
        </p:nvSpPr>
        <p:spPr>
          <a:xfrm>
            <a:off x="3061967" y="2352100"/>
            <a:ext cx="406000" cy="406000"/>
          </a:xfrm>
          <a:prstGeom prst="rect">
            <a:avLst/>
          </a:prstGeom>
          <a:noFill/>
          <a:ln>
            <a:noFill/>
          </a:ln>
        </p:spPr>
      </p:sp>
      <p:sp>
        <p:nvSpPr>
          <p:cNvPr id="299" name="Google Shape;299;p51"/>
          <p:cNvSpPr>
            <a:spLocks noGrp="1"/>
          </p:cNvSpPr>
          <p:nvPr>
            <p:ph type="pic" idx="15"/>
          </p:nvPr>
        </p:nvSpPr>
        <p:spPr>
          <a:xfrm>
            <a:off x="5153333" y="2352100"/>
            <a:ext cx="406000" cy="406000"/>
          </a:xfrm>
          <a:prstGeom prst="rect">
            <a:avLst/>
          </a:prstGeom>
          <a:noFill/>
          <a:ln>
            <a:noFill/>
          </a:ln>
        </p:spPr>
      </p:sp>
      <p:sp>
        <p:nvSpPr>
          <p:cNvPr id="300" name="Google Shape;300;p51"/>
          <p:cNvSpPr>
            <a:spLocks noGrp="1"/>
          </p:cNvSpPr>
          <p:nvPr>
            <p:ph type="pic" idx="16"/>
          </p:nvPr>
        </p:nvSpPr>
        <p:spPr>
          <a:xfrm>
            <a:off x="7244700" y="2352100"/>
            <a:ext cx="406000" cy="406000"/>
          </a:xfrm>
          <a:prstGeom prst="rect">
            <a:avLst/>
          </a:prstGeom>
          <a:noFill/>
          <a:ln>
            <a:noFill/>
          </a:ln>
        </p:spPr>
      </p:sp>
      <p:sp>
        <p:nvSpPr>
          <p:cNvPr id="301" name="Google Shape;301;p51"/>
          <p:cNvSpPr>
            <a:spLocks noGrp="1"/>
          </p:cNvSpPr>
          <p:nvPr>
            <p:ph type="pic" idx="17"/>
          </p:nvPr>
        </p:nvSpPr>
        <p:spPr>
          <a:xfrm>
            <a:off x="9336067" y="2352100"/>
            <a:ext cx="406000" cy="406000"/>
          </a:xfrm>
          <a:prstGeom prst="rect">
            <a:avLst/>
          </a:prstGeom>
          <a:noFill/>
          <a:ln>
            <a:noFill/>
          </a:ln>
        </p:spPr>
      </p:sp>
      <p:sp>
        <p:nvSpPr>
          <p:cNvPr id="302" name="Google Shape;302;p51"/>
          <p:cNvSpPr>
            <a:spLocks noGrp="1"/>
          </p:cNvSpPr>
          <p:nvPr>
            <p:ph type="pic" idx="18"/>
          </p:nvPr>
        </p:nvSpPr>
        <p:spPr>
          <a:xfrm>
            <a:off x="3061967" y="3093917"/>
            <a:ext cx="406000" cy="406000"/>
          </a:xfrm>
          <a:prstGeom prst="rect">
            <a:avLst/>
          </a:prstGeom>
          <a:noFill/>
          <a:ln>
            <a:noFill/>
          </a:ln>
        </p:spPr>
      </p:sp>
      <p:sp>
        <p:nvSpPr>
          <p:cNvPr id="303" name="Google Shape;303;p51"/>
          <p:cNvSpPr>
            <a:spLocks noGrp="1"/>
          </p:cNvSpPr>
          <p:nvPr>
            <p:ph type="pic" idx="19"/>
          </p:nvPr>
        </p:nvSpPr>
        <p:spPr>
          <a:xfrm>
            <a:off x="3061967" y="3814384"/>
            <a:ext cx="406000" cy="406000"/>
          </a:xfrm>
          <a:prstGeom prst="rect">
            <a:avLst/>
          </a:prstGeom>
          <a:noFill/>
          <a:ln>
            <a:noFill/>
          </a:ln>
        </p:spPr>
      </p:sp>
      <p:sp>
        <p:nvSpPr>
          <p:cNvPr id="304" name="Google Shape;304;p51"/>
          <p:cNvSpPr>
            <a:spLocks noGrp="1"/>
          </p:cNvSpPr>
          <p:nvPr>
            <p:ph type="pic" idx="20"/>
          </p:nvPr>
        </p:nvSpPr>
        <p:spPr>
          <a:xfrm>
            <a:off x="3061967" y="4534851"/>
            <a:ext cx="406000" cy="406000"/>
          </a:xfrm>
          <a:prstGeom prst="rect">
            <a:avLst/>
          </a:prstGeom>
          <a:noFill/>
          <a:ln>
            <a:noFill/>
          </a:ln>
        </p:spPr>
      </p:sp>
      <p:sp>
        <p:nvSpPr>
          <p:cNvPr id="305" name="Google Shape;305;p51"/>
          <p:cNvSpPr>
            <a:spLocks noGrp="1"/>
          </p:cNvSpPr>
          <p:nvPr>
            <p:ph type="pic" idx="21"/>
          </p:nvPr>
        </p:nvSpPr>
        <p:spPr>
          <a:xfrm>
            <a:off x="5153333" y="3093917"/>
            <a:ext cx="406000" cy="406000"/>
          </a:xfrm>
          <a:prstGeom prst="rect">
            <a:avLst/>
          </a:prstGeom>
          <a:noFill/>
          <a:ln>
            <a:noFill/>
          </a:ln>
        </p:spPr>
      </p:sp>
      <p:sp>
        <p:nvSpPr>
          <p:cNvPr id="306" name="Google Shape;306;p51"/>
          <p:cNvSpPr>
            <a:spLocks noGrp="1"/>
          </p:cNvSpPr>
          <p:nvPr>
            <p:ph type="pic" idx="22"/>
          </p:nvPr>
        </p:nvSpPr>
        <p:spPr>
          <a:xfrm>
            <a:off x="5153333" y="3814384"/>
            <a:ext cx="406000" cy="406000"/>
          </a:xfrm>
          <a:prstGeom prst="rect">
            <a:avLst/>
          </a:prstGeom>
          <a:noFill/>
          <a:ln>
            <a:noFill/>
          </a:ln>
        </p:spPr>
      </p:sp>
      <p:sp>
        <p:nvSpPr>
          <p:cNvPr id="307" name="Google Shape;307;p51"/>
          <p:cNvSpPr>
            <a:spLocks noGrp="1"/>
          </p:cNvSpPr>
          <p:nvPr>
            <p:ph type="pic" idx="23"/>
          </p:nvPr>
        </p:nvSpPr>
        <p:spPr>
          <a:xfrm>
            <a:off x="5153333" y="4534851"/>
            <a:ext cx="406000" cy="406000"/>
          </a:xfrm>
          <a:prstGeom prst="rect">
            <a:avLst/>
          </a:prstGeom>
          <a:noFill/>
          <a:ln>
            <a:noFill/>
          </a:ln>
        </p:spPr>
      </p:sp>
      <p:sp>
        <p:nvSpPr>
          <p:cNvPr id="308" name="Google Shape;308;p51"/>
          <p:cNvSpPr>
            <a:spLocks noGrp="1"/>
          </p:cNvSpPr>
          <p:nvPr>
            <p:ph type="pic" idx="24"/>
          </p:nvPr>
        </p:nvSpPr>
        <p:spPr>
          <a:xfrm>
            <a:off x="7244700" y="3093917"/>
            <a:ext cx="406000" cy="406000"/>
          </a:xfrm>
          <a:prstGeom prst="rect">
            <a:avLst/>
          </a:prstGeom>
          <a:noFill/>
          <a:ln>
            <a:noFill/>
          </a:ln>
        </p:spPr>
      </p:sp>
      <p:sp>
        <p:nvSpPr>
          <p:cNvPr id="309" name="Google Shape;309;p51"/>
          <p:cNvSpPr>
            <a:spLocks noGrp="1"/>
          </p:cNvSpPr>
          <p:nvPr>
            <p:ph type="pic" idx="25"/>
          </p:nvPr>
        </p:nvSpPr>
        <p:spPr>
          <a:xfrm>
            <a:off x="7244700" y="3814384"/>
            <a:ext cx="406000" cy="406000"/>
          </a:xfrm>
          <a:prstGeom prst="rect">
            <a:avLst/>
          </a:prstGeom>
          <a:noFill/>
          <a:ln>
            <a:noFill/>
          </a:ln>
        </p:spPr>
      </p:sp>
      <p:sp>
        <p:nvSpPr>
          <p:cNvPr id="310" name="Google Shape;310;p51"/>
          <p:cNvSpPr>
            <a:spLocks noGrp="1"/>
          </p:cNvSpPr>
          <p:nvPr>
            <p:ph type="pic" idx="26"/>
          </p:nvPr>
        </p:nvSpPr>
        <p:spPr>
          <a:xfrm>
            <a:off x="7244700" y="4534851"/>
            <a:ext cx="406000" cy="406000"/>
          </a:xfrm>
          <a:prstGeom prst="rect">
            <a:avLst/>
          </a:prstGeom>
          <a:noFill/>
          <a:ln>
            <a:noFill/>
          </a:ln>
        </p:spPr>
      </p:sp>
      <p:sp>
        <p:nvSpPr>
          <p:cNvPr id="311" name="Google Shape;311;p51"/>
          <p:cNvSpPr>
            <a:spLocks noGrp="1"/>
          </p:cNvSpPr>
          <p:nvPr>
            <p:ph type="pic" idx="27"/>
          </p:nvPr>
        </p:nvSpPr>
        <p:spPr>
          <a:xfrm>
            <a:off x="9336067" y="3093917"/>
            <a:ext cx="406000" cy="406000"/>
          </a:xfrm>
          <a:prstGeom prst="rect">
            <a:avLst/>
          </a:prstGeom>
          <a:noFill/>
          <a:ln>
            <a:noFill/>
          </a:ln>
        </p:spPr>
      </p:sp>
      <p:sp>
        <p:nvSpPr>
          <p:cNvPr id="312" name="Google Shape;312;p51"/>
          <p:cNvSpPr>
            <a:spLocks noGrp="1"/>
          </p:cNvSpPr>
          <p:nvPr>
            <p:ph type="pic" idx="28"/>
          </p:nvPr>
        </p:nvSpPr>
        <p:spPr>
          <a:xfrm>
            <a:off x="9336067" y="3814384"/>
            <a:ext cx="406000" cy="406000"/>
          </a:xfrm>
          <a:prstGeom prst="rect">
            <a:avLst/>
          </a:prstGeom>
          <a:noFill/>
          <a:ln>
            <a:noFill/>
          </a:ln>
        </p:spPr>
      </p:sp>
      <p:sp>
        <p:nvSpPr>
          <p:cNvPr id="313" name="Google Shape;313;p51"/>
          <p:cNvSpPr>
            <a:spLocks noGrp="1"/>
          </p:cNvSpPr>
          <p:nvPr>
            <p:ph type="pic" idx="29"/>
          </p:nvPr>
        </p:nvSpPr>
        <p:spPr>
          <a:xfrm>
            <a:off x="9336067" y="4534851"/>
            <a:ext cx="406000" cy="406000"/>
          </a:xfrm>
          <a:prstGeom prst="rect">
            <a:avLst/>
          </a:prstGeom>
          <a:noFill/>
          <a:ln>
            <a:noFill/>
          </a:ln>
        </p:spPr>
      </p:sp>
    </p:spTree>
    <p:extLst>
      <p:ext uri="{BB962C8B-B14F-4D97-AF65-F5344CB8AC3E}">
        <p14:creationId xmlns:p14="http://schemas.microsoft.com/office/powerpoint/2010/main" val="21296400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ighlights - Load Time Optimization">
  <p:cSld name="Highlights - Load Time Optimization">
    <p:spTree>
      <p:nvGrpSpPr>
        <p:cNvPr id="1" name="Shape 314"/>
        <p:cNvGrpSpPr/>
        <p:nvPr/>
      </p:nvGrpSpPr>
      <p:grpSpPr>
        <a:xfrm>
          <a:off x="0" y="0"/>
          <a:ext cx="0" cy="0"/>
          <a:chOff x="0" y="0"/>
          <a:chExt cx="0" cy="0"/>
        </a:xfrm>
      </p:grpSpPr>
      <p:sp>
        <p:nvSpPr>
          <p:cNvPr id="315" name="Google Shape;315;p52"/>
          <p:cNvSpPr>
            <a:spLocks noGrp="1"/>
          </p:cNvSpPr>
          <p:nvPr>
            <p:ph type="pic" idx="2"/>
          </p:nvPr>
        </p:nvSpPr>
        <p:spPr>
          <a:xfrm>
            <a:off x="1054733" y="2636867"/>
            <a:ext cx="1742800" cy="2608800"/>
          </a:xfrm>
          <a:prstGeom prst="rect">
            <a:avLst/>
          </a:prstGeom>
          <a:noFill/>
          <a:ln>
            <a:noFill/>
          </a:ln>
        </p:spPr>
      </p:sp>
      <p:sp>
        <p:nvSpPr>
          <p:cNvPr id="316" name="Google Shape;316;p52"/>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17" name="Google Shape;317;p52"/>
          <p:cNvSpPr txBox="1">
            <a:spLocks noGrp="1"/>
          </p:cNvSpPr>
          <p:nvPr>
            <p:ph type="title"/>
          </p:nvPr>
        </p:nvSpPr>
        <p:spPr>
          <a:xfrm>
            <a:off x="882101" y="565700"/>
            <a:ext cx="105212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8" name="Google Shape;318;p52"/>
          <p:cNvSpPr txBox="1">
            <a:spLocks noGrp="1"/>
          </p:cNvSpPr>
          <p:nvPr>
            <p:ph type="body" idx="3"/>
          </p:nvPr>
        </p:nvSpPr>
        <p:spPr>
          <a:xfrm>
            <a:off x="2521100" y="4160433"/>
            <a:ext cx="1581600" cy="271200"/>
          </a:xfrm>
          <a:prstGeom prst="rect">
            <a:avLst/>
          </a:prstGeom>
          <a:noFill/>
          <a:ln>
            <a:noFill/>
          </a:ln>
        </p:spPr>
        <p:txBody>
          <a:bodyPr spcFirstLastPara="1" wrap="square" lIns="91425" tIns="91425" rIns="91425" bIns="91425" anchor="t" anchorCtr="0">
            <a:noAutofit/>
          </a:bodyPr>
          <a:lstStyle>
            <a:lvl1pPr marL="609585" lvl="0" indent="-372524">
              <a:spcBef>
                <a:spcPts val="0"/>
              </a:spcBef>
              <a:spcAft>
                <a:spcPts val="0"/>
              </a:spcAft>
              <a:buSzPts val="800"/>
              <a:buFont typeface="Lexend SemiBold"/>
              <a:buChar char="●"/>
              <a:defRPr sz="1067">
                <a:latin typeface="Lexend SemiBold"/>
                <a:ea typeface="Lexend SemiBold"/>
                <a:cs typeface="Lexend SemiBold"/>
                <a:sym typeface="Lexend SemiBold"/>
              </a:defRPr>
            </a:lvl1pPr>
            <a:lvl2pPr marL="1219170" lvl="1" indent="-372524">
              <a:spcBef>
                <a:spcPts val="0"/>
              </a:spcBef>
              <a:spcAft>
                <a:spcPts val="0"/>
              </a:spcAft>
              <a:buSzPts val="800"/>
              <a:buFont typeface="Lexend SemiBold"/>
              <a:buChar char="○"/>
              <a:defRPr sz="1067">
                <a:latin typeface="Lexend SemiBold"/>
                <a:ea typeface="Lexend SemiBold"/>
                <a:cs typeface="Lexend SemiBold"/>
                <a:sym typeface="Lexend SemiBold"/>
              </a:defRPr>
            </a:lvl2pPr>
            <a:lvl3pPr marL="1828754" lvl="2" indent="-372524">
              <a:spcBef>
                <a:spcPts val="0"/>
              </a:spcBef>
              <a:spcAft>
                <a:spcPts val="0"/>
              </a:spcAft>
              <a:buSzPts val="800"/>
              <a:buFont typeface="Lexend SemiBold"/>
              <a:buChar char="■"/>
              <a:defRPr sz="1067">
                <a:latin typeface="Lexend SemiBold"/>
                <a:ea typeface="Lexend SemiBold"/>
                <a:cs typeface="Lexend SemiBold"/>
                <a:sym typeface="Lexend SemiBold"/>
              </a:defRPr>
            </a:lvl3pPr>
            <a:lvl4pPr marL="2438339" lvl="3" indent="-372524">
              <a:spcBef>
                <a:spcPts val="0"/>
              </a:spcBef>
              <a:spcAft>
                <a:spcPts val="0"/>
              </a:spcAft>
              <a:buSzPts val="800"/>
              <a:buFont typeface="Lexend SemiBold"/>
              <a:buChar char="●"/>
              <a:defRPr sz="1067">
                <a:latin typeface="Lexend SemiBold"/>
                <a:ea typeface="Lexend SemiBold"/>
                <a:cs typeface="Lexend SemiBold"/>
                <a:sym typeface="Lexend SemiBold"/>
              </a:defRPr>
            </a:lvl4pPr>
            <a:lvl5pPr marL="3047924" lvl="4" indent="-372524">
              <a:spcBef>
                <a:spcPts val="0"/>
              </a:spcBef>
              <a:spcAft>
                <a:spcPts val="0"/>
              </a:spcAft>
              <a:buSzPts val="800"/>
              <a:buFont typeface="Lexend SemiBold"/>
              <a:buChar char="○"/>
              <a:defRPr sz="1067">
                <a:latin typeface="Lexend SemiBold"/>
                <a:ea typeface="Lexend SemiBold"/>
                <a:cs typeface="Lexend SemiBold"/>
                <a:sym typeface="Lexend SemiBold"/>
              </a:defRPr>
            </a:lvl5pPr>
            <a:lvl6pPr marL="3657509" lvl="5" indent="-372524">
              <a:spcBef>
                <a:spcPts val="0"/>
              </a:spcBef>
              <a:spcAft>
                <a:spcPts val="0"/>
              </a:spcAft>
              <a:buSzPts val="800"/>
              <a:buFont typeface="Lexend SemiBold"/>
              <a:buChar char="■"/>
              <a:defRPr sz="1067">
                <a:latin typeface="Lexend SemiBold"/>
                <a:ea typeface="Lexend SemiBold"/>
                <a:cs typeface="Lexend SemiBold"/>
                <a:sym typeface="Lexend SemiBold"/>
              </a:defRPr>
            </a:lvl6pPr>
            <a:lvl7pPr marL="4267093" lvl="6" indent="-372524">
              <a:spcBef>
                <a:spcPts val="0"/>
              </a:spcBef>
              <a:spcAft>
                <a:spcPts val="0"/>
              </a:spcAft>
              <a:buSzPts val="800"/>
              <a:buFont typeface="Lexend SemiBold"/>
              <a:buChar char="●"/>
              <a:defRPr sz="1067">
                <a:latin typeface="Lexend SemiBold"/>
                <a:ea typeface="Lexend SemiBold"/>
                <a:cs typeface="Lexend SemiBold"/>
                <a:sym typeface="Lexend SemiBold"/>
              </a:defRPr>
            </a:lvl7pPr>
            <a:lvl8pPr marL="4876678" lvl="7" indent="-372524">
              <a:spcBef>
                <a:spcPts val="0"/>
              </a:spcBef>
              <a:spcAft>
                <a:spcPts val="0"/>
              </a:spcAft>
              <a:buSzPts val="800"/>
              <a:buFont typeface="Lexend SemiBold"/>
              <a:buChar char="○"/>
              <a:defRPr sz="1067">
                <a:latin typeface="Lexend SemiBold"/>
                <a:ea typeface="Lexend SemiBold"/>
                <a:cs typeface="Lexend SemiBold"/>
                <a:sym typeface="Lexend SemiBold"/>
              </a:defRPr>
            </a:lvl8pPr>
            <a:lvl9pPr marL="5486263" lvl="8" indent="-372524">
              <a:spcBef>
                <a:spcPts val="0"/>
              </a:spcBef>
              <a:spcAft>
                <a:spcPts val="0"/>
              </a:spcAft>
              <a:buSzPts val="800"/>
              <a:buFont typeface="Lexend SemiBold"/>
              <a:buChar char="■"/>
              <a:defRPr sz="1067">
                <a:latin typeface="Lexend SemiBold"/>
                <a:ea typeface="Lexend SemiBold"/>
                <a:cs typeface="Lexend SemiBold"/>
                <a:sym typeface="Lexend SemiBold"/>
              </a:defRPr>
            </a:lvl9pPr>
          </a:lstStyle>
          <a:p>
            <a:endParaRPr/>
          </a:p>
        </p:txBody>
      </p:sp>
      <p:sp>
        <p:nvSpPr>
          <p:cNvPr id="319" name="Google Shape;319;p52"/>
          <p:cNvSpPr txBox="1">
            <a:spLocks noGrp="1"/>
          </p:cNvSpPr>
          <p:nvPr>
            <p:ph type="body" idx="4"/>
          </p:nvPr>
        </p:nvSpPr>
        <p:spPr>
          <a:xfrm>
            <a:off x="2521100" y="4595667"/>
            <a:ext cx="1581600" cy="1098000"/>
          </a:xfrm>
          <a:prstGeom prst="rect">
            <a:avLst/>
          </a:prstGeom>
          <a:noFill/>
          <a:ln>
            <a:noFill/>
          </a:ln>
        </p:spPr>
        <p:txBody>
          <a:bodyPr spcFirstLastPara="1" wrap="square" lIns="91425" tIns="91425" rIns="91425" bIns="91425" anchor="t" anchorCtr="0">
            <a:noAutofit/>
          </a:bodyPr>
          <a:lstStyle>
            <a:lvl1pPr marL="609585" lvl="0"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1pPr>
            <a:lvl2pPr marL="1219170" lvl="1"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2pPr>
            <a:lvl3pPr marL="1828754" lvl="2"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3pPr>
            <a:lvl4pPr marL="2438339" lvl="3"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4pPr>
            <a:lvl5pPr marL="3047924" lvl="4"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5pPr>
            <a:lvl6pPr marL="3657509" lvl="5"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6pPr>
            <a:lvl7pPr marL="4267093" lvl="6"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7pPr>
            <a:lvl8pPr marL="4876678" lvl="7"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8pPr>
            <a:lvl9pPr marL="5486263" lvl="8"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9pPr>
          </a:lstStyle>
          <a:p>
            <a:endParaRPr/>
          </a:p>
        </p:txBody>
      </p:sp>
      <p:sp>
        <p:nvSpPr>
          <p:cNvPr id="320" name="Google Shape;320;p52"/>
          <p:cNvSpPr>
            <a:spLocks noGrp="1"/>
          </p:cNvSpPr>
          <p:nvPr>
            <p:ph type="pic" idx="5"/>
          </p:nvPr>
        </p:nvSpPr>
        <p:spPr>
          <a:xfrm>
            <a:off x="2521104" y="3855332"/>
            <a:ext cx="370400" cy="370400"/>
          </a:xfrm>
          <a:prstGeom prst="rect">
            <a:avLst/>
          </a:prstGeom>
          <a:noFill/>
          <a:ln>
            <a:noFill/>
          </a:ln>
        </p:spPr>
      </p:sp>
      <p:sp>
        <p:nvSpPr>
          <p:cNvPr id="321" name="Google Shape;321;p52"/>
          <p:cNvSpPr txBox="1">
            <a:spLocks noGrp="1"/>
          </p:cNvSpPr>
          <p:nvPr>
            <p:ph type="subTitle" idx="6"/>
          </p:nvPr>
        </p:nvSpPr>
        <p:spPr>
          <a:xfrm>
            <a:off x="7878233"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22" name="Google Shape;322;p52"/>
          <p:cNvSpPr txBox="1">
            <a:spLocks noGrp="1"/>
          </p:cNvSpPr>
          <p:nvPr>
            <p:ph type="body" idx="7"/>
          </p:nvPr>
        </p:nvSpPr>
        <p:spPr>
          <a:xfrm>
            <a:off x="7868033" y="2788067"/>
            <a:ext cx="36828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23" name="Google Shape;323;p52"/>
          <p:cNvSpPr txBox="1">
            <a:spLocks noGrp="1"/>
          </p:cNvSpPr>
          <p:nvPr>
            <p:ph type="body" idx="8"/>
          </p:nvPr>
        </p:nvSpPr>
        <p:spPr>
          <a:xfrm>
            <a:off x="7878233" y="4187033"/>
            <a:ext cx="36164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7006179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ighlights - Collaboration">
  <p:cSld name="Highlights - Collaboration">
    <p:spTree>
      <p:nvGrpSpPr>
        <p:cNvPr id="1" name="Shape 324"/>
        <p:cNvGrpSpPr/>
        <p:nvPr/>
      </p:nvGrpSpPr>
      <p:grpSpPr>
        <a:xfrm>
          <a:off x="0" y="0"/>
          <a:ext cx="0" cy="0"/>
          <a:chOff x="0" y="0"/>
          <a:chExt cx="0" cy="0"/>
        </a:xfrm>
      </p:grpSpPr>
      <p:sp>
        <p:nvSpPr>
          <p:cNvPr id="325" name="Google Shape;325;p53"/>
          <p:cNvSpPr>
            <a:spLocks noGrp="1"/>
          </p:cNvSpPr>
          <p:nvPr>
            <p:ph type="pic" idx="2"/>
          </p:nvPr>
        </p:nvSpPr>
        <p:spPr>
          <a:xfrm>
            <a:off x="3834800" y="2636867"/>
            <a:ext cx="1742800" cy="2608800"/>
          </a:xfrm>
          <a:prstGeom prst="rect">
            <a:avLst/>
          </a:prstGeom>
          <a:noFill/>
          <a:ln>
            <a:noFill/>
          </a:ln>
        </p:spPr>
      </p:sp>
      <p:sp>
        <p:nvSpPr>
          <p:cNvPr id="326" name="Google Shape;326;p53"/>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27" name="Google Shape;327;p53"/>
          <p:cNvSpPr txBox="1">
            <a:spLocks noGrp="1"/>
          </p:cNvSpPr>
          <p:nvPr>
            <p:ph type="title"/>
          </p:nvPr>
        </p:nvSpPr>
        <p:spPr>
          <a:xfrm>
            <a:off x="882100" y="565700"/>
            <a:ext cx="103208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53"/>
          <p:cNvSpPr>
            <a:spLocks noGrp="1"/>
          </p:cNvSpPr>
          <p:nvPr>
            <p:ph type="pic" idx="3"/>
          </p:nvPr>
        </p:nvSpPr>
        <p:spPr>
          <a:xfrm>
            <a:off x="2521104" y="3855332"/>
            <a:ext cx="370400" cy="370400"/>
          </a:xfrm>
          <a:prstGeom prst="rect">
            <a:avLst/>
          </a:prstGeom>
          <a:noFill/>
          <a:ln>
            <a:noFill/>
          </a:ln>
        </p:spPr>
      </p:sp>
      <p:sp>
        <p:nvSpPr>
          <p:cNvPr id="329" name="Google Shape;329;p53"/>
          <p:cNvSpPr txBox="1">
            <a:spLocks noGrp="1"/>
          </p:cNvSpPr>
          <p:nvPr>
            <p:ph type="subTitle" idx="4"/>
          </p:nvPr>
        </p:nvSpPr>
        <p:spPr>
          <a:xfrm>
            <a:off x="7878233"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30" name="Google Shape;330;p53"/>
          <p:cNvSpPr txBox="1">
            <a:spLocks noGrp="1"/>
          </p:cNvSpPr>
          <p:nvPr>
            <p:ph type="body" idx="5"/>
          </p:nvPr>
        </p:nvSpPr>
        <p:spPr>
          <a:xfrm>
            <a:off x="7868033" y="2788067"/>
            <a:ext cx="32784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31" name="Google Shape;331;p53"/>
          <p:cNvSpPr txBox="1">
            <a:spLocks noGrp="1"/>
          </p:cNvSpPr>
          <p:nvPr>
            <p:ph type="body" idx="6"/>
          </p:nvPr>
        </p:nvSpPr>
        <p:spPr>
          <a:xfrm>
            <a:off x="7878233" y="4187033"/>
            <a:ext cx="32676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10491125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ighlights - HitGub Integration">
  <p:cSld name="Highlights - HitGub Integration">
    <p:spTree>
      <p:nvGrpSpPr>
        <p:cNvPr id="1" name="Shape 332"/>
        <p:cNvGrpSpPr/>
        <p:nvPr/>
      </p:nvGrpSpPr>
      <p:grpSpPr>
        <a:xfrm>
          <a:off x="0" y="0"/>
          <a:ext cx="0" cy="0"/>
          <a:chOff x="0" y="0"/>
          <a:chExt cx="0" cy="0"/>
        </a:xfrm>
      </p:grpSpPr>
      <p:sp>
        <p:nvSpPr>
          <p:cNvPr id="333" name="Google Shape;333;p54"/>
          <p:cNvSpPr>
            <a:spLocks noGrp="1"/>
          </p:cNvSpPr>
          <p:nvPr>
            <p:ph type="pic" idx="2"/>
          </p:nvPr>
        </p:nvSpPr>
        <p:spPr>
          <a:xfrm>
            <a:off x="6613433" y="2636867"/>
            <a:ext cx="1742800" cy="2608800"/>
          </a:xfrm>
          <a:prstGeom prst="rect">
            <a:avLst/>
          </a:prstGeom>
          <a:noFill/>
          <a:ln>
            <a:noFill/>
          </a:ln>
        </p:spPr>
      </p:sp>
      <p:sp>
        <p:nvSpPr>
          <p:cNvPr id="334" name="Google Shape;334;p54"/>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35" name="Google Shape;335;p54"/>
          <p:cNvSpPr>
            <a:spLocks noGrp="1"/>
          </p:cNvSpPr>
          <p:nvPr>
            <p:ph type="pic" idx="3"/>
          </p:nvPr>
        </p:nvSpPr>
        <p:spPr>
          <a:xfrm>
            <a:off x="8091104" y="3855332"/>
            <a:ext cx="370400" cy="370400"/>
          </a:xfrm>
          <a:prstGeom prst="rect">
            <a:avLst/>
          </a:prstGeom>
          <a:noFill/>
          <a:ln>
            <a:noFill/>
          </a:ln>
        </p:spPr>
      </p:sp>
      <p:sp>
        <p:nvSpPr>
          <p:cNvPr id="336" name="Google Shape;336;p54"/>
          <p:cNvSpPr txBox="1">
            <a:spLocks noGrp="1"/>
          </p:cNvSpPr>
          <p:nvPr>
            <p:ph type="subTitle" idx="4"/>
          </p:nvPr>
        </p:nvSpPr>
        <p:spPr>
          <a:xfrm>
            <a:off x="912200"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37" name="Google Shape;337;p54"/>
          <p:cNvSpPr txBox="1">
            <a:spLocks noGrp="1"/>
          </p:cNvSpPr>
          <p:nvPr>
            <p:ph type="body" idx="5"/>
          </p:nvPr>
        </p:nvSpPr>
        <p:spPr>
          <a:xfrm>
            <a:off x="902000" y="2788067"/>
            <a:ext cx="36568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38" name="Google Shape;338;p54"/>
          <p:cNvSpPr txBox="1">
            <a:spLocks noGrp="1"/>
          </p:cNvSpPr>
          <p:nvPr>
            <p:ph type="body" idx="6"/>
          </p:nvPr>
        </p:nvSpPr>
        <p:spPr>
          <a:xfrm>
            <a:off x="912200" y="4187033"/>
            <a:ext cx="32676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339" name="Google Shape;339;p54"/>
          <p:cNvSpPr txBox="1">
            <a:spLocks noGrp="1"/>
          </p:cNvSpPr>
          <p:nvPr>
            <p:ph type="title"/>
          </p:nvPr>
        </p:nvSpPr>
        <p:spPr>
          <a:xfrm>
            <a:off x="882100" y="565700"/>
            <a:ext cx="103208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1622137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ighlights - Event Tracking">
  <p:cSld name="Highlights - Event Tracking">
    <p:spTree>
      <p:nvGrpSpPr>
        <p:cNvPr id="1" name="Shape 340"/>
        <p:cNvGrpSpPr/>
        <p:nvPr/>
      </p:nvGrpSpPr>
      <p:grpSpPr>
        <a:xfrm>
          <a:off x="0" y="0"/>
          <a:ext cx="0" cy="0"/>
          <a:chOff x="0" y="0"/>
          <a:chExt cx="0" cy="0"/>
        </a:xfrm>
      </p:grpSpPr>
      <p:sp>
        <p:nvSpPr>
          <p:cNvPr id="341" name="Google Shape;341;p55"/>
          <p:cNvSpPr>
            <a:spLocks noGrp="1"/>
          </p:cNvSpPr>
          <p:nvPr>
            <p:ph type="pic" idx="2"/>
          </p:nvPr>
        </p:nvSpPr>
        <p:spPr>
          <a:xfrm>
            <a:off x="9405000" y="2636867"/>
            <a:ext cx="1742800" cy="2608800"/>
          </a:xfrm>
          <a:prstGeom prst="rect">
            <a:avLst/>
          </a:prstGeom>
          <a:noFill/>
          <a:ln>
            <a:noFill/>
          </a:ln>
        </p:spPr>
      </p:sp>
      <p:sp>
        <p:nvSpPr>
          <p:cNvPr id="342" name="Google Shape;342;p55"/>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43" name="Google Shape;343;p55"/>
          <p:cNvSpPr txBox="1">
            <a:spLocks noGrp="1"/>
          </p:cNvSpPr>
          <p:nvPr>
            <p:ph type="title"/>
          </p:nvPr>
        </p:nvSpPr>
        <p:spPr>
          <a:xfrm>
            <a:off x="882101" y="565700"/>
            <a:ext cx="10474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55"/>
          <p:cNvSpPr>
            <a:spLocks noGrp="1"/>
          </p:cNvSpPr>
          <p:nvPr>
            <p:ph type="pic" idx="3"/>
          </p:nvPr>
        </p:nvSpPr>
        <p:spPr>
          <a:xfrm>
            <a:off x="8091104" y="3855332"/>
            <a:ext cx="370400" cy="370400"/>
          </a:xfrm>
          <a:prstGeom prst="rect">
            <a:avLst/>
          </a:prstGeom>
          <a:noFill/>
          <a:ln>
            <a:noFill/>
          </a:ln>
        </p:spPr>
      </p:sp>
      <p:sp>
        <p:nvSpPr>
          <p:cNvPr id="345" name="Google Shape;345;p55"/>
          <p:cNvSpPr txBox="1">
            <a:spLocks noGrp="1"/>
          </p:cNvSpPr>
          <p:nvPr>
            <p:ph type="subTitle" idx="4"/>
          </p:nvPr>
        </p:nvSpPr>
        <p:spPr>
          <a:xfrm>
            <a:off x="912200"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46" name="Google Shape;346;p55"/>
          <p:cNvSpPr txBox="1">
            <a:spLocks noGrp="1"/>
          </p:cNvSpPr>
          <p:nvPr>
            <p:ph type="body" idx="5"/>
          </p:nvPr>
        </p:nvSpPr>
        <p:spPr>
          <a:xfrm>
            <a:off x="902000" y="2788067"/>
            <a:ext cx="35700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47" name="Google Shape;347;p55"/>
          <p:cNvSpPr txBox="1">
            <a:spLocks noGrp="1"/>
          </p:cNvSpPr>
          <p:nvPr>
            <p:ph type="body" idx="6"/>
          </p:nvPr>
        </p:nvSpPr>
        <p:spPr>
          <a:xfrm>
            <a:off x="912200" y="4187033"/>
            <a:ext cx="32676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3811741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ppendix - Risks">
  <p:cSld name="Appendix - Risks">
    <p:spTree>
      <p:nvGrpSpPr>
        <p:cNvPr id="1" name="Shape 348"/>
        <p:cNvGrpSpPr/>
        <p:nvPr/>
      </p:nvGrpSpPr>
      <p:grpSpPr>
        <a:xfrm>
          <a:off x="0" y="0"/>
          <a:ext cx="0" cy="0"/>
          <a:chOff x="0" y="0"/>
          <a:chExt cx="0" cy="0"/>
        </a:xfrm>
      </p:grpSpPr>
      <p:sp>
        <p:nvSpPr>
          <p:cNvPr id="349" name="Google Shape;349;p56"/>
          <p:cNvSpPr>
            <a:spLocks noGrp="1"/>
          </p:cNvSpPr>
          <p:nvPr>
            <p:ph type="pic" idx="2"/>
          </p:nvPr>
        </p:nvSpPr>
        <p:spPr>
          <a:xfrm>
            <a:off x="6953567" y="0"/>
            <a:ext cx="5238400" cy="6858000"/>
          </a:xfrm>
          <a:prstGeom prst="rect">
            <a:avLst/>
          </a:prstGeom>
          <a:noFill/>
          <a:ln>
            <a:noFill/>
          </a:ln>
        </p:spPr>
      </p:sp>
      <p:sp>
        <p:nvSpPr>
          <p:cNvPr id="350" name="Google Shape;350;p56"/>
          <p:cNvSpPr txBox="1">
            <a:spLocks noGrp="1"/>
          </p:cNvSpPr>
          <p:nvPr>
            <p:ph type="body" idx="1"/>
          </p:nvPr>
        </p:nvSpPr>
        <p:spPr>
          <a:xfrm>
            <a:off x="917200" y="390300"/>
            <a:ext cx="50072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51" name="Google Shape;351;p56"/>
          <p:cNvSpPr txBox="1">
            <a:spLocks noGrp="1"/>
          </p:cNvSpPr>
          <p:nvPr>
            <p:ph type="subTitle" idx="3"/>
          </p:nvPr>
        </p:nvSpPr>
        <p:spPr>
          <a:xfrm>
            <a:off x="918980" y="709072"/>
            <a:ext cx="50056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52" name="Google Shape;352;p56"/>
          <p:cNvSpPr txBox="1">
            <a:spLocks noGrp="1"/>
          </p:cNvSpPr>
          <p:nvPr>
            <p:ph type="body" idx="4"/>
          </p:nvPr>
        </p:nvSpPr>
        <p:spPr>
          <a:xfrm>
            <a:off x="917900" y="1255400"/>
            <a:ext cx="5007200" cy="22560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353" name="Google Shape;353;p56"/>
          <p:cNvSpPr txBox="1">
            <a:spLocks noGrp="1"/>
          </p:cNvSpPr>
          <p:nvPr>
            <p:ph type="body" idx="5"/>
          </p:nvPr>
        </p:nvSpPr>
        <p:spPr>
          <a:xfrm>
            <a:off x="1505867" y="3691800"/>
            <a:ext cx="4419200" cy="2256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Tree>
    <p:extLst>
      <p:ext uri="{BB962C8B-B14F-4D97-AF65-F5344CB8AC3E}">
        <p14:creationId xmlns:p14="http://schemas.microsoft.com/office/powerpoint/2010/main" val="12421300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Next Steps">
  <p:cSld name="Next Steps">
    <p:bg>
      <p:bgPr>
        <a:solidFill>
          <a:schemeClr val="accent3"/>
        </a:solidFill>
        <a:effectLst/>
      </p:bgPr>
    </p:bg>
    <p:spTree>
      <p:nvGrpSpPr>
        <p:cNvPr id="1" name="Shape 354"/>
        <p:cNvGrpSpPr/>
        <p:nvPr/>
      </p:nvGrpSpPr>
      <p:grpSpPr>
        <a:xfrm>
          <a:off x="0" y="0"/>
          <a:ext cx="0" cy="0"/>
          <a:chOff x="0" y="0"/>
          <a:chExt cx="0" cy="0"/>
        </a:xfrm>
      </p:grpSpPr>
      <p:sp>
        <p:nvSpPr>
          <p:cNvPr id="355" name="Google Shape;355;p57"/>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56" name="Google Shape;356;p57"/>
          <p:cNvSpPr txBox="1">
            <a:spLocks noGrp="1"/>
          </p:cNvSpPr>
          <p:nvPr>
            <p:ph type="title"/>
          </p:nvPr>
        </p:nvSpPr>
        <p:spPr>
          <a:xfrm>
            <a:off x="861380" y="565704"/>
            <a:ext cx="6868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57"/>
          <p:cNvSpPr txBox="1">
            <a:spLocks noGrp="1"/>
          </p:cNvSpPr>
          <p:nvPr>
            <p:ph type="body" idx="2"/>
          </p:nvPr>
        </p:nvSpPr>
        <p:spPr>
          <a:xfrm>
            <a:off x="917900" y="1911300"/>
            <a:ext cx="3823200" cy="2237200"/>
          </a:xfrm>
          <a:prstGeom prst="rect">
            <a:avLst/>
          </a:prstGeom>
          <a:noFill/>
          <a:ln>
            <a:noFill/>
          </a:ln>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58" name="Google Shape;358;p57"/>
          <p:cNvSpPr txBox="1">
            <a:spLocks noGrp="1"/>
          </p:cNvSpPr>
          <p:nvPr>
            <p:ph type="body" idx="3"/>
          </p:nvPr>
        </p:nvSpPr>
        <p:spPr>
          <a:xfrm>
            <a:off x="6299933" y="4827433"/>
            <a:ext cx="51800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359" name="Google Shape;359;p57"/>
          <p:cNvSpPr txBox="1">
            <a:spLocks noGrp="1"/>
          </p:cNvSpPr>
          <p:nvPr>
            <p:ph type="body" idx="4"/>
          </p:nvPr>
        </p:nvSpPr>
        <p:spPr>
          <a:xfrm>
            <a:off x="6299933" y="3462583"/>
            <a:ext cx="51800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360" name="Google Shape;360;p57"/>
          <p:cNvSpPr txBox="1">
            <a:spLocks noGrp="1"/>
          </p:cNvSpPr>
          <p:nvPr>
            <p:ph type="body" idx="5"/>
          </p:nvPr>
        </p:nvSpPr>
        <p:spPr>
          <a:xfrm>
            <a:off x="6299933" y="2090133"/>
            <a:ext cx="51800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26542512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Q&amp;A">
  <p:cSld name="Q&amp;A">
    <p:bg>
      <p:bgPr>
        <a:solidFill>
          <a:schemeClr val="accent3"/>
        </a:solidFill>
        <a:effectLst/>
      </p:bgPr>
    </p:bg>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890200" y="307167"/>
            <a:ext cx="10256400" cy="3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10666">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63" name="Google Shape;363;p58"/>
          <p:cNvSpPr txBox="1">
            <a:spLocks noGrp="1"/>
          </p:cNvSpPr>
          <p:nvPr>
            <p:ph type="title" idx="2"/>
          </p:nvPr>
        </p:nvSpPr>
        <p:spPr>
          <a:xfrm>
            <a:off x="890200" y="5163067"/>
            <a:ext cx="10256400" cy="1305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1754957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78F4F7-2298-0C99-F454-0A19D76BFD51}"/>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3" name="Footer Placeholder 2">
            <a:extLst>
              <a:ext uri="{FF2B5EF4-FFF2-40B4-BE49-F238E27FC236}">
                <a16:creationId xmlns:a16="http://schemas.microsoft.com/office/drawing/2014/main" id="{947897B6-BB36-342B-8090-0D113769E2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497C9-87CD-449A-C61D-CD961C2F1FD6}"/>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16555019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accent3"/>
        </a:solidFill>
        <a:effectLst/>
      </p:bgPr>
    </p:bg>
    <p:spTree>
      <p:nvGrpSpPr>
        <p:cNvPr id="1" name="Shape 364"/>
        <p:cNvGrpSpPr/>
        <p:nvPr/>
      </p:nvGrpSpPr>
      <p:grpSpPr>
        <a:xfrm>
          <a:off x="0" y="0"/>
          <a:ext cx="0" cy="0"/>
          <a:chOff x="0" y="0"/>
          <a:chExt cx="0" cy="0"/>
        </a:xfrm>
      </p:grpSpPr>
      <p:sp>
        <p:nvSpPr>
          <p:cNvPr id="365" name="Google Shape;365;p59"/>
          <p:cNvSpPr>
            <a:spLocks noGrp="1"/>
          </p:cNvSpPr>
          <p:nvPr>
            <p:ph type="pic" idx="2"/>
          </p:nvPr>
        </p:nvSpPr>
        <p:spPr>
          <a:xfrm>
            <a:off x="6266900" y="0"/>
            <a:ext cx="5925200" cy="3988000"/>
          </a:xfrm>
          <a:prstGeom prst="rect">
            <a:avLst/>
          </a:prstGeom>
          <a:noFill/>
          <a:ln>
            <a:noFill/>
          </a:ln>
        </p:spPr>
      </p:sp>
      <p:sp>
        <p:nvSpPr>
          <p:cNvPr id="366" name="Google Shape;366;p59"/>
          <p:cNvSpPr txBox="1">
            <a:spLocks noGrp="1"/>
          </p:cNvSpPr>
          <p:nvPr>
            <p:ph type="title"/>
          </p:nvPr>
        </p:nvSpPr>
        <p:spPr>
          <a:xfrm>
            <a:off x="543133" y="4488055"/>
            <a:ext cx="11026800" cy="1962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10666">
                <a:solidFill>
                  <a:schemeClr val="dk1"/>
                </a:solidFill>
              </a:defRPr>
            </a:lvl1pPr>
            <a:lvl2pPr lvl="1">
              <a:spcBef>
                <a:spcPts val="0"/>
              </a:spcBef>
              <a:spcAft>
                <a:spcPts val="0"/>
              </a:spcAft>
              <a:buSzPts val="9600"/>
              <a:buNone/>
              <a:defRPr sz="12800"/>
            </a:lvl2pPr>
            <a:lvl3pPr lvl="2">
              <a:spcBef>
                <a:spcPts val="0"/>
              </a:spcBef>
              <a:spcAft>
                <a:spcPts val="0"/>
              </a:spcAft>
              <a:buSzPts val="9600"/>
              <a:buNone/>
              <a:defRPr sz="12800"/>
            </a:lvl3pPr>
            <a:lvl4pPr lvl="3">
              <a:spcBef>
                <a:spcPts val="0"/>
              </a:spcBef>
              <a:spcAft>
                <a:spcPts val="0"/>
              </a:spcAft>
              <a:buSzPts val="9600"/>
              <a:buNone/>
              <a:defRPr sz="12800"/>
            </a:lvl4pPr>
            <a:lvl5pPr lvl="4">
              <a:spcBef>
                <a:spcPts val="0"/>
              </a:spcBef>
              <a:spcAft>
                <a:spcPts val="0"/>
              </a:spcAft>
              <a:buSzPts val="9600"/>
              <a:buNone/>
              <a:defRPr sz="12800"/>
            </a:lvl5pPr>
            <a:lvl6pPr lvl="5">
              <a:spcBef>
                <a:spcPts val="0"/>
              </a:spcBef>
              <a:spcAft>
                <a:spcPts val="0"/>
              </a:spcAft>
              <a:buSzPts val="9600"/>
              <a:buNone/>
              <a:defRPr sz="12800"/>
            </a:lvl6pPr>
            <a:lvl7pPr lvl="6">
              <a:spcBef>
                <a:spcPts val="0"/>
              </a:spcBef>
              <a:spcAft>
                <a:spcPts val="0"/>
              </a:spcAft>
              <a:buSzPts val="9600"/>
              <a:buNone/>
              <a:defRPr sz="12800"/>
            </a:lvl7pPr>
            <a:lvl8pPr lvl="7">
              <a:spcBef>
                <a:spcPts val="0"/>
              </a:spcBef>
              <a:spcAft>
                <a:spcPts val="0"/>
              </a:spcAft>
              <a:buSzPts val="9600"/>
              <a:buNone/>
              <a:defRPr sz="12800"/>
            </a:lvl8pPr>
            <a:lvl9pPr lvl="8">
              <a:spcBef>
                <a:spcPts val="0"/>
              </a:spcBef>
              <a:spcAft>
                <a:spcPts val="0"/>
              </a:spcAft>
              <a:buSzPts val="9600"/>
              <a:buNone/>
              <a:defRPr sz="12800"/>
            </a:lvl9pPr>
          </a:lstStyle>
          <a:p>
            <a:endParaRPr/>
          </a:p>
        </p:txBody>
      </p:sp>
      <p:cxnSp>
        <p:nvCxnSpPr>
          <p:cNvPr id="367" name="Google Shape;367;p59"/>
          <p:cNvCxnSpPr/>
          <p:nvPr/>
        </p:nvCxnSpPr>
        <p:spPr>
          <a:xfrm>
            <a:off x="-4200" y="903800"/>
            <a:ext cx="6976400" cy="0"/>
          </a:xfrm>
          <a:prstGeom prst="straightConnector1">
            <a:avLst/>
          </a:prstGeom>
          <a:noFill/>
          <a:ln w="28575" cap="flat" cmpd="sng">
            <a:solidFill>
              <a:schemeClr val="accent1"/>
            </a:solidFill>
            <a:prstDash val="dot"/>
            <a:round/>
            <a:headEnd type="none" w="med" len="med"/>
            <a:tailEnd type="none" w="med" len="med"/>
          </a:ln>
        </p:spPr>
      </p:cxnSp>
    </p:spTree>
    <p:extLst>
      <p:ext uri="{BB962C8B-B14F-4D97-AF65-F5344CB8AC3E}">
        <p14:creationId xmlns:p14="http://schemas.microsoft.com/office/powerpoint/2010/main" val="15499145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chemeClr val="accent3"/>
        </a:solidFill>
        <a:effectLst/>
      </p:bgPr>
    </p:bg>
    <p:spTree>
      <p:nvGrpSpPr>
        <p:cNvPr id="1" name="Shape 368"/>
        <p:cNvGrpSpPr/>
        <p:nvPr/>
      </p:nvGrpSpPr>
      <p:grpSpPr>
        <a:xfrm>
          <a:off x="0" y="0"/>
          <a:ext cx="0" cy="0"/>
          <a:chOff x="0" y="0"/>
          <a:chExt cx="0" cy="0"/>
        </a:xfrm>
      </p:grpSpPr>
      <p:sp>
        <p:nvSpPr>
          <p:cNvPr id="369" name="Google Shape;369;p60"/>
          <p:cNvSpPr>
            <a:spLocks noGrp="1"/>
          </p:cNvSpPr>
          <p:nvPr>
            <p:ph type="pic" idx="2"/>
          </p:nvPr>
        </p:nvSpPr>
        <p:spPr>
          <a:xfrm>
            <a:off x="1161433" y="689500"/>
            <a:ext cx="2541200" cy="5427600"/>
          </a:xfrm>
          <a:prstGeom prst="roundRect">
            <a:avLst>
              <a:gd name="adj" fmla="val 11144"/>
            </a:avLst>
          </a:prstGeom>
          <a:noFill/>
          <a:ln>
            <a:noFill/>
          </a:ln>
        </p:spPr>
      </p:sp>
      <p:sp>
        <p:nvSpPr>
          <p:cNvPr id="370" name="Google Shape;370;p60"/>
          <p:cNvSpPr>
            <a:spLocks noGrp="1"/>
          </p:cNvSpPr>
          <p:nvPr>
            <p:ph type="pic" idx="3"/>
          </p:nvPr>
        </p:nvSpPr>
        <p:spPr>
          <a:xfrm>
            <a:off x="4838233" y="689500"/>
            <a:ext cx="2541200" cy="5427600"/>
          </a:xfrm>
          <a:prstGeom prst="roundRect">
            <a:avLst>
              <a:gd name="adj" fmla="val 11144"/>
            </a:avLst>
          </a:prstGeom>
          <a:noFill/>
          <a:ln>
            <a:noFill/>
          </a:ln>
        </p:spPr>
      </p:sp>
      <p:sp>
        <p:nvSpPr>
          <p:cNvPr id="371" name="Google Shape;371;p60"/>
          <p:cNvSpPr>
            <a:spLocks noGrp="1"/>
          </p:cNvSpPr>
          <p:nvPr>
            <p:ph type="pic" idx="4"/>
          </p:nvPr>
        </p:nvSpPr>
        <p:spPr>
          <a:xfrm>
            <a:off x="8515033" y="689500"/>
            <a:ext cx="2541200" cy="5427600"/>
          </a:xfrm>
          <a:prstGeom prst="roundRect">
            <a:avLst>
              <a:gd name="adj" fmla="val 11144"/>
            </a:avLst>
          </a:prstGeom>
          <a:noFill/>
          <a:ln>
            <a:noFill/>
          </a:ln>
        </p:spPr>
      </p:sp>
    </p:spTree>
    <p:extLst>
      <p:ext uri="{BB962C8B-B14F-4D97-AF65-F5344CB8AC3E}">
        <p14:creationId xmlns:p14="http://schemas.microsoft.com/office/powerpoint/2010/main" val="16992388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1 2">
  <p:cSld name="Custom Layout 1 2">
    <p:bg>
      <p:bgPr>
        <a:solidFill>
          <a:schemeClr val="lt2"/>
        </a:solidFill>
        <a:effectLst/>
      </p:bgPr>
    </p:bg>
    <p:spTree>
      <p:nvGrpSpPr>
        <p:cNvPr id="1" name="Shape 372"/>
        <p:cNvGrpSpPr/>
        <p:nvPr/>
      </p:nvGrpSpPr>
      <p:grpSpPr>
        <a:xfrm>
          <a:off x="0" y="0"/>
          <a:ext cx="0" cy="0"/>
          <a:chOff x="0" y="0"/>
          <a:chExt cx="0" cy="0"/>
        </a:xfrm>
      </p:grpSpPr>
      <p:sp>
        <p:nvSpPr>
          <p:cNvPr id="373" name="Google Shape;373;p61"/>
          <p:cNvSpPr>
            <a:spLocks noGrp="1"/>
          </p:cNvSpPr>
          <p:nvPr>
            <p:ph type="pic" idx="2"/>
          </p:nvPr>
        </p:nvSpPr>
        <p:spPr>
          <a:xfrm>
            <a:off x="1161433" y="689500"/>
            <a:ext cx="2541200" cy="5427600"/>
          </a:xfrm>
          <a:prstGeom prst="roundRect">
            <a:avLst>
              <a:gd name="adj" fmla="val 11144"/>
            </a:avLst>
          </a:prstGeom>
          <a:noFill/>
          <a:ln>
            <a:noFill/>
          </a:ln>
        </p:spPr>
      </p:sp>
      <p:sp>
        <p:nvSpPr>
          <p:cNvPr id="374" name="Google Shape;374;p61"/>
          <p:cNvSpPr>
            <a:spLocks noGrp="1"/>
          </p:cNvSpPr>
          <p:nvPr>
            <p:ph type="pic" idx="3"/>
          </p:nvPr>
        </p:nvSpPr>
        <p:spPr>
          <a:xfrm>
            <a:off x="4838233" y="689500"/>
            <a:ext cx="2541200" cy="5427600"/>
          </a:xfrm>
          <a:prstGeom prst="roundRect">
            <a:avLst>
              <a:gd name="adj" fmla="val 11144"/>
            </a:avLst>
          </a:prstGeom>
          <a:noFill/>
          <a:ln>
            <a:noFill/>
          </a:ln>
        </p:spPr>
      </p:sp>
      <p:sp>
        <p:nvSpPr>
          <p:cNvPr id="375" name="Google Shape;375;p61"/>
          <p:cNvSpPr>
            <a:spLocks noGrp="1"/>
          </p:cNvSpPr>
          <p:nvPr>
            <p:ph type="pic" idx="4"/>
          </p:nvPr>
        </p:nvSpPr>
        <p:spPr>
          <a:xfrm>
            <a:off x="8515033" y="689500"/>
            <a:ext cx="2541200" cy="5427600"/>
          </a:xfrm>
          <a:prstGeom prst="roundRect">
            <a:avLst>
              <a:gd name="adj" fmla="val 11144"/>
            </a:avLst>
          </a:prstGeom>
          <a:noFill/>
          <a:ln>
            <a:noFill/>
          </a:ln>
        </p:spPr>
      </p:sp>
    </p:spTree>
    <p:extLst>
      <p:ext uri="{BB962C8B-B14F-4D97-AF65-F5344CB8AC3E}">
        <p14:creationId xmlns:p14="http://schemas.microsoft.com/office/powerpoint/2010/main" val="42484856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stom Layout 1 1">
  <p:cSld name="Custom Layout 1 1">
    <p:bg>
      <p:bgPr>
        <a:solidFill>
          <a:schemeClr val="accent4"/>
        </a:solidFill>
        <a:effectLst/>
      </p:bgPr>
    </p:bg>
    <p:spTree>
      <p:nvGrpSpPr>
        <p:cNvPr id="1" name="Shape 376"/>
        <p:cNvGrpSpPr/>
        <p:nvPr/>
      </p:nvGrpSpPr>
      <p:grpSpPr>
        <a:xfrm>
          <a:off x="0" y="0"/>
          <a:ext cx="0" cy="0"/>
          <a:chOff x="0" y="0"/>
          <a:chExt cx="0" cy="0"/>
        </a:xfrm>
      </p:grpSpPr>
      <p:sp>
        <p:nvSpPr>
          <p:cNvPr id="377" name="Google Shape;377;p62"/>
          <p:cNvSpPr/>
          <p:nvPr/>
        </p:nvSpPr>
        <p:spPr>
          <a:xfrm rot="-5400000">
            <a:off x="4715233" y="-611300"/>
            <a:ext cx="6914400" cy="8086400"/>
          </a:xfrm>
          <a:prstGeom prst="round2SameRect">
            <a:avLst>
              <a:gd name="adj1" fmla="val 0"/>
              <a:gd name="adj2" fmla="val 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8" name="Google Shape;378;p62"/>
          <p:cNvSpPr/>
          <p:nvPr/>
        </p:nvSpPr>
        <p:spPr>
          <a:xfrm rot="-5400000">
            <a:off x="-1390467" y="1351700"/>
            <a:ext cx="6904400" cy="4150400"/>
          </a:xfrm>
          <a:prstGeom prst="round2SameRect">
            <a:avLst>
              <a:gd name="adj1" fmla="val 0"/>
              <a:gd name="adj2" fmla="val 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9" name="Google Shape;379;p62"/>
          <p:cNvSpPr>
            <a:spLocks noGrp="1"/>
          </p:cNvSpPr>
          <p:nvPr>
            <p:ph type="pic" idx="2"/>
          </p:nvPr>
        </p:nvSpPr>
        <p:spPr>
          <a:xfrm>
            <a:off x="1037000" y="1251593"/>
            <a:ext cx="2131200" cy="4550800"/>
          </a:xfrm>
          <a:prstGeom prst="roundRect">
            <a:avLst>
              <a:gd name="adj" fmla="val 11038"/>
            </a:avLst>
          </a:prstGeom>
          <a:noFill/>
          <a:ln>
            <a:noFill/>
          </a:ln>
        </p:spPr>
      </p:sp>
      <p:sp>
        <p:nvSpPr>
          <p:cNvPr id="380" name="Google Shape;380;p62"/>
          <p:cNvSpPr>
            <a:spLocks noGrp="1"/>
          </p:cNvSpPr>
          <p:nvPr>
            <p:ph type="pic" idx="3"/>
          </p:nvPr>
        </p:nvSpPr>
        <p:spPr>
          <a:xfrm>
            <a:off x="5487200" y="1229327"/>
            <a:ext cx="5503600" cy="3111200"/>
          </a:xfrm>
          <a:prstGeom prst="rect">
            <a:avLst/>
          </a:prstGeom>
          <a:noFill/>
          <a:ln>
            <a:noFill/>
          </a:ln>
        </p:spPr>
      </p:sp>
    </p:spTree>
    <p:extLst>
      <p:ext uri="{BB962C8B-B14F-4D97-AF65-F5344CB8AC3E}">
        <p14:creationId xmlns:p14="http://schemas.microsoft.com/office/powerpoint/2010/main" val="6737953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chemeClr val="lt2"/>
        </a:solidFill>
        <a:effectLst/>
      </p:bgPr>
    </p:bg>
    <p:spTree>
      <p:nvGrpSpPr>
        <p:cNvPr id="1" name="Shape 381"/>
        <p:cNvGrpSpPr/>
        <p:nvPr/>
      </p:nvGrpSpPr>
      <p:grpSpPr>
        <a:xfrm>
          <a:off x="0" y="0"/>
          <a:ext cx="0" cy="0"/>
          <a:chOff x="0" y="0"/>
          <a:chExt cx="0" cy="0"/>
        </a:xfrm>
      </p:grpSpPr>
      <p:sp>
        <p:nvSpPr>
          <p:cNvPr id="382" name="Google Shape;382;p63"/>
          <p:cNvSpPr>
            <a:spLocks noGrp="1"/>
          </p:cNvSpPr>
          <p:nvPr>
            <p:ph type="pic" idx="2"/>
          </p:nvPr>
        </p:nvSpPr>
        <p:spPr>
          <a:xfrm>
            <a:off x="1249300" y="1158667"/>
            <a:ext cx="2143200" cy="4550800"/>
          </a:xfrm>
          <a:prstGeom prst="roundRect">
            <a:avLst>
              <a:gd name="adj" fmla="val 11038"/>
            </a:avLst>
          </a:prstGeom>
          <a:noFill/>
          <a:ln>
            <a:noFill/>
          </a:ln>
        </p:spPr>
      </p:sp>
      <p:sp>
        <p:nvSpPr>
          <p:cNvPr id="383" name="Google Shape;383;p63"/>
          <p:cNvSpPr>
            <a:spLocks noGrp="1"/>
          </p:cNvSpPr>
          <p:nvPr>
            <p:ph type="pic" idx="3"/>
          </p:nvPr>
        </p:nvSpPr>
        <p:spPr>
          <a:xfrm>
            <a:off x="4686133" y="1158667"/>
            <a:ext cx="6398400" cy="4550800"/>
          </a:xfrm>
          <a:prstGeom prst="roundRect">
            <a:avLst>
              <a:gd name="adj" fmla="val 4639"/>
            </a:avLst>
          </a:prstGeom>
          <a:noFill/>
          <a:ln>
            <a:noFill/>
          </a:ln>
        </p:spPr>
      </p:sp>
    </p:spTree>
    <p:extLst>
      <p:ext uri="{BB962C8B-B14F-4D97-AF65-F5344CB8AC3E}">
        <p14:creationId xmlns:p14="http://schemas.microsoft.com/office/powerpoint/2010/main" val="36355644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chemeClr val="lt1"/>
        </a:solidFill>
        <a:effectLst/>
      </p:bgPr>
    </p:bg>
    <p:spTree>
      <p:nvGrpSpPr>
        <p:cNvPr id="1" name="Shape 384"/>
        <p:cNvGrpSpPr/>
        <p:nvPr/>
      </p:nvGrpSpPr>
      <p:grpSpPr>
        <a:xfrm>
          <a:off x="0" y="0"/>
          <a:ext cx="0" cy="0"/>
          <a:chOff x="0" y="0"/>
          <a:chExt cx="0" cy="0"/>
        </a:xfrm>
      </p:grpSpPr>
      <p:sp>
        <p:nvSpPr>
          <p:cNvPr id="385" name="Google Shape;385;p64"/>
          <p:cNvSpPr>
            <a:spLocks noGrp="1"/>
          </p:cNvSpPr>
          <p:nvPr>
            <p:ph type="pic" idx="2"/>
          </p:nvPr>
        </p:nvSpPr>
        <p:spPr>
          <a:xfrm>
            <a:off x="2758367" y="1244267"/>
            <a:ext cx="6658800" cy="4167600"/>
          </a:xfrm>
          <a:prstGeom prst="rect">
            <a:avLst/>
          </a:prstGeom>
          <a:noFill/>
          <a:ln>
            <a:noFill/>
          </a:ln>
        </p:spPr>
      </p:sp>
    </p:spTree>
    <p:extLst>
      <p:ext uri="{BB962C8B-B14F-4D97-AF65-F5344CB8AC3E}">
        <p14:creationId xmlns:p14="http://schemas.microsoft.com/office/powerpoint/2010/main" val="466472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xt + Phone mockup">
  <p:cSld name="Text + Phone mockup">
    <p:bg>
      <p:bgPr>
        <a:solidFill>
          <a:schemeClr val="accent3"/>
        </a:solidFill>
        <a:effectLst/>
      </p:bgPr>
    </p:bg>
    <p:spTree>
      <p:nvGrpSpPr>
        <p:cNvPr id="1" name="Shape 386"/>
        <p:cNvGrpSpPr/>
        <p:nvPr/>
      </p:nvGrpSpPr>
      <p:grpSpPr>
        <a:xfrm>
          <a:off x="0" y="0"/>
          <a:ext cx="0" cy="0"/>
          <a:chOff x="0" y="0"/>
          <a:chExt cx="0" cy="0"/>
        </a:xfrm>
      </p:grpSpPr>
      <p:sp>
        <p:nvSpPr>
          <p:cNvPr id="387" name="Google Shape;387;p65"/>
          <p:cNvSpPr>
            <a:spLocks noGrp="1"/>
          </p:cNvSpPr>
          <p:nvPr>
            <p:ph type="pic" idx="2"/>
          </p:nvPr>
        </p:nvSpPr>
        <p:spPr>
          <a:xfrm>
            <a:off x="8910276" y="689500"/>
            <a:ext cx="2541200" cy="5427600"/>
          </a:xfrm>
          <a:prstGeom prst="roundRect">
            <a:avLst>
              <a:gd name="adj" fmla="val 11144"/>
            </a:avLst>
          </a:prstGeom>
          <a:noFill/>
          <a:ln>
            <a:noFill/>
          </a:ln>
        </p:spPr>
      </p:sp>
      <p:sp>
        <p:nvSpPr>
          <p:cNvPr id="388" name="Google Shape;388;p65"/>
          <p:cNvSpPr>
            <a:spLocks noGrp="1"/>
          </p:cNvSpPr>
          <p:nvPr>
            <p:ph type="pic" idx="3"/>
          </p:nvPr>
        </p:nvSpPr>
        <p:spPr>
          <a:xfrm>
            <a:off x="5524896" y="689500"/>
            <a:ext cx="2541200" cy="5427600"/>
          </a:xfrm>
          <a:prstGeom prst="roundRect">
            <a:avLst>
              <a:gd name="adj" fmla="val 11144"/>
            </a:avLst>
          </a:prstGeom>
          <a:noFill/>
          <a:ln>
            <a:noFill/>
          </a:ln>
        </p:spPr>
      </p:sp>
      <p:sp>
        <p:nvSpPr>
          <p:cNvPr id="389" name="Google Shape;389;p65"/>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90" name="Google Shape;390;p65"/>
          <p:cNvSpPr txBox="1">
            <a:spLocks noGrp="1"/>
          </p:cNvSpPr>
          <p:nvPr>
            <p:ph type="body" idx="4"/>
          </p:nvPr>
        </p:nvSpPr>
        <p:spPr>
          <a:xfrm>
            <a:off x="919000" y="5160100"/>
            <a:ext cx="2624000" cy="348848"/>
          </a:xfrm>
          <a:prstGeom prst="rect">
            <a:avLst/>
          </a:prstGeom>
        </p:spPr>
        <p:txBody>
          <a:bodyPr spcFirstLastPara="1" wrap="square" lIns="91425" tIns="91425" rIns="91425" bIns="91425" anchor="t" anchorCtr="0">
            <a:spAutoFit/>
          </a:bodyPr>
          <a:lstStyle>
            <a:lvl1pPr marL="609585" lvl="0"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1pPr>
            <a:lvl2pPr marL="1219170" lvl="1"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2pPr>
            <a:lvl3pPr marL="1828754" lvl="2"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3pPr>
            <a:lvl4pPr marL="2438339" lvl="3"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4pPr>
            <a:lvl5pPr marL="3047924" lvl="4"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5pPr>
            <a:lvl6pPr marL="3657509" lvl="5"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6pPr>
            <a:lvl7pPr marL="4267093" lvl="6"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7pPr>
            <a:lvl8pPr marL="4876678" lvl="7"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8pPr>
            <a:lvl9pPr marL="5486263" lvl="8"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9pPr>
          </a:lstStyle>
          <a:p>
            <a:endParaRPr/>
          </a:p>
        </p:txBody>
      </p:sp>
      <p:sp>
        <p:nvSpPr>
          <p:cNvPr id="391" name="Google Shape;391;p65"/>
          <p:cNvSpPr txBox="1">
            <a:spLocks noGrp="1"/>
          </p:cNvSpPr>
          <p:nvPr>
            <p:ph type="subTitle" idx="5"/>
          </p:nvPr>
        </p:nvSpPr>
        <p:spPr>
          <a:xfrm>
            <a:off x="918733" y="709067"/>
            <a:ext cx="2142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2pPr>
            <a:lvl3pPr lvl="2">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3pPr>
            <a:lvl4pPr lvl="3">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4pPr>
            <a:lvl5pPr lvl="4">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5pPr>
            <a:lvl6pPr lvl="5">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6pPr>
            <a:lvl7pPr lvl="6">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7pPr>
            <a:lvl8pPr lvl="7">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8pPr>
            <a:lvl9pPr lvl="8">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9pPr>
          </a:lstStyle>
          <a:p>
            <a:endParaRPr/>
          </a:p>
        </p:txBody>
      </p:sp>
    </p:spTree>
    <p:extLst>
      <p:ext uri="{BB962C8B-B14F-4D97-AF65-F5344CB8AC3E}">
        <p14:creationId xmlns:p14="http://schemas.microsoft.com/office/powerpoint/2010/main" val="4169297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ext + Devices mockup">
  <p:cSld name="Text + Devices mockup">
    <p:bg>
      <p:bgPr>
        <a:solidFill>
          <a:schemeClr val="lt1"/>
        </a:solidFill>
        <a:effectLst/>
      </p:bgPr>
    </p:bg>
    <p:spTree>
      <p:nvGrpSpPr>
        <p:cNvPr id="1" name="Shape 392"/>
        <p:cNvGrpSpPr/>
        <p:nvPr/>
      </p:nvGrpSpPr>
      <p:grpSpPr>
        <a:xfrm>
          <a:off x="0" y="0"/>
          <a:ext cx="0" cy="0"/>
          <a:chOff x="0" y="0"/>
          <a:chExt cx="0" cy="0"/>
        </a:xfrm>
      </p:grpSpPr>
      <p:sp>
        <p:nvSpPr>
          <p:cNvPr id="393" name="Google Shape;393;p66"/>
          <p:cNvSpPr txBox="1">
            <a:spLocks noGrp="1"/>
          </p:cNvSpPr>
          <p:nvPr>
            <p:ph type="body" idx="1"/>
          </p:nvPr>
        </p:nvSpPr>
        <p:spPr>
          <a:xfrm>
            <a:off x="917200" y="390300"/>
            <a:ext cx="19620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1pPr>
            <a:lvl2pPr marL="1219170" lvl="1"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2pPr>
            <a:lvl3pPr marL="1828754" lvl="2"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3pPr>
            <a:lvl4pPr marL="2438339" lvl="3"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4pPr>
            <a:lvl5pPr marL="3047924" lvl="4"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5pPr>
            <a:lvl6pPr marL="3657509" lvl="5"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6pPr>
            <a:lvl7pPr marL="4267093" lvl="6"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7pPr>
            <a:lvl8pPr marL="4876678" lvl="7"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8pPr>
            <a:lvl9pPr marL="5486263" lvl="8"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9pPr>
          </a:lstStyle>
          <a:p>
            <a:endParaRPr/>
          </a:p>
        </p:txBody>
      </p:sp>
      <p:sp>
        <p:nvSpPr>
          <p:cNvPr id="394" name="Google Shape;394;p66"/>
          <p:cNvSpPr txBox="1">
            <a:spLocks noGrp="1"/>
          </p:cNvSpPr>
          <p:nvPr>
            <p:ph type="body" idx="2"/>
          </p:nvPr>
        </p:nvSpPr>
        <p:spPr>
          <a:xfrm>
            <a:off x="7312400" y="390300"/>
            <a:ext cx="3996000" cy="348848"/>
          </a:xfrm>
          <a:prstGeom prst="rect">
            <a:avLst/>
          </a:prstGeom>
        </p:spPr>
        <p:txBody>
          <a:bodyPr spcFirstLastPara="1" wrap="square" lIns="91425" tIns="91425" rIns="91425" bIns="91425" anchor="t" anchorCtr="0">
            <a:spAutoFit/>
          </a:bodyPr>
          <a:lstStyle>
            <a:lvl1pPr marL="609585" lvl="0"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1pPr>
            <a:lvl2pPr marL="1219170" lvl="1"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2pPr>
            <a:lvl3pPr marL="1828754" lvl="2"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3pPr>
            <a:lvl4pPr marL="2438339" lvl="3"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4pPr>
            <a:lvl5pPr marL="3047924" lvl="4"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5pPr>
            <a:lvl6pPr marL="3657509" lvl="5"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6pPr>
            <a:lvl7pPr marL="4267093" lvl="6"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7pPr>
            <a:lvl8pPr marL="4876678" lvl="7"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8pPr>
            <a:lvl9pPr marL="5486263" lvl="8"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9pPr>
          </a:lstStyle>
          <a:p>
            <a:endParaRPr/>
          </a:p>
        </p:txBody>
      </p:sp>
    </p:spTree>
    <p:extLst>
      <p:ext uri="{BB962C8B-B14F-4D97-AF65-F5344CB8AC3E}">
        <p14:creationId xmlns:p14="http://schemas.microsoft.com/office/powerpoint/2010/main" val="3534387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ver Background">
  <p:cSld name="Cover Background">
    <p:bg>
      <p:bgPr>
        <a:solidFill>
          <a:schemeClr val="dk2"/>
        </a:solidFill>
        <a:effectLst/>
      </p:bgPr>
    </p:bg>
    <p:spTree>
      <p:nvGrpSpPr>
        <p:cNvPr id="1" name="Shape 54"/>
        <p:cNvGrpSpPr/>
        <p:nvPr/>
      </p:nvGrpSpPr>
      <p:grpSpPr>
        <a:xfrm>
          <a:off x="0" y="0"/>
          <a:ext cx="0" cy="0"/>
          <a:chOff x="0" y="0"/>
          <a:chExt cx="0" cy="0"/>
        </a:xfrm>
      </p:grpSpPr>
      <p:sp>
        <p:nvSpPr>
          <p:cNvPr id="55" name="Google Shape;55;p14"/>
          <p:cNvSpPr/>
          <p:nvPr/>
        </p:nvSpPr>
        <p:spPr>
          <a:xfrm>
            <a:off x="-3267" y="648800"/>
            <a:ext cx="12192000" cy="6209200"/>
          </a:xfrm>
          <a:prstGeom prst="roundRect">
            <a:avLst>
              <a:gd name="adj" fmla="val 0"/>
            </a:avLst>
          </a:prstGeom>
          <a:solidFill>
            <a:schemeClr val="l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cxnSp>
        <p:nvCxnSpPr>
          <p:cNvPr id="56" name="Google Shape;56;p14"/>
          <p:cNvCxnSpPr/>
          <p:nvPr/>
        </p:nvCxnSpPr>
        <p:spPr>
          <a:xfrm rot="10800000">
            <a:off x="791600" y="4895867"/>
            <a:ext cx="10597600" cy="0"/>
          </a:xfrm>
          <a:prstGeom prst="straightConnector1">
            <a:avLst/>
          </a:prstGeom>
          <a:noFill/>
          <a:ln w="9525" cap="flat" cmpd="sng">
            <a:solidFill>
              <a:schemeClr val="dk1"/>
            </a:solidFill>
            <a:prstDash val="solid"/>
            <a:round/>
            <a:headEnd type="none" w="sm" len="sm"/>
            <a:tailEnd type="none" w="sm" len="sm"/>
          </a:ln>
        </p:spPr>
      </p:cxnSp>
      <p:sp>
        <p:nvSpPr>
          <p:cNvPr id="57" name="Google Shape;57;p14"/>
          <p:cNvSpPr txBox="1">
            <a:spLocks noGrp="1"/>
          </p:cNvSpPr>
          <p:nvPr>
            <p:ph type="title"/>
          </p:nvPr>
        </p:nvSpPr>
        <p:spPr>
          <a:xfrm>
            <a:off x="790900" y="648000"/>
            <a:ext cx="10555200" cy="3657600"/>
          </a:xfrm>
          <a:prstGeom prst="rect">
            <a:avLst/>
          </a:prstGeom>
        </p:spPr>
        <p:txBody>
          <a:bodyPr spcFirstLastPara="1" wrap="square" lIns="0" tIns="0" rIns="0" bIns="0" anchor="b" anchorCtr="0">
            <a:noAutofit/>
          </a:bodyPr>
          <a:lstStyle>
            <a:lvl1pPr lvl="0">
              <a:lnSpc>
                <a:spcPct val="80000"/>
              </a:lnSpc>
              <a:spcBef>
                <a:spcPts val="0"/>
              </a:spcBef>
              <a:spcAft>
                <a:spcPts val="0"/>
              </a:spcAft>
              <a:buSzPts val="8000"/>
              <a:buFont typeface="Neuton Light"/>
              <a:buNone/>
              <a:defRPr sz="10666"/>
            </a:lvl1pPr>
            <a:lvl2pPr lvl="1">
              <a:lnSpc>
                <a:spcPct val="80000"/>
              </a:lnSpc>
              <a:spcBef>
                <a:spcPts val="0"/>
              </a:spcBef>
              <a:spcAft>
                <a:spcPts val="0"/>
              </a:spcAft>
              <a:buSzPts val="5000"/>
              <a:buFont typeface="Neuton Light"/>
              <a:buNone/>
              <a:defRPr sz="6667"/>
            </a:lvl2pPr>
            <a:lvl3pPr lvl="2">
              <a:lnSpc>
                <a:spcPct val="80000"/>
              </a:lnSpc>
              <a:spcBef>
                <a:spcPts val="0"/>
              </a:spcBef>
              <a:spcAft>
                <a:spcPts val="0"/>
              </a:spcAft>
              <a:buSzPts val="5000"/>
              <a:buFont typeface="Neuton Light"/>
              <a:buNone/>
              <a:defRPr sz="6667"/>
            </a:lvl3pPr>
            <a:lvl4pPr lvl="3">
              <a:lnSpc>
                <a:spcPct val="80000"/>
              </a:lnSpc>
              <a:spcBef>
                <a:spcPts val="0"/>
              </a:spcBef>
              <a:spcAft>
                <a:spcPts val="0"/>
              </a:spcAft>
              <a:buSzPts val="5000"/>
              <a:buFont typeface="Neuton Light"/>
              <a:buNone/>
              <a:defRPr sz="6667"/>
            </a:lvl4pPr>
            <a:lvl5pPr lvl="4">
              <a:lnSpc>
                <a:spcPct val="80000"/>
              </a:lnSpc>
              <a:spcBef>
                <a:spcPts val="0"/>
              </a:spcBef>
              <a:spcAft>
                <a:spcPts val="0"/>
              </a:spcAft>
              <a:buSzPts val="5000"/>
              <a:buFont typeface="Neuton Light"/>
              <a:buNone/>
              <a:defRPr sz="6667"/>
            </a:lvl5pPr>
            <a:lvl6pPr lvl="5">
              <a:lnSpc>
                <a:spcPct val="80000"/>
              </a:lnSpc>
              <a:spcBef>
                <a:spcPts val="0"/>
              </a:spcBef>
              <a:spcAft>
                <a:spcPts val="0"/>
              </a:spcAft>
              <a:buSzPts val="5000"/>
              <a:buFont typeface="Neuton Light"/>
              <a:buNone/>
              <a:defRPr sz="6667"/>
            </a:lvl6pPr>
            <a:lvl7pPr lvl="6">
              <a:lnSpc>
                <a:spcPct val="80000"/>
              </a:lnSpc>
              <a:spcBef>
                <a:spcPts val="0"/>
              </a:spcBef>
              <a:spcAft>
                <a:spcPts val="0"/>
              </a:spcAft>
              <a:buSzPts val="5000"/>
              <a:buFont typeface="Neuton Light"/>
              <a:buNone/>
              <a:defRPr sz="6667"/>
            </a:lvl7pPr>
            <a:lvl8pPr lvl="7">
              <a:lnSpc>
                <a:spcPct val="80000"/>
              </a:lnSpc>
              <a:spcBef>
                <a:spcPts val="0"/>
              </a:spcBef>
              <a:spcAft>
                <a:spcPts val="0"/>
              </a:spcAft>
              <a:buSzPts val="5000"/>
              <a:buFont typeface="Neuton Light"/>
              <a:buNone/>
              <a:defRPr sz="6667"/>
            </a:lvl8pPr>
            <a:lvl9pPr lvl="8">
              <a:lnSpc>
                <a:spcPct val="80000"/>
              </a:lnSpc>
              <a:spcBef>
                <a:spcPts val="0"/>
              </a:spcBef>
              <a:spcAft>
                <a:spcPts val="0"/>
              </a:spcAft>
              <a:buSzPts val="5000"/>
              <a:buFont typeface="Neuton Light"/>
              <a:buNone/>
              <a:defRPr sz="6667"/>
            </a:lvl9pPr>
          </a:lstStyle>
          <a:p>
            <a:endParaRPr/>
          </a:p>
        </p:txBody>
      </p:sp>
      <p:sp>
        <p:nvSpPr>
          <p:cNvPr id="58" name="Google Shape;58;p14"/>
          <p:cNvSpPr txBox="1">
            <a:spLocks noGrp="1"/>
          </p:cNvSpPr>
          <p:nvPr>
            <p:ph type="body" idx="1"/>
          </p:nvPr>
        </p:nvSpPr>
        <p:spPr>
          <a:xfrm>
            <a:off x="767251" y="5849600"/>
            <a:ext cx="3892800" cy="864000"/>
          </a:xfrm>
          <a:prstGeom prst="rect">
            <a:avLst/>
          </a:prstGeom>
        </p:spPr>
        <p:txBody>
          <a:bodyPr spcFirstLastPara="1" wrap="square" lIns="0" tIns="0" rIns="0" bIns="91425" anchor="t" anchorCtr="0">
            <a:normAutofit/>
          </a:bodyPr>
          <a:lstStyle>
            <a:lvl1pPr marL="609585" lvl="0" indent="-389457">
              <a:spcBef>
                <a:spcPts val="0"/>
              </a:spcBef>
              <a:spcAft>
                <a:spcPts val="0"/>
              </a:spcAft>
              <a:buSzPts val="1000"/>
              <a:buFont typeface="Hanken Grotesk"/>
              <a:buChar char="●"/>
              <a:defRPr/>
            </a:lvl1pPr>
            <a:lvl2pPr marL="1219170" lvl="1" indent="-389457">
              <a:spcBef>
                <a:spcPts val="0"/>
              </a:spcBef>
              <a:spcAft>
                <a:spcPts val="0"/>
              </a:spcAft>
              <a:buSzPts val="1000"/>
              <a:buFont typeface="Hanken Grotesk"/>
              <a:buChar char="○"/>
              <a:defRPr/>
            </a:lvl2pPr>
            <a:lvl3pPr marL="1828754" lvl="2" indent="-389457">
              <a:spcBef>
                <a:spcPts val="0"/>
              </a:spcBef>
              <a:spcAft>
                <a:spcPts val="0"/>
              </a:spcAft>
              <a:buSzPts val="1000"/>
              <a:buFont typeface="Hanken Grotesk"/>
              <a:buChar char="■"/>
              <a:defRPr/>
            </a:lvl3pPr>
            <a:lvl4pPr marL="2438339" lvl="3" indent="-389457">
              <a:spcBef>
                <a:spcPts val="0"/>
              </a:spcBef>
              <a:spcAft>
                <a:spcPts val="0"/>
              </a:spcAft>
              <a:buSzPts val="1000"/>
              <a:buFont typeface="Hanken Grotesk"/>
              <a:buChar char="●"/>
              <a:defRPr/>
            </a:lvl4pPr>
            <a:lvl5pPr marL="3047924" lvl="4" indent="-389457">
              <a:spcBef>
                <a:spcPts val="0"/>
              </a:spcBef>
              <a:spcAft>
                <a:spcPts val="0"/>
              </a:spcAft>
              <a:buSzPts val="1000"/>
              <a:buFont typeface="Hanken Grotesk"/>
              <a:buChar char="○"/>
              <a:defRPr/>
            </a:lvl5pPr>
            <a:lvl6pPr marL="3657509" lvl="5" indent="-389457">
              <a:spcBef>
                <a:spcPts val="0"/>
              </a:spcBef>
              <a:spcAft>
                <a:spcPts val="0"/>
              </a:spcAft>
              <a:buSzPts val="1000"/>
              <a:buFont typeface="Hanken Grotesk"/>
              <a:buChar char="■"/>
              <a:defRPr/>
            </a:lvl6pPr>
            <a:lvl7pPr marL="4267093" lvl="6" indent="-389457">
              <a:spcBef>
                <a:spcPts val="0"/>
              </a:spcBef>
              <a:spcAft>
                <a:spcPts val="0"/>
              </a:spcAft>
              <a:buSzPts val="1000"/>
              <a:buFont typeface="Hanken Grotesk"/>
              <a:buChar char="●"/>
              <a:defRPr/>
            </a:lvl7pPr>
            <a:lvl8pPr marL="4876678" lvl="7" indent="-389457">
              <a:spcBef>
                <a:spcPts val="0"/>
              </a:spcBef>
              <a:spcAft>
                <a:spcPts val="0"/>
              </a:spcAft>
              <a:buSzPts val="1000"/>
              <a:buFont typeface="Hanken Grotesk"/>
              <a:buChar char="○"/>
              <a:defRPr/>
            </a:lvl8pPr>
            <a:lvl9pPr marL="5486263" lvl="8" indent="-389457">
              <a:spcBef>
                <a:spcPts val="0"/>
              </a:spcBef>
              <a:spcAft>
                <a:spcPts val="0"/>
              </a:spcAft>
              <a:buSzPts val="1000"/>
              <a:buFont typeface="Hanken Grotesk"/>
              <a:buChar char="■"/>
              <a:defRPr/>
            </a:lvl9pPr>
          </a:lstStyle>
          <a:p>
            <a:endParaRPr/>
          </a:p>
        </p:txBody>
      </p:sp>
      <p:sp>
        <p:nvSpPr>
          <p:cNvPr id="59" name="Google Shape;59;p14"/>
          <p:cNvSpPr txBox="1">
            <a:spLocks noGrp="1"/>
          </p:cNvSpPr>
          <p:nvPr>
            <p:ph type="subTitle" idx="2"/>
          </p:nvPr>
        </p:nvSpPr>
        <p:spPr>
          <a:xfrm>
            <a:off x="1712851" y="286400"/>
            <a:ext cx="2001600" cy="244800"/>
          </a:xfrm>
          <a:prstGeom prst="rect">
            <a:avLst/>
          </a:prstGeom>
        </p:spPr>
        <p:txBody>
          <a:bodyPr spcFirstLastPara="1" wrap="square" lIns="0" tIns="0" rIns="0" bIns="0" anchor="ctr" anchorCtr="0">
            <a:normAutofit/>
          </a:bodyPr>
          <a:lstStyle>
            <a:lvl1pPr lvl="0" algn="ctr">
              <a:spcBef>
                <a:spcPts val="0"/>
              </a:spcBef>
              <a:spcAft>
                <a:spcPts val="0"/>
              </a:spcAft>
              <a:buClr>
                <a:schemeClr val="dk1"/>
              </a:buClr>
              <a:buSzPts val="1200"/>
              <a:buFont typeface="Hanken Grotesk"/>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4"/>
          <p:cNvSpPr txBox="1">
            <a:spLocks noGrp="1"/>
          </p:cNvSpPr>
          <p:nvPr>
            <p:ph type="subTitle" idx="3"/>
          </p:nvPr>
        </p:nvSpPr>
        <p:spPr>
          <a:xfrm>
            <a:off x="7385984" y="5849600"/>
            <a:ext cx="2001600" cy="244800"/>
          </a:xfrm>
          <a:prstGeom prst="rect">
            <a:avLst/>
          </a:prstGeom>
        </p:spPr>
        <p:txBody>
          <a:bodyPr spcFirstLastPara="1" wrap="square" lIns="0" tIns="0" rIns="0" bIns="0" anchor="ctr" anchorCtr="0">
            <a:normAutofit/>
          </a:bodyPr>
          <a:lstStyle>
            <a:lvl1pPr lvl="0" algn="r">
              <a:spcBef>
                <a:spcPts val="0"/>
              </a:spcBef>
              <a:spcAft>
                <a:spcPts val="0"/>
              </a:spcAft>
              <a:buSzPts val="1200"/>
              <a:buFont typeface="Hanken Grotesk"/>
              <a:buNone/>
              <a:defRPr sz="16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1" name="Google Shape;61;p14"/>
          <p:cNvSpPr txBox="1">
            <a:spLocks noGrp="1"/>
          </p:cNvSpPr>
          <p:nvPr>
            <p:ph type="subTitle" idx="4"/>
          </p:nvPr>
        </p:nvSpPr>
        <p:spPr>
          <a:xfrm>
            <a:off x="9387600" y="5849600"/>
            <a:ext cx="2001600" cy="244800"/>
          </a:xfrm>
          <a:prstGeom prst="rect">
            <a:avLst/>
          </a:prstGeom>
        </p:spPr>
        <p:txBody>
          <a:bodyPr spcFirstLastPara="1" wrap="square" lIns="0" tIns="0" rIns="0" bIns="0" anchor="ctr" anchorCtr="0">
            <a:normAutofit/>
          </a:bodyPr>
          <a:lstStyle>
            <a:lvl1pPr lvl="0" algn="r">
              <a:spcBef>
                <a:spcPts val="0"/>
              </a:spcBef>
              <a:spcAft>
                <a:spcPts val="0"/>
              </a:spcAft>
              <a:buSzPts val="1200"/>
              <a:buFont typeface="Hanken Grotesk"/>
              <a:buNone/>
              <a:defRPr sz="16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Tree>
    <p:extLst>
      <p:ext uri="{BB962C8B-B14F-4D97-AF65-F5344CB8AC3E}">
        <p14:creationId xmlns:p14="http://schemas.microsoft.com/office/powerpoint/2010/main" val="20840610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genda - Alt 1">
  <p:cSld name="Agenda - Alt 1">
    <p:spTree>
      <p:nvGrpSpPr>
        <p:cNvPr id="1" name="Shape 62"/>
        <p:cNvGrpSpPr/>
        <p:nvPr/>
      </p:nvGrpSpPr>
      <p:grpSpPr>
        <a:xfrm>
          <a:off x="0" y="0"/>
          <a:ext cx="0" cy="0"/>
          <a:chOff x="0" y="0"/>
          <a:chExt cx="0" cy="0"/>
        </a:xfrm>
      </p:grpSpPr>
      <p:sp>
        <p:nvSpPr>
          <p:cNvPr id="63" name="Google Shape;63;p15"/>
          <p:cNvSpPr txBox="1">
            <a:spLocks noGrp="1"/>
          </p:cNvSpPr>
          <p:nvPr>
            <p:ph type="subTitle" idx="1"/>
          </p:nvPr>
        </p:nvSpPr>
        <p:spPr>
          <a:xfrm>
            <a:off x="5762800" y="62667"/>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4" name="Google Shape;64;p15"/>
          <p:cNvSpPr txBox="1">
            <a:spLocks noGrp="1"/>
          </p:cNvSpPr>
          <p:nvPr>
            <p:ph type="subTitle" idx="2"/>
          </p:nvPr>
        </p:nvSpPr>
        <p:spPr>
          <a:xfrm>
            <a:off x="5762800" y="718033"/>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5" name="Google Shape;65;p15"/>
          <p:cNvSpPr txBox="1">
            <a:spLocks noGrp="1"/>
          </p:cNvSpPr>
          <p:nvPr>
            <p:ph type="subTitle" idx="3"/>
          </p:nvPr>
        </p:nvSpPr>
        <p:spPr>
          <a:xfrm>
            <a:off x="5762800" y="1415067"/>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6" name="Google Shape;66;p15"/>
          <p:cNvSpPr txBox="1">
            <a:spLocks noGrp="1"/>
          </p:cNvSpPr>
          <p:nvPr>
            <p:ph type="subTitle" idx="4"/>
          </p:nvPr>
        </p:nvSpPr>
        <p:spPr>
          <a:xfrm>
            <a:off x="5762800" y="2080284"/>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7" name="Google Shape;67;p15"/>
          <p:cNvSpPr txBox="1">
            <a:spLocks noGrp="1"/>
          </p:cNvSpPr>
          <p:nvPr>
            <p:ph type="subTitle" idx="5"/>
          </p:nvPr>
        </p:nvSpPr>
        <p:spPr>
          <a:xfrm>
            <a:off x="5762800" y="2792484"/>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8" name="Google Shape;68;p15"/>
          <p:cNvSpPr txBox="1">
            <a:spLocks noGrp="1"/>
          </p:cNvSpPr>
          <p:nvPr>
            <p:ph type="subTitle" idx="6"/>
          </p:nvPr>
        </p:nvSpPr>
        <p:spPr>
          <a:xfrm>
            <a:off x="5762800" y="3473751"/>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9" name="Google Shape;69;p15"/>
          <p:cNvSpPr txBox="1">
            <a:spLocks noGrp="1"/>
          </p:cNvSpPr>
          <p:nvPr>
            <p:ph type="subTitle" idx="7"/>
          </p:nvPr>
        </p:nvSpPr>
        <p:spPr>
          <a:xfrm>
            <a:off x="5762800" y="4160151"/>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70" name="Google Shape;70;p15"/>
          <p:cNvSpPr txBox="1">
            <a:spLocks noGrp="1"/>
          </p:cNvSpPr>
          <p:nvPr>
            <p:ph type="subTitle" idx="8"/>
          </p:nvPr>
        </p:nvSpPr>
        <p:spPr>
          <a:xfrm>
            <a:off x="5762800" y="4846433"/>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71" name="Google Shape;71;p15"/>
          <p:cNvSpPr txBox="1">
            <a:spLocks noGrp="1"/>
          </p:cNvSpPr>
          <p:nvPr>
            <p:ph type="subTitle" idx="9"/>
          </p:nvPr>
        </p:nvSpPr>
        <p:spPr>
          <a:xfrm>
            <a:off x="5762800" y="5536651"/>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72" name="Google Shape;72;p15"/>
          <p:cNvSpPr txBox="1">
            <a:spLocks noGrp="1"/>
          </p:cNvSpPr>
          <p:nvPr>
            <p:ph type="subTitle" idx="13"/>
          </p:nvPr>
        </p:nvSpPr>
        <p:spPr>
          <a:xfrm>
            <a:off x="5762800" y="6222933"/>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73" name="Google Shape;73;p15"/>
          <p:cNvSpPr txBox="1">
            <a:spLocks noGrp="1"/>
          </p:cNvSpPr>
          <p:nvPr>
            <p:ph type="subTitle" idx="14"/>
          </p:nvPr>
        </p:nvSpPr>
        <p:spPr>
          <a:xfrm>
            <a:off x="11253967" y="47067"/>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4" name="Google Shape;74;p15"/>
          <p:cNvSpPr txBox="1">
            <a:spLocks noGrp="1"/>
          </p:cNvSpPr>
          <p:nvPr>
            <p:ph type="subTitle" idx="15"/>
          </p:nvPr>
        </p:nvSpPr>
        <p:spPr>
          <a:xfrm>
            <a:off x="11253967" y="702433"/>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5" name="Google Shape;75;p15"/>
          <p:cNvSpPr txBox="1">
            <a:spLocks noGrp="1"/>
          </p:cNvSpPr>
          <p:nvPr>
            <p:ph type="subTitle" idx="16"/>
          </p:nvPr>
        </p:nvSpPr>
        <p:spPr>
          <a:xfrm>
            <a:off x="11253967" y="1399467"/>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6" name="Google Shape;76;p15"/>
          <p:cNvSpPr txBox="1">
            <a:spLocks noGrp="1"/>
          </p:cNvSpPr>
          <p:nvPr>
            <p:ph type="subTitle" idx="17"/>
          </p:nvPr>
        </p:nvSpPr>
        <p:spPr>
          <a:xfrm>
            <a:off x="11253967" y="2064684"/>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7" name="Google Shape;77;p15"/>
          <p:cNvSpPr txBox="1">
            <a:spLocks noGrp="1"/>
          </p:cNvSpPr>
          <p:nvPr>
            <p:ph type="subTitle" idx="18"/>
          </p:nvPr>
        </p:nvSpPr>
        <p:spPr>
          <a:xfrm>
            <a:off x="11253967" y="2776884"/>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8" name="Google Shape;78;p15"/>
          <p:cNvSpPr txBox="1">
            <a:spLocks noGrp="1"/>
          </p:cNvSpPr>
          <p:nvPr>
            <p:ph type="subTitle" idx="19"/>
          </p:nvPr>
        </p:nvSpPr>
        <p:spPr>
          <a:xfrm>
            <a:off x="11253967" y="3458151"/>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9" name="Google Shape;79;p15"/>
          <p:cNvSpPr txBox="1">
            <a:spLocks noGrp="1"/>
          </p:cNvSpPr>
          <p:nvPr>
            <p:ph type="subTitle" idx="20"/>
          </p:nvPr>
        </p:nvSpPr>
        <p:spPr>
          <a:xfrm>
            <a:off x="11253967" y="4144551"/>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80" name="Google Shape;80;p15"/>
          <p:cNvSpPr txBox="1">
            <a:spLocks noGrp="1"/>
          </p:cNvSpPr>
          <p:nvPr>
            <p:ph type="subTitle" idx="21"/>
          </p:nvPr>
        </p:nvSpPr>
        <p:spPr>
          <a:xfrm>
            <a:off x="11253967" y="4830833"/>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81" name="Google Shape;81;p15"/>
          <p:cNvSpPr txBox="1">
            <a:spLocks noGrp="1"/>
          </p:cNvSpPr>
          <p:nvPr>
            <p:ph type="subTitle" idx="22"/>
          </p:nvPr>
        </p:nvSpPr>
        <p:spPr>
          <a:xfrm>
            <a:off x="11253967" y="5521051"/>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82" name="Google Shape;82;p15"/>
          <p:cNvSpPr txBox="1">
            <a:spLocks noGrp="1"/>
          </p:cNvSpPr>
          <p:nvPr>
            <p:ph type="subTitle" idx="23"/>
          </p:nvPr>
        </p:nvSpPr>
        <p:spPr>
          <a:xfrm>
            <a:off x="11253967" y="6207333"/>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83" name="Google Shape;83;p15"/>
          <p:cNvSpPr txBox="1">
            <a:spLocks noGrp="1"/>
          </p:cNvSpPr>
          <p:nvPr>
            <p:ph type="title"/>
          </p:nvPr>
        </p:nvSpPr>
        <p:spPr>
          <a:xfrm>
            <a:off x="792033" y="246269"/>
            <a:ext cx="4928400" cy="205200"/>
          </a:xfrm>
          <a:prstGeom prst="rect">
            <a:avLst/>
          </a:prstGeom>
        </p:spPr>
        <p:txBody>
          <a:bodyPr spcFirstLastPara="1" wrap="square" lIns="0" tIns="0" rIns="0" bIns="0" anchor="ctr" anchorCtr="0">
            <a:normAutofit/>
          </a:bodyPr>
          <a:lstStyle>
            <a:lvl1pPr lvl="0">
              <a:spcBef>
                <a:spcPts val="0"/>
              </a:spcBef>
              <a:spcAft>
                <a:spcPts val="0"/>
              </a:spcAft>
              <a:buSzPts val="1000"/>
              <a:buFont typeface="Hanken Grotesk"/>
              <a:buNone/>
              <a:defRPr sz="1333" b="1">
                <a:latin typeface="Hanken Grotesk"/>
                <a:ea typeface="Hanken Grotesk"/>
                <a:cs typeface="Hanken Grotesk"/>
                <a:sym typeface="Hanken Grotesk"/>
              </a:defRPr>
            </a:lvl1pPr>
            <a:lvl2pPr lvl="1">
              <a:spcBef>
                <a:spcPts val="0"/>
              </a:spcBef>
              <a:spcAft>
                <a:spcPts val="0"/>
              </a:spcAft>
              <a:buSzPts val="1000"/>
              <a:buFont typeface="Hanken Grotesk"/>
              <a:buNone/>
              <a:defRPr sz="1333" b="1">
                <a:latin typeface="Hanken Grotesk"/>
                <a:ea typeface="Hanken Grotesk"/>
                <a:cs typeface="Hanken Grotesk"/>
                <a:sym typeface="Hanken Grotesk"/>
              </a:defRPr>
            </a:lvl2pPr>
            <a:lvl3pPr lvl="2">
              <a:spcBef>
                <a:spcPts val="0"/>
              </a:spcBef>
              <a:spcAft>
                <a:spcPts val="0"/>
              </a:spcAft>
              <a:buSzPts val="1000"/>
              <a:buFont typeface="Hanken Grotesk"/>
              <a:buNone/>
              <a:defRPr sz="1333" b="1">
                <a:latin typeface="Hanken Grotesk"/>
                <a:ea typeface="Hanken Grotesk"/>
                <a:cs typeface="Hanken Grotesk"/>
                <a:sym typeface="Hanken Grotesk"/>
              </a:defRPr>
            </a:lvl3pPr>
            <a:lvl4pPr lvl="3">
              <a:spcBef>
                <a:spcPts val="0"/>
              </a:spcBef>
              <a:spcAft>
                <a:spcPts val="0"/>
              </a:spcAft>
              <a:buSzPts val="1000"/>
              <a:buFont typeface="Hanken Grotesk"/>
              <a:buNone/>
              <a:defRPr sz="1333" b="1">
                <a:latin typeface="Hanken Grotesk"/>
                <a:ea typeface="Hanken Grotesk"/>
                <a:cs typeface="Hanken Grotesk"/>
                <a:sym typeface="Hanken Grotesk"/>
              </a:defRPr>
            </a:lvl4pPr>
            <a:lvl5pPr lvl="4">
              <a:spcBef>
                <a:spcPts val="0"/>
              </a:spcBef>
              <a:spcAft>
                <a:spcPts val="0"/>
              </a:spcAft>
              <a:buSzPts val="1000"/>
              <a:buFont typeface="Hanken Grotesk"/>
              <a:buNone/>
              <a:defRPr sz="1333" b="1">
                <a:latin typeface="Hanken Grotesk"/>
                <a:ea typeface="Hanken Grotesk"/>
                <a:cs typeface="Hanken Grotesk"/>
                <a:sym typeface="Hanken Grotesk"/>
              </a:defRPr>
            </a:lvl5pPr>
            <a:lvl6pPr lvl="5">
              <a:spcBef>
                <a:spcPts val="0"/>
              </a:spcBef>
              <a:spcAft>
                <a:spcPts val="0"/>
              </a:spcAft>
              <a:buSzPts val="1000"/>
              <a:buFont typeface="Hanken Grotesk"/>
              <a:buNone/>
              <a:defRPr sz="1333" b="1">
                <a:latin typeface="Hanken Grotesk"/>
                <a:ea typeface="Hanken Grotesk"/>
                <a:cs typeface="Hanken Grotesk"/>
                <a:sym typeface="Hanken Grotesk"/>
              </a:defRPr>
            </a:lvl6pPr>
            <a:lvl7pPr lvl="6">
              <a:spcBef>
                <a:spcPts val="0"/>
              </a:spcBef>
              <a:spcAft>
                <a:spcPts val="0"/>
              </a:spcAft>
              <a:buSzPts val="1000"/>
              <a:buFont typeface="Hanken Grotesk"/>
              <a:buNone/>
              <a:defRPr sz="1333" b="1">
                <a:latin typeface="Hanken Grotesk"/>
                <a:ea typeface="Hanken Grotesk"/>
                <a:cs typeface="Hanken Grotesk"/>
                <a:sym typeface="Hanken Grotesk"/>
              </a:defRPr>
            </a:lvl7pPr>
            <a:lvl8pPr lvl="7">
              <a:spcBef>
                <a:spcPts val="0"/>
              </a:spcBef>
              <a:spcAft>
                <a:spcPts val="0"/>
              </a:spcAft>
              <a:buSzPts val="1000"/>
              <a:buFont typeface="Hanken Grotesk"/>
              <a:buNone/>
              <a:defRPr sz="1333" b="1">
                <a:latin typeface="Hanken Grotesk"/>
                <a:ea typeface="Hanken Grotesk"/>
                <a:cs typeface="Hanken Grotesk"/>
                <a:sym typeface="Hanken Grotesk"/>
              </a:defRPr>
            </a:lvl8pPr>
            <a:lvl9pPr lvl="8">
              <a:spcBef>
                <a:spcPts val="0"/>
              </a:spcBef>
              <a:spcAft>
                <a:spcPts val="0"/>
              </a:spcAft>
              <a:buSzPts val="1000"/>
              <a:buFont typeface="Hanken Grotesk"/>
              <a:buNone/>
              <a:defRPr sz="1333" b="1">
                <a:latin typeface="Hanken Grotesk"/>
                <a:ea typeface="Hanken Grotesk"/>
                <a:cs typeface="Hanken Grotesk"/>
                <a:sym typeface="Hanken Grotesk"/>
              </a:defRPr>
            </a:lvl9pPr>
          </a:lstStyle>
          <a:p>
            <a:endParaRPr/>
          </a:p>
        </p:txBody>
      </p:sp>
    </p:spTree>
    <p:extLst>
      <p:ext uri="{BB962C8B-B14F-4D97-AF65-F5344CB8AC3E}">
        <p14:creationId xmlns:p14="http://schemas.microsoft.com/office/powerpoint/2010/main" val="48059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9663A-A3FC-CBBA-B40B-0B70D7671B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516654-177C-7E0B-B52C-93845337A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E84A8E-B200-BAEE-8074-A780E3514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321140-499B-DE78-3BC7-27B4DCA87E74}"/>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6" name="Footer Placeholder 5">
            <a:extLst>
              <a:ext uri="{FF2B5EF4-FFF2-40B4-BE49-F238E27FC236}">
                <a16:creationId xmlns:a16="http://schemas.microsoft.com/office/drawing/2014/main" id="{FF852300-0ECB-957E-E619-C325A1A78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FCC3A6-C012-61F9-A4FD-ABD45A759796}"/>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21459067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ackground Folder Orange">
  <p:cSld name="Background Folder Orange">
    <p:spTree>
      <p:nvGrpSpPr>
        <p:cNvPr id="1" name="Shape 84"/>
        <p:cNvGrpSpPr/>
        <p:nvPr/>
      </p:nvGrpSpPr>
      <p:grpSpPr>
        <a:xfrm>
          <a:off x="0" y="0"/>
          <a:ext cx="0" cy="0"/>
          <a:chOff x="0" y="0"/>
          <a:chExt cx="0" cy="0"/>
        </a:xfrm>
      </p:grpSpPr>
      <p:sp>
        <p:nvSpPr>
          <p:cNvPr id="85" name="Google Shape;85;p16"/>
          <p:cNvSpPr txBox="1">
            <a:spLocks noGrp="1"/>
          </p:cNvSpPr>
          <p:nvPr>
            <p:ph type="subTitle" idx="1"/>
          </p:nvPr>
        </p:nvSpPr>
        <p:spPr>
          <a:xfrm>
            <a:off x="1752800"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86" name="Google Shape;86;p16"/>
          <p:cNvSpPr txBox="1">
            <a:spLocks noGrp="1"/>
          </p:cNvSpPr>
          <p:nvPr>
            <p:ph type="subTitle" idx="2"/>
          </p:nvPr>
        </p:nvSpPr>
        <p:spPr>
          <a:xfrm>
            <a:off x="3711384"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87" name="Google Shape;87;p16"/>
          <p:cNvSpPr/>
          <p:nvPr/>
        </p:nvSpPr>
        <p:spPr>
          <a:xfrm>
            <a:off x="-3267" y="648800"/>
            <a:ext cx="12192000" cy="6209200"/>
          </a:xfrm>
          <a:prstGeom prst="roundRect">
            <a:avLst>
              <a:gd name="adj" fmla="val 0"/>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88" name="Google Shape;88;p16"/>
          <p:cNvSpPr txBox="1">
            <a:spLocks noGrp="1"/>
          </p:cNvSpPr>
          <p:nvPr>
            <p:ph type="subTitle" idx="3"/>
          </p:nvPr>
        </p:nvSpPr>
        <p:spPr>
          <a:xfrm>
            <a:off x="5638467"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89" name="Google Shape;89;p16"/>
          <p:cNvSpPr txBox="1">
            <a:spLocks noGrp="1"/>
          </p:cNvSpPr>
          <p:nvPr>
            <p:ph type="subTitle" idx="4"/>
          </p:nvPr>
        </p:nvSpPr>
        <p:spPr>
          <a:xfrm>
            <a:off x="7632133"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90" name="Google Shape;90;p16"/>
          <p:cNvSpPr txBox="1">
            <a:spLocks noGrp="1"/>
          </p:cNvSpPr>
          <p:nvPr>
            <p:ph type="title"/>
          </p:nvPr>
        </p:nvSpPr>
        <p:spPr>
          <a:xfrm>
            <a:off x="1865333" y="3104235"/>
            <a:ext cx="9175600" cy="1042000"/>
          </a:xfrm>
          <a:prstGeom prst="rect">
            <a:avLst/>
          </a:prstGeom>
        </p:spPr>
        <p:txBody>
          <a:bodyPr spcFirstLastPara="1" wrap="square" lIns="91425" tIns="0" rIns="91425" bIns="0" anchor="t" anchorCtr="0">
            <a:normAutofit/>
          </a:bodyPr>
          <a:lstStyle>
            <a:lvl1pPr lvl="0">
              <a:spcBef>
                <a:spcPts val="0"/>
              </a:spcBef>
              <a:spcAft>
                <a:spcPts val="0"/>
              </a:spcAft>
              <a:buSzPts val="4200"/>
              <a:buFont typeface="Hanken Grotesk Light"/>
              <a:buNone/>
              <a:defRPr sz="5600">
                <a:latin typeface="Hanken Grotesk Light"/>
                <a:ea typeface="Hanken Grotesk Light"/>
                <a:cs typeface="Hanken Grotesk Light"/>
                <a:sym typeface="Hanken Grotesk Light"/>
              </a:defRPr>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91" name="Google Shape;91;p16"/>
          <p:cNvSpPr txBox="1">
            <a:spLocks noGrp="1"/>
          </p:cNvSpPr>
          <p:nvPr>
            <p:ph type="title" idx="5"/>
          </p:nvPr>
        </p:nvSpPr>
        <p:spPr>
          <a:xfrm>
            <a:off x="1865333" y="5038667"/>
            <a:ext cx="9175600" cy="1032000"/>
          </a:xfrm>
          <a:prstGeom prst="rect">
            <a:avLst/>
          </a:prstGeom>
        </p:spPr>
        <p:txBody>
          <a:bodyPr spcFirstLastPara="1" wrap="square" lIns="91425" tIns="0" rIns="91425" bIns="0" anchor="t" anchorCtr="0">
            <a:normAutofit/>
          </a:bodyPr>
          <a:lstStyle>
            <a:lvl1pPr lvl="0">
              <a:spcBef>
                <a:spcPts val="0"/>
              </a:spcBef>
              <a:spcAft>
                <a:spcPts val="0"/>
              </a:spcAft>
              <a:buSzPts val="4200"/>
              <a:buFont typeface="Hanken Grotesk Light"/>
              <a:buNone/>
              <a:defRPr sz="5600">
                <a:latin typeface="Hanken Grotesk Light"/>
                <a:ea typeface="Hanken Grotesk Light"/>
                <a:cs typeface="Hanken Grotesk Light"/>
                <a:sym typeface="Hanken Grotesk Light"/>
              </a:defRPr>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92" name="Google Shape;92;p16"/>
          <p:cNvSpPr txBox="1">
            <a:spLocks noGrp="1"/>
          </p:cNvSpPr>
          <p:nvPr>
            <p:ph type="title" idx="6"/>
          </p:nvPr>
        </p:nvSpPr>
        <p:spPr>
          <a:xfrm>
            <a:off x="1865333" y="1145331"/>
            <a:ext cx="9175600" cy="1042000"/>
          </a:xfrm>
          <a:prstGeom prst="rect">
            <a:avLst/>
          </a:prstGeom>
        </p:spPr>
        <p:txBody>
          <a:bodyPr spcFirstLastPara="1" wrap="square" lIns="91425" tIns="0" rIns="91425" bIns="0" anchor="t" anchorCtr="0">
            <a:normAutofit/>
          </a:bodyPr>
          <a:lstStyle>
            <a:lvl1pPr lvl="0">
              <a:spcBef>
                <a:spcPts val="0"/>
              </a:spcBef>
              <a:spcAft>
                <a:spcPts val="0"/>
              </a:spcAft>
              <a:buSzPts val="4200"/>
              <a:buFont typeface="Hanken Grotesk Light"/>
              <a:buNone/>
              <a:defRPr sz="5600">
                <a:latin typeface="Hanken Grotesk Light"/>
                <a:ea typeface="Hanken Grotesk Light"/>
                <a:cs typeface="Hanken Grotesk Light"/>
                <a:sym typeface="Hanken Grotesk Light"/>
              </a:defRPr>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93" name="Google Shape;93;p16"/>
          <p:cNvSpPr/>
          <p:nvPr/>
        </p:nvSpPr>
        <p:spPr>
          <a:xfrm>
            <a:off x="1865335" y="6078733"/>
            <a:ext cx="1920400" cy="33600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Hanken Grotesk"/>
              <a:ea typeface="Hanken Grotesk"/>
              <a:cs typeface="Hanken Grotesk"/>
              <a:sym typeface="Hanken Grotesk"/>
            </a:endParaRPr>
          </a:p>
        </p:txBody>
      </p:sp>
      <p:sp>
        <p:nvSpPr>
          <p:cNvPr id="94" name="Google Shape;94;p16"/>
          <p:cNvSpPr/>
          <p:nvPr/>
        </p:nvSpPr>
        <p:spPr>
          <a:xfrm>
            <a:off x="1865368" y="4141583"/>
            <a:ext cx="1920400" cy="33600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Hanken Grotesk"/>
              <a:ea typeface="Hanken Grotesk"/>
              <a:cs typeface="Hanken Grotesk"/>
              <a:sym typeface="Hanken Grotesk"/>
            </a:endParaRPr>
          </a:p>
        </p:txBody>
      </p:sp>
      <p:sp>
        <p:nvSpPr>
          <p:cNvPr id="95" name="Google Shape;95;p16"/>
          <p:cNvSpPr/>
          <p:nvPr/>
        </p:nvSpPr>
        <p:spPr>
          <a:xfrm>
            <a:off x="1865335" y="2187183"/>
            <a:ext cx="1920400" cy="33600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Hanken Grotesk"/>
              <a:ea typeface="Hanken Grotesk"/>
              <a:cs typeface="Hanken Grotesk"/>
              <a:sym typeface="Hanken Grotesk"/>
            </a:endParaRPr>
          </a:p>
        </p:txBody>
      </p:sp>
      <p:sp>
        <p:nvSpPr>
          <p:cNvPr id="96" name="Google Shape;96;p16"/>
          <p:cNvSpPr txBox="1">
            <a:spLocks noGrp="1"/>
          </p:cNvSpPr>
          <p:nvPr>
            <p:ph type="title" idx="7"/>
          </p:nvPr>
        </p:nvSpPr>
        <p:spPr>
          <a:xfrm>
            <a:off x="2069933" y="4193091"/>
            <a:ext cx="1511200" cy="235600"/>
          </a:xfrm>
          <a:prstGeom prst="rect">
            <a:avLst/>
          </a:prstGeom>
        </p:spPr>
        <p:txBody>
          <a:bodyPr spcFirstLastPara="1" wrap="square" lIns="91425" tIns="0" rIns="91425" bIns="91425" anchor="t" anchorCtr="0">
            <a:normAutofit/>
          </a:bodyPr>
          <a:lstStyle>
            <a:lvl1pPr lvl="0" algn="ctr">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97" name="Google Shape;97;p16"/>
          <p:cNvSpPr txBox="1">
            <a:spLocks noGrp="1"/>
          </p:cNvSpPr>
          <p:nvPr>
            <p:ph type="title" idx="8"/>
          </p:nvPr>
        </p:nvSpPr>
        <p:spPr>
          <a:xfrm>
            <a:off x="2069933" y="6135299"/>
            <a:ext cx="1511200" cy="235600"/>
          </a:xfrm>
          <a:prstGeom prst="rect">
            <a:avLst/>
          </a:prstGeom>
        </p:spPr>
        <p:txBody>
          <a:bodyPr spcFirstLastPara="1" wrap="square" lIns="91425" tIns="0" rIns="91425" bIns="91425" anchor="t" anchorCtr="0">
            <a:normAutofit/>
          </a:bodyPr>
          <a:lstStyle>
            <a:lvl1pPr lvl="0" algn="ctr">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98" name="Google Shape;98;p16"/>
          <p:cNvSpPr txBox="1">
            <a:spLocks noGrp="1"/>
          </p:cNvSpPr>
          <p:nvPr>
            <p:ph type="title" idx="9"/>
          </p:nvPr>
        </p:nvSpPr>
        <p:spPr>
          <a:xfrm>
            <a:off x="2069933" y="2237703"/>
            <a:ext cx="1511200" cy="235600"/>
          </a:xfrm>
          <a:prstGeom prst="rect">
            <a:avLst/>
          </a:prstGeom>
        </p:spPr>
        <p:txBody>
          <a:bodyPr spcFirstLastPara="1" wrap="square" lIns="91425" tIns="0" rIns="91425" bIns="91425" anchor="t" anchorCtr="0">
            <a:normAutofit/>
          </a:bodyPr>
          <a:lstStyle>
            <a:lvl1pPr lvl="0" algn="ctr">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99" name="Google Shape;99;p16"/>
          <p:cNvSpPr>
            <a:spLocks noGrp="1"/>
          </p:cNvSpPr>
          <p:nvPr>
            <p:ph type="pic" idx="13"/>
          </p:nvPr>
        </p:nvSpPr>
        <p:spPr>
          <a:xfrm>
            <a:off x="434467" y="1238033"/>
            <a:ext cx="1241200" cy="1241200"/>
          </a:xfrm>
          <a:prstGeom prst="roundRect">
            <a:avLst>
              <a:gd name="adj" fmla="val 12343"/>
            </a:avLst>
          </a:prstGeom>
          <a:solidFill>
            <a:schemeClr val="lt1"/>
          </a:solidFill>
          <a:ln>
            <a:noFill/>
          </a:ln>
        </p:spPr>
      </p:sp>
      <p:sp>
        <p:nvSpPr>
          <p:cNvPr id="100" name="Google Shape;100;p16"/>
          <p:cNvSpPr>
            <a:spLocks noGrp="1"/>
          </p:cNvSpPr>
          <p:nvPr>
            <p:ph type="pic" idx="14"/>
          </p:nvPr>
        </p:nvSpPr>
        <p:spPr>
          <a:xfrm>
            <a:off x="434467" y="3195100"/>
            <a:ext cx="1241200" cy="1241200"/>
          </a:xfrm>
          <a:prstGeom prst="roundRect">
            <a:avLst>
              <a:gd name="adj" fmla="val 12343"/>
            </a:avLst>
          </a:prstGeom>
          <a:solidFill>
            <a:schemeClr val="lt1"/>
          </a:solidFill>
          <a:ln>
            <a:noFill/>
          </a:ln>
        </p:spPr>
      </p:sp>
      <p:sp>
        <p:nvSpPr>
          <p:cNvPr id="101" name="Google Shape;101;p16"/>
          <p:cNvSpPr>
            <a:spLocks noGrp="1"/>
          </p:cNvSpPr>
          <p:nvPr>
            <p:ph type="pic" idx="15"/>
          </p:nvPr>
        </p:nvSpPr>
        <p:spPr>
          <a:xfrm>
            <a:off x="434467" y="5132233"/>
            <a:ext cx="1241200" cy="1241200"/>
          </a:xfrm>
          <a:prstGeom prst="roundRect">
            <a:avLst>
              <a:gd name="adj" fmla="val 12343"/>
            </a:avLst>
          </a:prstGeom>
          <a:solidFill>
            <a:schemeClr val="lt1"/>
          </a:solidFill>
          <a:ln>
            <a:noFill/>
          </a:ln>
        </p:spPr>
      </p:sp>
      <p:sp>
        <p:nvSpPr>
          <p:cNvPr id="102" name="Google Shape;102;p16"/>
          <p:cNvSpPr txBox="1">
            <a:spLocks noGrp="1"/>
          </p:cNvSpPr>
          <p:nvPr>
            <p:ph type="body" idx="16"/>
          </p:nvPr>
        </p:nvSpPr>
        <p:spPr>
          <a:xfrm>
            <a:off x="4080200" y="2131000"/>
            <a:ext cx="7082400" cy="538000"/>
          </a:xfrm>
          <a:prstGeom prst="rect">
            <a:avLst/>
          </a:prstGeom>
        </p:spPr>
        <p:txBody>
          <a:bodyPr spcFirstLastPara="1" wrap="square" lIns="91425" tIns="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03" name="Google Shape;103;p16"/>
          <p:cNvSpPr txBox="1">
            <a:spLocks noGrp="1"/>
          </p:cNvSpPr>
          <p:nvPr>
            <p:ph type="body" idx="17"/>
          </p:nvPr>
        </p:nvSpPr>
        <p:spPr>
          <a:xfrm>
            <a:off x="4080200" y="4144267"/>
            <a:ext cx="7082400" cy="538000"/>
          </a:xfrm>
          <a:prstGeom prst="rect">
            <a:avLst/>
          </a:prstGeom>
        </p:spPr>
        <p:txBody>
          <a:bodyPr spcFirstLastPara="1" wrap="square" lIns="91425" tIns="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04" name="Google Shape;104;p16"/>
          <p:cNvSpPr txBox="1">
            <a:spLocks noGrp="1"/>
          </p:cNvSpPr>
          <p:nvPr>
            <p:ph type="body" idx="18"/>
          </p:nvPr>
        </p:nvSpPr>
        <p:spPr>
          <a:xfrm>
            <a:off x="4080200" y="6070700"/>
            <a:ext cx="7082400" cy="538000"/>
          </a:xfrm>
          <a:prstGeom prst="rect">
            <a:avLst/>
          </a:prstGeom>
        </p:spPr>
        <p:txBody>
          <a:bodyPr spcFirstLastPara="1" wrap="square" lIns="91425" tIns="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21266897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ackground Folder Orange 2">
  <p:cSld name="Background Folder Orange 2">
    <p:spTree>
      <p:nvGrpSpPr>
        <p:cNvPr id="1" name="Shape 105"/>
        <p:cNvGrpSpPr/>
        <p:nvPr/>
      </p:nvGrpSpPr>
      <p:grpSpPr>
        <a:xfrm>
          <a:off x="0" y="0"/>
          <a:ext cx="0" cy="0"/>
          <a:chOff x="0" y="0"/>
          <a:chExt cx="0" cy="0"/>
        </a:xfrm>
      </p:grpSpPr>
      <p:sp>
        <p:nvSpPr>
          <p:cNvPr id="106" name="Google Shape;106;p17"/>
          <p:cNvSpPr/>
          <p:nvPr/>
        </p:nvSpPr>
        <p:spPr>
          <a:xfrm>
            <a:off x="-3267" y="648800"/>
            <a:ext cx="12192000" cy="6209200"/>
          </a:xfrm>
          <a:prstGeom prst="roundRect">
            <a:avLst>
              <a:gd name="adj" fmla="val 0"/>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107" name="Google Shape;107;p17"/>
          <p:cNvSpPr txBox="1">
            <a:spLocks noGrp="1"/>
          </p:cNvSpPr>
          <p:nvPr>
            <p:ph type="subTitle" idx="1"/>
          </p:nvPr>
        </p:nvSpPr>
        <p:spPr>
          <a:xfrm>
            <a:off x="1752800"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08" name="Google Shape;108;p17"/>
          <p:cNvSpPr txBox="1">
            <a:spLocks noGrp="1"/>
          </p:cNvSpPr>
          <p:nvPr>
            <p:ph type="subTitle" idx="2"/>
          </p:nvPr>
        </p:nvSpPr>
        <p:spPr>
          <a:xfrm>
            <a:off x="3711384"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09" name="Google Shape;109;p17"/>
          <p:cNvSpPr txBox="1">
            <a:spLocks noGrp="1"/>
          </p:cNvSpPr>
          <p:nvPr>
            <p:ph type="subTitle" idx="3"/>
          </p:nvPr>
        </p:nvSpPr>
        <p:spPr>
          <a:xfrm>
            <a:off x="5638467"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10" name="Google Shape;110;p17"/>
          <p:cNvSpPr txBox="1">
            <a:spLocks noGrp="1"/>
          </p:cNvSpPr>
          <p:nvPr>
            <p:ph type="subTitle" idx="4"/>
          </p:nvPr>
        </p:nvSpPr>
        <p:spPr>
          <a:xfrm>
            <a:off x="7632133"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11" name="Google Shape;111;p17"/>
          <p:cNvSpPr txBox="1">
            <a:spLocks noGrp="1"/>
          </p:cNvSpPr>
          <p:nvPr>
            <p:ph type="title"/>
          </p:nvPr>
        </p:nvSpPr>
        <p:spPr>
          <a:xfrm>
            <a:off x="795367" y="1004441"/>
            <a:ext cx="9416000" cy="11400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5333"/>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2" name="Google Shape;112;p17"/>
          <p:cNvSpPr txBox="1">
            <a:spLocks noGrp="1"/>
          </p:cNvSpPr>
          <p:nvPr>
            <p:ph type="title" idx="5"/>
          </p:nvPr>
        </p:nvSpPr>
        <p:spPr>
          <a:xfrm>
            <a:off x="1705333" y="3750500"/>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3" name="Google Shape;113;p17"/>
          <p:cNvSpPr txBox="1">
            <a:spLocks noGrp="1"/>
          </p:cNvSpPr>
          <p:nvPr>
            <p:ph type="title" idx="6"/>
          </p:nvPr>
        </p:nvSpPr>
        <p:spPr>
          <a:xfrm>
            <a:off x="1705333" y="5139507"/>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p17"/>
          <p:cNvSpPr txBox="1">
            <a:spLocks noGrp="1"/>
          </p:cNvSpPr>
          <p:nvPr>
            <p:ph type="title" idx="7"/>
          </p:nvPr>
        </p:nvSpPr>
        <p:spPr>
          <a:xfrm>
            <a:off x="6557133" y="2332637"/>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115" name="Google Shape;115;p17"/>
          <p:cNvSpPr txBox="1">
            <a:spLocks noGrp="1"/>
          </p:cNvSpPr>
          <p:nvPr>
            <p:ph type="title" idx="8"/>
          </p:nvPr>
        </p:nvSpPr>
        <p:spPr>
          <a:xfrm>
            <a:off x="6557133" y="5139507"/>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6" name="Google Shape;116;p17"/>
          <p:cNvSpPr txBox="1">
            <a:spLocks noGrp="1"/>
          </p:cNvSpPr>
          <p:nvPr>
            <p:ph type="title" idx="9"/>
          </p:nvPr>
        </p:nvSpPr>
        <p:spPr>
          <a:xfrm>
            <a:off x="6566900" y="3750500"/>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7" name="Google Shape;117;p17"/>
          <p:cNvSpPr>
            <a:spLocks noGrp="1"/>
          </p:cNvSpPr>
          <p:nvPr>
            <p:ph type="pic" idx="13"/>
          </p:nvPr>
        </p:nvSpPr>
        <p:spPr>
          <a:xfrm>
            <a:off x="5361533" y="2254100"/>
            <a:ext cx="980800" cy="980800"/>
          </a:xfrm>
          <a:prstGeom prst="ellipse">
            <a:avLst/>
          </a:prstGeom>
          <a:noFill/>
          <a:ln>
            <a:noFill/>
          </a:ln>
        </p:spPr>
      </p:sp>
      <p:sp>
        <p:nvSpPr>
          <p:cNvPr id="118" name="Google Shape;118;p17"/>
          <p:cNvSpPr>
            <a:spLocks noGrp="1"/>
          </p:cNvSpPr>
          <p:nvPr>
            <p:ph type="pic" idx="14"/>
          </p:nvPr>
        </p:nvSpPr>
        <p:spPr>
          <a:xfrm>
            <a:off x="5361533" y="3651167"/>
            <a:ext cx="980800" cy="980800"/>
          </a:xfrm>
          <a:prstGeom prst="ellipse">
            <a:avLst/>
          </a:prstGeom>
          <a:noFill/>
          <a:ln>
            <a:noFill/>
          </a:ln>
        </p:spPr>
      </p:sp>
      <p:sp>
        <p:nvSpPr>
          <p:cNvPr id="119" name="Google Shape;119;p17"/>
          <p:cNvSpPr>
            <a:spLocks noGrp="1"/>
          </p:cNvSpPr>
          <p:nvPr>
            <p:ph type="pic" idx="15"/>
          </p:nvPr>
        </p:nvSpPr>
        <p:spPr>
          <a:xfrm>
            <a:off x="5361533" y="5052800"/>
            <a:ext cx="980800" cy="980800"/>
          </a:xfrm>
          <a:prstGeom prst="ellipse">
            <a:avLst/>
          </a:prstGeom>
          <a:noFill/>
          <a:ln>
            <a:noFill/>
          </a:ln>
        </p:spPr>
      </p:sp>
      <p:sp>
        <p:nvSpPr>
          <p:cNvPr id="120" name="Google Shape;120;p17"/>
          <p:cNvSpPr>
            <a:spLocks noGrp="1"/>
          </p:cNvSpPr>
          <p:nvPr>
            <p:ph type="pic" idx="16"/>
          </p:nvPr>
        </p:nvSpPr>
        <p:spPr>
          <a:xfrm>
            <a:off x="503067" y="2254100"/>
            <a:ext cx="980800" cy="980800"/>
          </a:xfrm>
          <a:prstGeom prst="ellipse">
            <a:avLst/>
          </a:prstGeom>
          <a:noFill/>
          <a:ln>
            <a:noFill/>
          </a:ln>
        </p:spPr>
      </p:sp>
      <p:sp>
        <p:nvSpPr>
          <p:cNvPr id="121" name="Google Shape;121;p17"/>
          <p:cNvSpPr>
            <a:spLocks noGrp="1"/>
          </p:cNvSpPr>
          <p:nvPr>
            <p:ph type="pic" idx="17"/>
          </p:nvPr>
        </p:nvSpPr>
        <p:spPr>
          <a:xfrm>
            <a:off x="503067" y="3651167"/>
            <a:ext cx="980800" cy="980800"/>
          </a:xfrm>
          <a:prstGeom prst="ellipse">
            <a:avLst/>
          </a:prstGeom>
          <a:noFill/>
          <a:ln>
            <a:noFill/>
          </a:ln>
        </p:spPr>
      </p:sp>
      <p:sp>
        <p:nvSpPr>
          <p:cNvPr id="122" name="Google Shape;122;p17"/>
          <p:cNvSpPr>
            <a:spLocks noGrp="1"/>
          </p:cNvSpPr>
          <p:nvPr>
            <p:ph type="pic" idx="18"/>
          </p:nvPr>
        </p:nvSpPr>
        <p:spPr>
          <a:xfrm>
            <a:off x="503067" y="5052800"/>
            <a:ext cx="980800" cy="980800"/>
          </a:xfrm>
          <a:prstGeom prst="ellipse">
            <a:avLst/>
          </a:prstGeom>
          <a:noFill/>
          <a:ln>
            <a:noFill/>
          </a:ln>
        </p:spPr>
      </p:sp>
      <p:sp>
        <p:nvSpPr>
          <p:cNvPr id="123" name="Google Shape;123;p17"/>
          <p:cNvSpPr txBox="1">
            <a:spLocks noGrp="1"/>
          </p:cNvSpPr>
          <p:nvPr>
            <p:ph type="title" idx="19"/>
          </p:nvPr>
        </p:nvSpPr>
        <p:spPr>
          <a:xfrm>
            <a:off x="1705333" y="2332637"/>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124" name="Google Shape;124;p17"/>
          <p:cNvSpPr txBox="1">
            <a:spLocks noGrp="1"/>
          </p:cNvSpPr>
          <p:nvPr>
            <p:ph type="body" idx="20"/>
          </p:nvPr>
        </p:nvSpPr>
        <p:spPr>
          <a:xfrm>
            <a:off x="1705333" y="2800733"/>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5" name="Google Shape;125;p17"/>
          <p:cNvSpPr txBox="1">
            <a:spLocks noGrp="1"/>
          </p:cNvSpPr>
          <p:nvPr>
            <p:ph type="body" idx="21"/>
          </p:nvPr>
        </p:nvSpPr>
        <p:spPr>
          <a:xfrm>
            <a:off x="1705333" y="5607733"/>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6" name="Google Shape;126;p17"/>
          <p:cNvSpPr txBox="1">
            <a:spLocks noGrp="1"/>
          </p:cNvSpPr>
          <p:nvPr>
            <p:ph type="body" idx="22"/>
          </p:nvPr>
        </p:nvSpPr>
        <p:spPr>
          <a:xfrm>
            <a:off x="1705333" y="4218700"/>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7" name="Google Shape;127;p17"/>
          <p:cNvSpPr txBox="1">
            <a:spLocks noGrp="1"/>
          </p:cNvSpPr>
          <p:nvPr>
            <p:ph type="body" idx="23"/>
          </p:nvPr>
        </p:nvSpPr>
        <p:spPr>
          <a:xfrm>
            <a:off x="6557133" y="2800733"/>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8" name="Google Shape;128;p17"/>
          <p:cNvSpPr txBox="1">
            <a:spLocks noGrp="1"/>
          </p:cNvSpPr>
          <p:nvPr>
            <p:ph type="body" idx="24"/>
          </p:nvPr>
        </p:nvSpPr>
        <p:spPr>
          <a:xfrm>
            <a:off x="6557133" y="5607733"/>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9" name="Google Shape;129;p17"/>
          <p:cNvSpPr txBox="1">
            <a:spLocks noGrp="1"/>
          </p:cNvSpPr>
          <p:nvPr>
            <p:ph type="body" idx="25"/>
          </p:nvPr>
        </p:nvSpPr>
        <p:spPr>
          <a:xfrm>
            <a:off x="6557133" y="4218700"/>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18647879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with Folder">
  <p:cSld name="Title with Folder">
    <p:bg>
      <p:bgPr>
        <a:solidFill>
          <a:schemeClr val="dk2"/>
        </a:solidFill>
        <a:effectLst/>
      </p:bgPr>
    </p:bg>
    <p:spTree>
      <p:nvGrpSpPr>
        <p:cNvPr id="1" name="Shape 130"/>
        <p:cNvGrpSpPr/>
        <p:nvPr/>
      </p:nvGrpSpPr>
      <p:grpSpPr>
        <a:xfrm>
          <a:off x="0" y="0"/>
          <a:ext cx="0" cy="0"/>
          <a:chOff x="0" y="0"/>
          <a:chExt cx="0" cy="0"/>
        </a:xfrm>
      </p:grpSpPr>
      <p:grpSp>
        <p:nvGrpSpPr>
          <p:cNvPr id="131" name="Google Shape;131;p18"/>
          <p:cNvGrpSpPr/>
          <p:nvPr/>
        </p:nvGrpSpPr>
        <p:grpSpPr>
          <a:xfrm>
            <a:off x="304800" y="280118"/>
            <a:ext cx="11582400" cy="6235300"/>
            <a:chOff x="228600" y="210088"/>
            <a:chExt cx="8686800" cy="4676475"/>
          </a:xfrm>
        </p:grpSpPr>
        <p:sp>
          <p:nvSpPr>
            <p:cNvPr id="132" name="Google Shape;132;p18"/>
            <p:cNvSpPr/>
            <p:nvPr/>
          </p:nvSpPr>
          <p:spPr>
            <a:xfrm>
              <a:off x="228600" y="566563"/>
              <a:ext cx="8686800" cy="4320000"/>
            </a:xfrm>
            <a:prstGeom prst="roundRect">
              <a:avLst>
                <a:gd name="adj" fmla="val 5406"/>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133" name="Google Shape;133;p18"/>
            <p:cNvSpPr/>
            <p:nvPr/>
          </p:nvSpPr>
          <p:spPr>
            <a:xfrm>
              <a:off x="912237" y="2100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sp>
        <p:nvSpPr>
          <p:cNvPr id="134" name="Google Shape;134;p18"/>
          <p:cNvSpPr txBox="1">
            <a:spLocks noGrp="1"/>
          </p:cNvSpPr>
          <p:nvPr>
            <p:ph type="subTitle" idx="1"/>
          </p:nvPr>
        </p:nvSpPr>
        <p:spPr>
          <a:xfrm>
            <a:off x="1632867" y="280133"/>
            <a:ext cx="2235600" cy="475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dk1"/>
              </a:buClr>
              <a:buSzPts val="1200"/>
              <a:buNone/>
              <a:defRPr sz="1600"/>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135" name="Google Shape;135;p18"/>
          <p:cNvSpPr txBox="1">
            <a:spLocks noGrp="1"/>
          </p:cNvSpPr>
          <p:nvPr>
            <p:ph type="body" idx="2"/>
          </p:nvPr>
        </p:nvSpPr>
        <p:spPr>
          <a:xfrm>
            <a:off x="791700" y="5200700"/>
            <a:ext cx="5795600" cy="10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b="1"/>
            </a:lvl1pPr>
            <a:lvl2pPr marL="1219170" lvl="1" indent="-406390">
              <a:spcBef>
                <a:spcPts val="0"/>
              </a:spcBef>
              <a:spcAft>
                <a:spcPts val="0"/>
              </a:spcAft>
              <a:buSzPts val="1200"/>
              <a:buChar char="○"/>
              <a:defRPr sz="1600" b="1"/>
            </a:lvl2pPr>
            <a:lvl3pPr marL="1828754" lvl="2" indent="-406390">
              <a:spcBef>
                <a:spcPts val="0"/>
              </a:spcBef>
              <a:spcAft>
                <a:spcPts val="0"/>
              </a:spcAft>
              <a:buSzPts val="1200"/>
              <a:buChar char="■"/>
              <a:defRPr sz="1600" b="1"/>
            </a:lvl3pPr>
            <a:lvl4pPr marL="2438339" lvl="3" indent="-406390">
              <a:spcBef>
                <a:spcPts val="0"/>
              </a:spcBef>
              <a:spcAft>
                <a:spcPts val="0"/>
              </a:spcAft>
              <a:buSzPts val="1200"/>
              <a:buChar char="●"/>
              <a:defRPr sz="1600" b="1"/>
            </a:lvl4pPr>
            <a:lvl5pPr marL="3047924" lvl="4" indent="-406390">
              <a:spcBef>
                <a:spcPts val="0"/>
              </a:spcBef>
              <a:spcAft>
                <a:spcPts val="0"/>
              </a:spcAft>
              <a:buSzPts val="1200"/>
              <a:buChar char="○"/>
              <a:defRPr sz="1600" b="1"/>
            </a:lvl5pPr>
            <a:lvl6pPr marL="3657509" lvl="5" indent="-406390">
              <a:spcBef>
                <a:spcPts val="0"/>
              </a:spcBef>
              <a:spcAft>
                <a:spcPts val="0"/>
              </a:spcAft>
              <a:buSzPts val="1200"/>
              <a:buChar char="■"/>
              <a:defRPr sz="1600" b="1"/>
            </a:lvl6pPr>
            <a:lvl7pPr marL="4267093" lvl="6" indent="-406390">
              <a:spcBef>
                <a:spcPts val="0"/>
              </a:spcBef>
              <a:spcAft>
                <a:spcPts val="0"/>
              </a:spcAft>
              <a:buSzPts val="1200"/>
              <a:buChar char="●"/>
              <a:defRPr sz="1600" b="1"/>
            </a:lvl7pPr>
            <a:lvl8pPr marL="4876678" lvl="7" indent="-406390">
              <a:spcBef>
                <a:spcPts val="0"/>
              </a:spcBef>
              <a:spcAft>
                <a:spcPts val="0"/>
              </a:spcAft>
              <a:buSzPts val="1200"/>
              <a:buChar char="○"/>
              <a:defRPr sz="1600" b="1"/>
            </a:lvl8pPr>
            <a:lvl9pPr marL="5486263" lvl="8" indent="-406390">
              <a:spcBef>
                <a:spcPts val="0"/>
              </a:spcBef>
              <a:spcAft>
                <a:spcPts val="0"/>
              </a:spcAft>
              <a:buSzPts val="1200"/>
              <a:buChar char="■"/>
              <a:defRPr sz="1600" b="1"/>
            </a:lvl9pPr>
          </a:lstStyle>
          <a:p>
            <a:endParaRPr/>
          </a:p>
        </p:txBody>
      </p:sp>
      <p:sp>
        <p:nvSpPr>
          <p:cNvPr id="136" name="Google Shape;136;p18"/>
          <p:cNvSpPr txBox="1">
            <a:spLocks noGrp="1"/>
          </p:cNvSpPr>
          <p:nvPr>
            <p:ph type="title"/>
          </p:nvPr>
        </p:nvSpPr>
        <p:spPr>
          <a:xfrm>
            <a:off x="791700" y="1312933"/>
            <a:ext cx="10597600" cy="2955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sz="4000"/>
            </a:lvl2pPr>
            <a:lvl3pPr lvl="2">
              <a:spcBef>
                <a:spcPts val="0"/>
              </a:spcBef>
              <a:spcAft>
                <a:spcPts val="0"/>
              </a:spcAft>
              <a:buSzPts val="2800"/>
              <a:buNone/>
              <a:defRPr sz="4000"/>
            </a:lvl3pPr>
            <a:lvl4pPr lvl="3">
              <a:spcBef>
                <a:spcPts val="0"/>
              </a:spcBef>
              <a:spcAft>
                <a:spcPts val="0"/>
              </a:spcAft>
              <a:buSzPts val="2800"/>
              <a:buNone/>
              <a:defRPr sz="4000"/>
            </a:lvl4pPr>
            <a:lvl5pPr lvl="4">
              <a:spcBef>
                <a:spcPts val="0"/>
              </a:spcBef>
              <a:spcAft>
                <a:spcPts val="0"/>
              </a:spcAft>
              <a:buSzPts val="2800"/>
              <a:buNone/>
              <a:defRPr sz="4000"/>
            </a:lvl5pPr>
            <a:lvl6pPr lvl="5">
              <a:spcBef>
                <a:spcPts val="0"/>
              </a:spcBef>
              <a:spcAft>
                <a:spcPts val="0"/>
              </a:spcAft>
              <a:buSzPts val="2800"/>
              <a:buNone/>
              <a:defRPr sz="4000"/>
            </a:lvl6pPr>
            <a:lvl7pPr lvl="6">
              <a:spcBef>
                <a:spcPts val="0"/>
              </a:spcBef>
              <a:spcAft>
                <a:spcPts val="0"/>
              </a:spcAft>
              <a:buSzPts val="2800"/>
              <a:buNone/>
              <a:defRPr sz="4000"/>
            </a:lvl7pPr>
            <a:lvl8pPr lvl="7">
              <a:spcBef>
                <a:spcPts val="0"/>
              </a:spcBef>
              <a:spcAft>
                <a:spcPts val="0"/>
              </a:spcAft>
              <a:buSzPts val="2800"/>
              <a:buNone/>
              <a:defRPr sz="4000"/>
            </a:lvl8pPr>
            <a:lvl9pPr lvl="8">
              <a:spcBef>
                <a:spcPts val="0"/>
              </a:spcBef>
              <a:spcAft>
                <a:spcPts val="0"/>
              </a:spcAft>
              <a:buSzPts val="2800"/>
              <a:buNone/>
              <a:defRPr sz="4000"/>
            </a:lvl9pPr>
          </a:lstStyle>
          <a:p>
            <a:endParaRPr/>
          </a:p>
        </p:txBody>
      </p:sp>
    </p:spTree>
    <p:extLst>
      <p:ext uri="{BB962C8B-B14F-4D97-AF65-F5344CB8AC3E}">
        <p14:creationId xmlns:p14="http://schemas.microsoft.com/office/powerpoint/2010/main" val="27359770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267" y="6346633"/>
            <a:ext cx="12200800" cy="511200"/>
          </a:xfrm>
          <a:prstGeom prst="rect">
            <a:avLst/>
          </a:prstGeom>
        </p:spPr>
        <p:txBody>
          <a:bodyPr spcFirstLastPara="1" wrap="square" lIns="108000" tIns="0" rIns="108000" bIns="0" anchor="ctr" anchorCtr="0">
            <a:noAutofit/>
          </a:bodyPr>
          <a:lstStyle>
            <a:lvl1pPr lvl="0">
              <a:lnSpc>
                <a:spcPct val="90000"/>
              </a:lnSpc>
              <a:spcBef>
                <a:spcPts val="0"/>
              </a:spcBef>
              <a:spcAft>
                <a:spcPts val="0"/>
              </a:spcAft>
              <a:buSzPts val="2800"/>
              <a:buFont typeface="Hanken Grotesk Light"/>
              <a:buNone/>
              <a:defRPr sz="1867">
                <a:latin typeface="Hanken Grotesk Light"/>
                <a:ea typeface="Hanken Grotesk Light"/>
                <a:cs typeface="Hanken Grotesk Light"/>
                <a:sym typeface="Hanken Grotesk Light"/>
              </a:defRPr>
            </a:lvl1pPr>
            <a:lvl2pPr lvl="1">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2pPr>
            <a:lvl3pPr lvl="2">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3pPr>
            <a:lvl4pPr lvl="3">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4pPr>
            <a:lvl5pPr lvl="4">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5pPr>
            <a:lvl6pPr lvl="5">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6pPr>
            <a:lvl7pPr lvl="6">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7pPr>
            <a:lvl8pPr lvl="7">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8pPr>
            <a:lvl9pPr lvl="8">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9pPr>
          </a:lstStyle>
          <a:p>
            <a:endParaRPr/>
          </a:p>
        </p:txBody>
      </p:sp>
      <p:cxnSp>
        <p:nvCxnSpPr>
          <p:cNvPr id="139" name="Google Shape;139;p19"/>
          <p:cNvCxnSpPr/>
          <p:nvPr/>
        </p:nvCxnSpPr>
        <p:spPr>
          <a:xfrm rot="10800000">
            <a:off x="-2800" y="6346633"/>
            <a:ext cx="12197600" cy="0"/>
          </a:xfrm>
          <a:prstGeom prst="straightConnector1">
            <a:avLst/>
          </a:prstGeom>
          <a:noFill/>
          <a:ln w="9525" cap="flat" cmpd="sng">
            <a:solidFill>
              <a:schemeClr val="dk1"/>
            </a:solidFill>
            <a:prstDash val="solid"/>
            <a:round/>
            <a:headEnd type="none" w="sm" len="sm"/>
            <a:tailEnd type="none" w="sm" len="sm"/>
          </a:ln>
        </p:spPr>
      </p:cxnSp>
      <p:sp>
        <p:nvSpPr>
          <p:cNvPr id="140" name="Google Shape;140;p19"/>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141" name="Google Shape;141;p19"/>
          <p:cNvSpPr txBox="1">
            <a:spLocks noGrp="1"/>
          </p:cNvSpPr>
          <p:nvPr>
            <p:ph type="title" idx="2"/>
          </p:nvPr>
        </p:nvSpPr>
        <p:spPr>
          <a:xfrm>
            <a:off x="1133" y="1438651"/>
            <a:ext cx="12192000" cy="4798400"/>
          </a:xfrm>
          <a:prstGeom prst="rect">
            <a:avLst/>
          </a:prstGeom>
        </p:spPr>
        <p:txBody>
          <a:bodyPr spcFirstLastPara="1" wrap="square" lIns="252000" tIns="0" rIns="252000" bIns="108000" anchor="t" anchorCtr="0">
            <a:noAutofit/>
          </a:bodyPr>
          <a:lstStyle>
            <a:lvl1pPr lvl="0">
              <a:spcBef>
                <a:spcPts val="0"/>
              </a:spcBef>
              <a:spcAft>
                <a:spcPts val="0"/>
              </a:spcAft>
              <a:buSzPts val="30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42" name="Google Shape;142;p19"/>
          <p:cNvGrpSpPr/>
          <p:nvPr/>
        </p:nvGrpSpPr>
        <p:grpSpPr>
          <a:xfrm>
            <a:off x="2299023" y="729951"/>
            <a:ext cx="877600" cy="599196"/>
            <a:chOff x="2467317" y="547413"/>
            <a:chExt cx="658200" cy="449397"/>
          </a:xfrm>
        </p:grpSpPr>
        <p:sp>
          <p:nvSpPr>
            <p:cNvPr id="143" name="Google Shape;143;p19"/>
            <p:cNvSpPr/>
            <p:nvPr/>
          </p:nvSpPr>
          <p:spPr>
            <a:xfrm rot="5400000">
              <a:off x="2593167" y="464460"/>
              <a:ext cx="406500" cy="658200"/>
            </a:xfrm>
            <a:prstGeom prst="roundRect">
              <a:avLst>
                <a:gd name="adj" fmla="val 5925"/>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144" name="Google Shape;144;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grpSp>
        <p:nvGrpSpPr>
          <p:cNvPr id="145" name="Google Shape;145;p19"/>
          <p:cNvGrpSpPr/>
          <p:nvPr/>
        </p:nvGrpSpPr>
        <p:grpSpPr>
          <a:xfrm>
            <a:off x="1308189" y="729969"/>
            <a:ext cx="877600" cy="599196"/>
            <a:chOff x="2467317" y="547413"/>
            <a:chExt cx="658200" cy="449397"/>
          </a:xfrm>
        </p:grpSpPr>
        <p:sp>
          <p:nvSpPr>
            <p:cNvPr id="146" name="Google Shape;146;p19"/>
            <p:cNvSpPr/>
            <p:nvPr/>
          </p:nvSpPr>
          <p:spPr>
            <a:xfrm rot="5400000">
              <a:off x="2593167" y="464460"/>
              <a:ext cx="406500" cy="658200"/>
            </a:xfrm>
            <a:prstGeom prst="roundRect">
              <a:avLst>
                <a:gd name="adj" fmla="val 5925"/>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147" name="Google Shape;147;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grpSp>
        <p:nvGrpSpPr>
          <p:cNvPr id="148" name="Google Shape;148;p19"/>
          <p:cNvGrpSpPr/>
          <p:nvPr/>
        </p:nvGrpSpPr>
        <p:grpSpPr>
          <a:xfrm>
            <a:off x="3289756" y="729885"/>
            <a:ext cx="877600" cy="599196"/>
            <a:chOff x="2467317" y="547413"/>
            <a:chExt cx="658200" cy="449397"/>
          </a:xfrm>
        </p:grpSpPr>
        <p:sp>
          <p:nvSpPr>
            <p:cNvPr id="149" name="Google Shape;149;p19"/>
            <p:cNvSpPr/>
            <p:nvPr/>
          </p:nvSpPr>
          <p:spPr>
            <a:xfrm rot="5400000">
              <a:off x="2593167" y="464460"/>
              <a:ext cx="406500" cy="658200"/>
            </a:xfrm>
            <a:prstGeom prst="roundRect">
              <a:avLst>
                <a:gd name="adj" fmla="val 592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150" name="Google Shape;150;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grpSp>
        <p:nvGrpSpPr>
          <p:cNvPr id="151" name="Google Shape;151;p19"/>
          <p:cNvGrpSpPr/>
          <p:nvPr/>
        </p:nvGrpSpPr>
        <p:grpSpPr>
          <a:xfrm>
            <a:off x="317356" y="732569"/>
            <a:ext cx="877600" cy="599196"/>
            <a:chOff x="2467317" y="547413"/>
            <a:chExt cx="658200" cy="449397"/>
          </a:xfrm>
        </p:grpSpPr>
        <p:sp>
          <p:nvSpPr>
            <p:cNvPr id="152" name="Google Shape;152;p19"/>
            <p:cNvSpPr/>
            <p:nvPr/>
          </p:nvSpPr>
          <p:spPr>
            <a:xfrm rot="5400000">
              <a:off x="2593167" y="464460"/>
              <a:ext cx="406500" cy="658200"/>
            </a:xfrm>
            <a:prstGeom prst="roundRect">
              <a:avLst>
                <a:gd name="adj" fmla="val 5925"/>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153" name="Google Shape;153;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spTree>
    <p:extLst>
      <p:ext uri="{BB962C8B-B14F-4D97-AF65-F5344CB8AC3E}">
        <p14:creationId xmlns:p14="http://schemas.microsoft.com/office/powerpoint/2010/main" val="12134342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 Sections Grey">
  <p:cSld name="4 Sections Grey">
    <p:bg>
      <p:bgPr>
        <a:solidFill>
          <a:schemeClr val="dk2"/>
        </a:solidFill>
        <a:effectLst/>
      </p:bgPr>
    </p:bg>
    <p:spTree>
      <p:nvGrpSpPr>
        <p:cNvPr id="1" name="Shape 154"/>
        <p:cNvGrpSpPr/>
        <p:nvPr/>
      </p:nvGrpSpPr>
      <p:grpSpPr>
        <a:xfrm>
          <a:off x="0" y="0"/>
          <a:ext cx="0" cy="0"/>
          <a:chOff x="0" y="0"/>
          <a:chExt cx="0" cy="0"/>
        </a:xfrm>
      </p:grpSpPr>
      <p:sp>
        <p:nvSpPr>
          <p:cNvPr id="155" name="Google Shape;155;p20"/>
          <p:cNvSpPr txBox="1">
            <a:spLocks noGrp="1"/>
          </p:cNvSpPr>
          <p:nvPr>
            <p:ph type="body" idx="1"/>
          </p:nvPr>
        </p:nvSpPr>
        <p:spPr>
          <a:xfrm>
            <a:off x="229800" y="1458500"/>
            <a:ext cx="5788800" cy="1732800"/>
          </a:xfrm>
          <a:prstGeom prst="rect">
            <a:avLst/>
          </a:prstGeom>
        </p:spPr>
        <p:txBody>
          <a:bodyPr spcFirstLastPara="1" wrap="square" lIns="180000" tIns="180000" rIns="180000" bIns="180000"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
        <p:nvSpPr>
          <p:cNvPr id="156" name="Google Shape;156;p20"/>
          <p:cNvSpPr txBox="1">
            <a:spLocks noGrp="1"/>
          </p:cNvSpPr>
          <p:nvPr>
            <p:ph type="subTitle" idx="2"/>
          </p:nvPr>
        </p:nvSpPr>
        <p:spPr>
          <a:xfrm>
            <a:off x="476567" y="3965831"/>
            <a:ext cx="2731200" cy="5208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933">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0"/>
          <p:cNvSpPr txBox="1">
            <a:spLocks noGrp="1"/>
          </p:cNvSpPr>
          <p:nvPr>
            <p:ph type="subTitle" idx="3"/>
          </p:nvPr>
        </p:nvSpPr>
        <p:spPr>
          <a:xfrm>
            <a:off x="476567" y="957667"/>
            <a:ext cx="2731200" cy="5040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933">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a:endParaRPr/>
          </a:p>
        </p:txBody>
      </p:sp>
      <p:sp>
        <p:nvSpPr>
          <p:cNvPr id="158" name="Google Shape;158;p20"/>
          <p:cNvSpPr txBox="1">
            <a:spLocks noGrp="1"/>
          </p:cNvSpPr>
          <p:nvPr>
            <p:ph type="body" idx="4"/>
          </p:nvPr>
        </p:nvSpPr>
        <p:spPr>
          <a:xfrm>
            <a:off x="229800" y="4483208"/>
            <a:ext cx="5788800" cy="1732800"/>
          </a:xfrm>
          <a:prstGeom prst="rect">
            <a:avLst/>
          </a:prstGeom>
        </p:spPr>
        <p:txBody>
          <a:bodyPr spcFirstLastPara="1" wrap="square" lIns="180000" tIns="180000" rIns="180000" bIns="180000"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
        <p:nvSpPr>
          <p:cNvPr id="159" name="Google Shape;159;p20"/>
          <p:cNvSpPr txBox="1">
            <a:spLocks noGrp="1"/>
          </p:cNvSpPr>
          <p:nvPr>
            <p:ph type="subTitle" idx="5"/>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160" name="Google Shape;160;p20"/>
          <p:cNvSpPr txBox="1">
            <a:spLocks noGrp="1"/>
          </p:cNvSpPr>
          <p:nvPr>
            <p:ph type="subTitle" idx="6"/>
          </p:nvPr>
        </p:nvSpPr>
        <p:spPr>
          <a:xfrm>
            <a:off x="6419667" y="956100"/>
            <a:ext cx="2731200" cy="5040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933">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a:endParaRPr/>
          </a:p>
        </p:txBody>
      </p:sp>
      <p:sp>
        <p:nvSpPr>
          <p:cNvPr id="161" name="Google Shape;161;p20"/>
          <p:cNvSpPr txBox="1">
            <a:spLocks noGrp="1"/>
          </p:cNvSpPr>
          <p:nvPr>
            <p:ph type="body" idx="7"/>
          </p:nvPr>
        </p:nvSpPr>
        <p:spPr>
          <a:xfrm>
            <a:off x="6172900" y="1456933"/>
            <a:ext cx="5788800" cy="1732800"/>
          </a:xfrm>
          <a:prstGeom prst="rect">
            <a:avLst/>
          </a:prstGeom>
        </p:spPr>
        <p:txBody>
          <a:bodyPr spcFirstLastPara="1" wrap="square" lIns="180000" tIns="180000" rIns="180000" bIns="180000"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
        <p:nvSpPr>
          <p:cNvPr id="162" name="Google Shape;162;p20"/>
          <p:cNvSpPr txBox="1">
            <a:spLocks noGrp="1"/>
          </p:cNvSpPr>
          <p:nvPr>
            <p:ph type="subTitle" idx="8"/>
          </p:nvPr>
        </p:nvSpPr>
        <p:spPr>
          <a:xfrm>
            <a:off x="6419667" y="4004500"/>
            <a:ext cx="2731200" cy="5040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933">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20"/>
          <p:cNvSpPr txBox="1">
            <a:spLocks noGrp="1"/>
          </p:cNvSpPr>
          <p:nvPr>
            <p:ph type="body" idx="9"/>
          </p:nvPr>
        </p:nvSpPr>
        <p:spPr>
          <a:xfrm>
            <a:off x="6172900" y="4505333"/>
            <a:ext cx="5788800" cy="1732800"/>
          </a:xfrm>
          <a:prstGeom prst="rect">
            <a:avLst/>
          </a:prstGeom>
        </p:spPr>
        <p:txBody>
          <a:bodyPr spcFirstLastPara="1" wrap="square" lIns="180000" tIns="180000" rIns="180000" bIns="180000"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Tree>
    <p:extLst>
      <p:ext uri="{BB962C8B-B14F-4D97-AF65-F5344CB8AC3E}">
        <p14:creationId xmlns:p14="http://schemas.microsoft.com/office/powerpoint/2010/main" val="6917232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4 Data folders">
  <p:cSld name="4 Data folders">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258533" y="1906533"/>
            <a:ext cx="2875600" cy="356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667"/>
            </a:lvl1pPr>
            <a:lvl2pPr lvl="1">
              <a:lnSpc>
                <a:spcPct val="115000"/>
              </a:lnSpc>
              <a:spcBef>
                <a:spcPts val="0"/>
              </a:spcBef>
              <a:spcAft>
                <a:spcPts val="0"/>
              </a:spcAft>
              <a:buSzPts val="2800"/>
              <a:buNone/>
              <a:defRPr sz="2667"/>
            </a:lvl2pPr>
            <a:lvl3pPr lvl="2">
              <a:lnSpc>
                <a:spcPct val="115000"/>
              </a:lnSpc>
              <a:spcBef>
                <a:spcPts val="0"/>
              </a:spcBef>
              <a:spcAft>
                <a:spcPts val="0"/>
              </a:spcAft>
              <a:buSzPts val="2800"/>
              <a:buNone/>
              <a:defRPr sz="2667"/>
            </a:lvl3pPr>
            <a:lvl4pPr lvl="3">
              <a:lnSpc>
                <a:spcPct val="115000"/>
              </a:lnSpc>
              <a:spcBef>
                <a:spcPts val="0"/>
              </a:spcBef>
              <a:spcAft>
                <a:spcPts val="0"/>
              </a:spcAft>
              <a:buSzPts val="2800"/>
              <a:buNone/>
              <a:defRPr sz="2667"/>
            </a:lvl4pPr>
            <a:lvl5pPr lvl="4">
              <a:lnSpc>
                <a:spcPct val="115000"/>
              </a:lnSpc>
              <a:spcBef>
                <a:spcPts val="0"/>
              </a:spcBef>
              <a:spcAft>
                <a:spcPts val="0"/>
              </a:spcAft>
              <a:buSzPts val="2800"/>
              <a:buNone/>
              <a:defRPr sz="2667"/>
            </a:lvl5pPr>
            <a:lvl6pPr lvl="5">
              <a:lnSpc>
                <a:spcPct val="115000"/>
              </a:lnSpc>
              <a:spcBef>
                <a:spcPts val="0"/>
              </a:spcBef>
              <a:spcAft>
                <a:spcPts val="0"/>
              </a:spcAft>
              <a:buSzPts val="2800"/>
              <a:buNone/>
              <a:defRPr sz="2667"/>
            </a:lvl6pPr>
            <a:lvl7pPr lvl="6">
              <a:lnSpc>
                <a:spcPct val="115000"/>
              </a:lnSpc>
              <a:spcBef>
                <a:spcPts val="0"/>
              </a:spcBef>
              <a:spcAft>
                <a:spcPts val="0"/>
              </a:spcAft>
              <a:buSzPts val="2800"/>
              <a:buNone/>
              <a:defRPr sz="2667"/>
            </a:lvl7pPr>
            <a:lvl8pPr lvl="7">
              <a:lnSpc>
                <a:spcPct val="115000"/>
              </a:lnSpc>
              <a:spcBef>
                <a:spcPts val="0"/>
              </a:spcBef>
              <a:spcAft>
                <a:spcPts val="0"/>
              </a:spcAft>
              <a:buSzPts val="2800"/>
              <a:buNone/>
              <a:defRPr sz="2667"/>
            </a:lvl8pPr>
            <a:lvl9pPr lvl="8">
              <a:lnSpc>
                <a:spcPct val="115000"/>
              </a:lnSpc>
              <a:spcBef>
                <a:spcPts val="0"/>
              </a:spcBef>
              <a:spcAft>
                <a:spcPts val="0"/>
              </a:spcAft>
              <a:buSzPts val="2800"/>
              <a:buNone/>
              <a:defRPr sz="2667"/>
            </a:lvl9pPr>
          </a:lstStyle>
          <a:p>
            <a:endParaRPr/>
          </a:p>
        </p:txBody>
      </p:sp>
      <p:sp>
        <p:nvSpPr>
          <p:cNvPr id="166" name="Google Shape;166;p21"/>
          <p:cNvSpPr txBox="1">
            <a:spLocks noGrp="1"/>
          </p:cNvSpPr>
          <p:nvPr>
            <p:ph type="title" idx="2"/>
          </p:nvPr>
        </p:nvSpPr>
        <p:spPr>
          <a:xfrm>
            <a:off x="258533" y="2359100"/>
            <a:ext cx="2875600" cy="356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333">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167" name="Google Shape;167;p21"/>
          <p:cNvSpPr txBox="1">
            <a:spLocks noGrp="1"/>
          </p:cNvSpPr>
          <p:nvPr>
            <p:ph type="title" idx="3"/>
          </p:nvPr>
        </p:nvSpPr>
        <p:spPr>
          <a:xfrm>
            <a:off x="3188317" y="1906533"/>
            <a:ext cx="2875600" cy="356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667"/>
            </a:lvl1pPr>
            <a:lvl2pPr lvl="1">
              <a:lnSpc>
                <a:spcPct val="115000"/>
              </a:lnSpc>
              <a:spcBef>
                <a:spcPts val="0"/>
              </a:spcBef>
              <a:spcAft>
                <a:spcPts val="0"/>
              </a:spcAft>
              <a:buSzPts val="2800"/>
              <a:buNone/>
              <a:defRPr sz="2667"/>
            </a:lvl2pPr>
            <a:lvl3pPr lvl="2">
              <a:lnSpc>
                <a:spcPct val="115000"/>
              </a:lnSpc>
              <a:spcBef>
                <a:spcPts val="0"/>
              </a:spcBef>
              <a:spcAft>
                <a:spcPts val="0"/>
              </a:spcAft>
              <a:buSzPts val="2800"/>
              <a:buNone/>
              <a:defRPr sz="2667"/>
            </a:lvl3pPr>
            <a:lvl4pPr lvl="3">
              <a:lnSpc>
                <a:spcPct val="115000"/>
              </a:lnSpc>
              <a:spcBef>
                <a:spcPts val="0"/>
              </a:spcBef>
              <a:spcAft>
                <a:spcPts val="0"/>
              </a:spcAft>
              <a:buSzPts val="2800"/>
              <a:buNone/>
              <a:defRPr sz="2667"/>
            </a:lvl4pPr>
            <a:lvl5pPr lvl="4">
              <a:lnSpc>
                <a:spcPct val="115000"/>
              </a:lnSpc>
              <a:spcBef>
                <a:spcPts val="0"/>
              </a:spcBef>
              <a:spcAft>
                <a:spcPts val="0"/>
              </a:spcAft>
              <a:buSzPts val="2800"/>
              <a:buNone/>
              <a:defRPr sz="2667"/>
            </a:lvl5pPr>
            <a:lvl6pPr lvl="5">
              <a:lnSpc>
                <a:spcPct val="115000"/>
              </a:lnSpc>
              <a:spcBef>
                <a:spcPts val="0"/>
              </a:spcBef>
              <a:spcAft>
                <a:spcPts val="0"/>
              </a:spcAft>
              <a:buSzPts val="2800"/>
              <a:buNone/>
              <a:defRPr sz="2667"/>
            </a:lvl6pPr>
            <a:lvl7pPr lvl="6">
              <a:lnSpc>
                <a:spcPct val="115000"/>
              </a:lnSpc>
              <a:spcBef>
                <a:spcPts val="0"/>
              </a:spcBef>
              <a:spcAft>
                <a:spcPts val="0"/>
              </a:spcAft>
              <a:buSzPts val="2800"/>
              <a:buNone/>
              <a:defRPr sz="2667"/>
            </a:lvl7pPr>
            <a:lvl8pPr lvl="7">
              <a:lnSpc>
                <a:spcPct val="115000"/>
              </a:lnSpc>
              <a:spcBef>
                <a:spcPts val="0"/>
              </a:spcBef>
              <a:spcAft>
                <a:spcPts val="0"/>
              </a:spcAft>
              <a:buSzPts val="2800"/>
              <a:buNone/>
              <a:defRPr sz="2667"/>
            </a:lvl8pPr>
            <a:lvl9pPr lvl="8">
              <a:lnSpc>
                <a:spcPct val="115000"/>
              </a:lnSpc>
              <a:spcBef>
                <a:spcPts val="0"/>
              </a:spcBef>
              <a:spcAft>
                <a:spcPts val="0"/>
              </a:spcAft>
              <a:buSzPts val="2800"/>
              <a:buNone/>
              <a:defRPr sz="2667"/>
            </a:lvl9pPr>
          </a:lstStyle>
          <a:p>
            <a:endParaRPr/>
          </a:p>
        </p:txBody>
      </p:sp>
      <p:sp>
        <p:nvSpPr>
          <p:cNvPr id="168" name="Google Shape;168;p21"/>
          <p:cNvSpPr txBox="1">
            <a:spLocks noGrp="1"/>
          </p:cNvSpPr>
          <p:nvPr>
            <p:ph type="title" idx="4"/>
          </p:nvPr>
        </p:nvSpPr>
        <p:spPr>
          <a:xfrm>
            <a:off x="3188317" y="2359100"/>
            <a:ext cx="2875600" cy="356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333">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169" name="Google Shape;169;p21"/>
          <p:cNvSpPr txBox="1">
            <a:spLocks noGrp="1"/>
          </p:cNvSpPr>
          <p:nvPr>
            <p:ph type="title" idx="5"/>
          </p:nvPr>
        </p:nvSpPr>
        <p:spPr>
          <a:xfrm>
            <a:off x="6120500" y="1906533"/>
            <a:ext cx="2875600" cy="356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667"/>
            </a:lvl1pPr>
            <a:lvl2pPr lvl="1">
              <a:lnSpc>
                <a:spcPct val="115000"/>
              </a:lnSpc>
              <a:spcBef>
                <a:spcPts val="0"/>
              </a:spcBef>
              <a:spcAft>
                <a:spcPts val="0"/>
              </a:spcAft>
              <a:buSzPts val="2800"/>
              <a:buNone/>
              <a:defRPr sz="2667"/>
            </a:lvl2pPr>
            <a:lvl3pPr lvl="2">
              <a:lnSpc>
                <a:spcPct val="115000"/>
              </a:lnSpc>
              <a:spcBef>
                <a:spcPts val="0"/>
              </a:spcBef>
              <a:spcAft>
                <a:spcPts val="0"/>
              </a:spcAft>
              <a:buSzPts val="2800"/>
              <a:buNone/>
              <a:defRPr sz="2667"/>
            </a:lvl3pPr>
            <a:lvl4pPr lvl="3">
              <a:lnSpc>
                <a:spcPct val="115000"/>
              </a:lnSpc>
              <a:spcBef>
                <a:spcPts val="0"/>
              </a:spcBef>
              <a:spcAft>
                <a:spcPts val="0"/>
              </a:spcAft>
              <a:buSzPts val="2800"/>
              <a:buNone/>
              <a:defRPr sz="2667"/>
            </a:lvl4pPr>
            <a:lvl5pPr lvl="4">
              <a:lnSpc>
                <a:spcPct val="115000"/>
              </a:lnSpc>
              <a:spcBef>
                <a:spcPts val="0"/>
              </a:spcBef>
              <a:spcAft>
                <a:spcPts val="0"/>
              </a:spcAft>
              <a:buSzPts val="2800"/>
              <a:buNone/>
              <a:defRPr sz="2667"/>
            </a:lvl5pPr>
            <a:lvl6pPr lvl="5">
              <a:lnSpc>
                <a:spcPct val="115000"/>
              </a:lnSpc>
              <a:spcBef>
                <a:spcPts val="0"/>
              </a:spcBef>
              <a:spcAft>
                <a:spcPts val="0"/>
              </a:spcAft>
              <a:buSzPts val="2800"/>
              <a:buNone/>
              <a:defRPr sz="2667"/>
            </a:lvl6pPr>
            <a:lvl7pPr lvl="6">
              <a:lnSpc>
                <a:spcPct val="115000"/>
              </a:lnSpc>
              <a:spcBef>
                <a:spcPts val="0"/>
              </a:spcBef>
              <a:spcAft>
                <a:spcPts val="0"/>
              </a:spcAft>
              <a:buSzPts val="2800"/>
              <a:buNone/>
              <a:defRPr sz="2667"/>
            </a:lvl7pPr>
            <a:lvl8pPr lvl="7">
              <a:lnSpc>
                <a:spcPct val="115000"/>
              </a:lnSpc>
              <a:spcBef>
                <a:spcPts val="0"/>
              </a:spcBef>
              <a:spcAft>
                <a:spcPts val="0"/>
              </a:spcAft>
              <a:buSzPts val="2800"/>
              <a:buNone/>
              <a:defRPr sz="2667"/>
            </a:lvl8pPr>
            <a:lvl9pPr lvl="8">
              <a:lnSpc>
                <a:spcPct val="115000"/>
              </a:lnSpc>
              <a:spcBef>
                <a:spcPts val="0"/>
              </a:spcBef>
              <a:spcAft>
                <a:spcPts val="0"/>
              </a:spcAft>
              <a:buSzPts val="2800"/>
              <a:buNone/>
              <a:defRPr sz="2667"/>
            </a:lvl9pPr>
          </a:lstStyle>
          <a:p>
            <a:endParaRPr/>
          </a:p>
        </p:txBody>
      </p:sp>
      <p:sp>
        <p:nvSpPr>
          <p:cNvPr id="170" name="Google Shape;170;p21"/>
          <p:cNvSpPr txBox="1">
            <a:spLocks noGrp="1"/>
          </p:cNvSpPr>
          <p:nvPr>
            <p:ph type="title" idx="6"/>
          </p:nvPr>
        </p:nvSpPr>
        <p:spPr>
          <a:xfrm>
            <a:off x="6120500" y="2359100"/>
            <a:ext cx="2875600" cy="356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333">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171" name="Google Shape;171;p21"/>
          <p:cNvSpPr txBox="1">
            <a:spLocks noGrp="1"/>
          </p:cNvSpPr>
          <p:nvPr>
            <p:ph type="title" idx="7"/>
          </p:nvPr>
        </p:nvSpPr>
        <p:spPr>
          <a:xfrm>
            <a:off x="9051900" y="1906533"/>
            <a:ext cx="2875600" cy="356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667"/>
            </a:lvl1pPr>
            <a:lvl2pPr lvl="1">
              <a:lnSpc>
                <a:spcPct val="115000"/>
              </a:lnSpc>
              <a:spcBef>
                <a:spcPts val="0"/>
              </a:spcBef>
              <a:spcAft>
                <a:spcPts val="0"/>
              </a:spcAft>
              <a:buSzPts val="2800"/>
              <a:buNone/>
              <a:defRPr sz="2667"/>
            </a:lvl2pPr>
            <a:lvl3pPr lvl="2">
              <a:lnSpc>
                <a:spcPct val="115000"/>
              </a:lnSpc>
              <a:spcBef>
                <a:spcPts val="0"/>
              </a:spcBef>
              <a:spcAft>
                <a:spcPts val="0"/>
              </a:spcAft>
              <a:buSzPts val="2800"/>
              <a:buNone/>
              <a:defRPr sz="2667"/>
            </a:lvl3pPr>
            <a:lvl4pPr lvl="3">
              <a:lnSpc>
                <a:spcPct val="115000"/>
              </a:lnSpc>
              <a:spcBef>
                <a:spcPts val="0"/>
              </a:spcBef>
              <a:spcAft>
                <a:spcPts val="0"/>
              </a:spcAft>
              <a:buSzPts val="2800"/>
              <a:buNone/>
              <a:defRPr sz="2667"/>
            </a:lvl4pPr>
            <a:lvl5pPr lvl="4">
              <a:lnSpc>
                <a:spcPct val="115000"/>
              </a:lnSpc>
              <a:spcBef>
                <a:spcPts val="0"/>
              </a:spcBef>
              <a:spcAft>
                <a:spcPts val="0"/>
              </a:spcAft>
              <a:buSzPts val="2800"/>
              <a:buNone/>
              <a:defRPr sz="2667"/>
            </a:lvl5pPr>
            <a:lvl6pPr lvl="5">
              <a:lnSpc>
                <a:spcPct val="115000"/>
              </a:lnSpc>
              <a:spcBef>
                <a:spcPts val="0"/>
              </a:spcBef>
              <a:spcAft>
                <a:spcPts val="0"/>
              </a:spcAft>
              <a:buSzPts val="2800"/>
              <a:buNone/>
              <a:defRPr sz="2667"/>
            </a:lvl6pPr>
            <a:lvl7pPr lvl="6">
              <a:lnSpc>
                <a:spcPct val="115000"/>
              </a:lnSpc>
              <a:spcBef>
                <a:spcPts val="0"/>
              </a:spcBef>
              <a:spcAft>
                <a:spcPts val="0"/>
              </a:spcAft>
              <a:buSzPts val="2800"/>
              <a:buNone/>
              <a:defRPr sz="2667"/>
            </a:lvl7pPr>
            <a:lvl8pPr lvl="7">
              <a:lnSpc>
                <a:spcPct val="115000"/>
              </a:lnSpc>
              <a:spcBef>
                <a:spcPts val="0"/>
              </a:spcBef>
              <a:spcAft>
                <a:spcPts val="0"/>
              </a:spcAft>
              <a:buSzPts val="2800"/>
              <a:buNone/>
              <a:defRPr sz="2667"/>
            </a:lvl8pPr>
            <a:lvl9pPr lvl="8">
              <a:lnSpc>
                <a:spcPct val="115000"/>
              </a:lnSpc>
              <a:spcBef>
                <a:spcPts val="0"/>
              </a:spcBef>
              <a:spcAft>
                <a:spcPts val="0"/>
              </a:spcAft>
              <a:buSzPts val="2800"/>
              <a:buNone/>
              <a:defRPr sz="2667"/>
            </a:lvl9pPr>
          </a:lstStyle>
          <a:p>
            <a:endParaRPr/>
          </a:p>
        </p:txBody>
      </p:sp>
      <p:sp>
        <p:nvSpPr>
          <p:cNvPr id="172" name="Google Shape;172;p21"/>
          <p:cNvSpPr txBox="1">
            <a:spLocks noGrp="1"/>
          </p:cNvSpPr>
          <p:nvPr>
            <p:ph type="title" idx="8"/>
          </p:nvPr>
        </p:nvSpPr>
        <p:spPr>
          <a:xfrm>
            <a:off x="9051900" y="2359100"/>
            <a:ext cx="2875600" cy="356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333">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173" name="Google Shape;173;p21"/>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174" name="Google Shape;174;p21"/>
          <p:cNvSpPr txBox="1">
            <a:spLocks noGrp="1"/>
          </p:cNvSpPr>
          <p:nvPr>
            <p:ph type="body" idx="9"/>
          </p:nvPr>
        </p:nvSpPr>
        <p:spPr>
          <a:xfrm>
            <a:off x="257200" y="2885867"/>
            <a:ext cx="2875600" cy="2440400"/>
          </a:xfrm>
          <a:prstGeom prst="rect">
            <a:avLst/>
          </a:prstGeom>
        </p:spPr>
        <p:txBody>
          <a:bodyPr spcFirstLastPara="1" wrap="square" lIns="108000" tIns="0" rIns="10800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75" name="Google Shape;175;p21"/>
          <p:cNvSpPr txBox="1">
            <a:spLocks noGrp="1"/>
          </p:cNvSpPr>
          <p:nvPr>
            <p:ph type="body" idx="13"/>
          </p:nvPr>
        </p:nvSpPr>
        <p:spPr>
          <a:xfrm>
            <a:off x="3188267" y="2885867"/>
            <a:ext cx="2875600" cy="2440400"/>
          </a:xfrm>
          <a:prstGeom prst="rect">
            <a:avLst/>
          </a:prstGeom>
        </p:spPr>
        <p:txBody>
          <a:bodyPr spcFirstLastPara="1" wrap="square" lIns="108000" tIns="0" rIns="10800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76" name="Google Shape;176;p21"/>
          <p:cNvSpPr txBox="1">
            <a:spLocks noGrp="1"/>
          </p:cNvSpPr>
          <p:nvPr>
            <p:ph type="body" idx="14"/>
          </p:nvPr>
        </p:nvSpPr>
        <p:spPr>
          <a:xfrm>
            <a:off x="6120800" y="2885867"/>
            <a:ext cx="2875600" cy="2440400"/>
          </a:xfrm>
          <a:prstGeom prst="rect">
            <a:avLst/>
          </a:prstGeom>
        </p:spPr>
        <p:txBody>
          <a:bodyPr spcFirstLastPara="1" wrap="square" lIns="108000" tIns="0" rIns="10800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77" name="Google Shape;177;p21"/>
          <p:cNvSpPr txBox="1">
            <a:spLocks noGrp="1"/>
          </p:cNvSpPr>
          <p:nvPr>
            <p:ph type="body" idx="15"/>
          </p:nvPr>
        </p:nvSpPr>
        <p:spPr>
          <a:xfrm>
            <a:off x="9051867" y="2885867"/>
            <a:ext cx="2875600" cy="2440400"/>
          </a:xfrm>
          <a:prstGeom prst="rect">
            <a:avLst/>
          </a:prstGeom>
        </p:spPr>
        <p:txBody>
          <a:bodyPr spcFirstLastPara="1" wrap="square" lIns="108000" tIns="0" rIns="10800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1067643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 Data Folders">
  <p:cSld name="3 Data Folders">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258533" y="1060904"/>
            <a:ext cx="3809200" cy="356000"/>
          </a:xfrm>
          <a:prstGeom prst="rect">
            <a:avLst/>
          </a:prstGeom>
        </p:spPr>
        <p:txBody>
          <a:bodyPr spcFirstLastPara="1" wrap="square" lIns="180000" tIns="0" rIns="180000" bIns="0" anchor="t" anchorCtr="0">
            <a:noAutofit/>
          </a:bodyPr>
          <a:lstStyle>
            <a:lvl1pPr lvl="0">
              <a:spcBef>
                <a:spcPts val="0"/>
              </a:spcBef>
              <a:spcAft>
                <a:spcPts val="0"/>
              </a:spcAft>
              <a:buSzPts val="2800"/>
              <a:buNone/>
              <a:defRPr sz="2667"/>
            </a:lvl1pPr>
            <a:lvl2pPr lvl="1">
              <a:spcBef>
                <a:spcPts val="0"/>
              </a:spcBef>
              <a:spcAft>
                <a:spcPts val="0"/>
              </a:spcAft>
              <a:buSzPts val="2800"/>
              <a:buNone/>
              <a:defRPr sz="2667"/>
            </a:lvl2pPr>
            <a:lvl3pPr lvl="2">
              <a:spcBef>
                <a:spcPts val="0"/>
              </a:spcBef>
              <a:spcAft>
                <a:spcPts val="0"/>
              </a:spcAft>
              <a:buSzPts val="2800"/>
              <a:buNone/>
              <a:defRPr sz="2667"/>
            </a:lvl3pPr>
            <a:lvl4pPr lvl="3">
              <a:spcBef>
                <a:spcPts val="0"/>
              </a:spcBef>
              <a:spcAft>
                <a:spcPts val="0"/>
              </a:spcAft>
              <a:buSzPts val="2800"/>
              <a:buNone/>
              <a:defRPr sz="2667"/>
            </a:lvl4pPr>
            <a:lvl5pPr lvl="4">
              <a:spcBef>
                <a:spcPts val="0"/>
              </a:spcBef>
              <a:spcAft>
                <a:spcPts val="0"/>
              </a:spcAft>
              <a:buSzPts val="2800"/>
              <a:buNone/>
              <a:defRPr sz="2667"/>
            </a:lvl5pPr>
            <a:lvl6pPr lvl="5">
              <a:spcBef>
                <a:spcPts val="0"/>
              </a:spcBef>
              <a:spcAft>
                <a:spcPts val="0"/>
              </a:spcAft>
              <a:buSzPts val="2800"/>
              <a:buNone/>
              <a:defRPr sz="2667"/>
            </a:lvl6pPr>
            <a:lvl7pPr lvl="6">
              <a:spcBef>
                <a:spcPts val="0"/>
              </a:spcBef>
              <a:spcAft>
                <a:spcPts val="0"/>
              </a:spcAft>
              <a:buSzPts val="2800"/>
              <a:buNone/>
              <a:defRPr sz="2667"/>
            </a:lvl7pPr>
            <a:lvl8pPr lvl="7">
              <a:spcBef>
                <a:spcPts val="0"/>
              </a:spcBef>
              <a:spcAft>
                <a:spcPts val="0"/>
              </a:spcAft>
              <a:buSzPts val="2800"/>
              <a:buNone/>
              <a:defRPr sz="2667"/>
            </a:lvl8pPr>
            <a:lvl9pPr lvl="8">
              <a:spcBef>
                <a:spcPts val="0"/>
              </a:spcBef>
              <a:spcAft>
                <a:spcPts val="0"/>
              </a:spcAft>
              <a:buSzPts val="2800"/>
              <a:buNone/>
              <a:defRPr sz="2667"/>
            </a:lvl9pPr>
          </a:lstStyle>
          <a:p>
            <a:endParaRPr/>
          </a:p>
        </p:txBody>
      </p:sp>
      <p:sp>
        <p:nvSpPr>
          <p:cNvPr id="180" name="Google Shape;180;p22"/>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181" name="Google Shape;181;p22"/>
          <p:cNvSpPr txBox="1">
            <a:spLocks noGrp="1"/>
          </p:cNvSpPr>
          <p:nvPr>
            <p:ph type="title" idx="2"/>
          </p:nvPr>
        </p:nvSpPr>
        <p:spPr>
          <a:xfrm>
            <a:off x="4188233" y="1060904"/>
            <a:ext cx="3809200" cy="356000"/>
          </a:xfrm>
          <a:prstGeom prst="rect">
            <a:avLst/>
          </a:prstGeom>
        </p:spPr>
        <p:txBody>
          <a:bodyPr spcFirstLastPara="1" wrap="square" lIns="180000" tIns="0" rIns="180000" bIns="0" anchor="t" anchorCtr="0">
            <a:noAutofit/>
          </a:bodyPr>
          <a:lstStyle>
            <a:lvl1pPr lvl="0">
              <a:spcBef>
                <a:spcPts val="0"/>
              </a:spcBef>
              <a:spcAft>
                <a:spcPts val="0"/>
              </a:spcAft>
              <a:buSzPts val="2800"/>
              <a:buNone/>
              <a:defRPr sz="2667"/>
            </a:lvl1pPr>
            <a:lvl2pPr lvl="1">
              <a:spcBef>
                <a:spcPts val="0"/>
              </a:spcBef>
              <a:spcAft>
                <a:spcPts val="0"/>
              </a:spcAft>
              <a:buSzPts val="2800"/>
              <a:buNone/>
              <a:defRPr sz="2667"/>
            </a:lvl2pPr>
            <a:lvl3pPr lvl="2">
              <a:spcBef>
                <a:spcPts val="0"/>
              </a:spcBef>
              <a:spcAft>
                <a:spcPts val="0"/>
              </a:spcAft>
              <a:buSzPts val="2800"/>
              <a:buNone/>
              <a:defRPr sz="2667"/>
            </a:lvl3pPr>
            <a:lvl4pPr lvl="3">
              <a:spcBef>
                <a:spcPts val="0"/>
              </a:spcBef>
              <a:spcAft>
                <a:spcPts val="0"/>
              </a:spcAft>
              <a:buSzPts val="2800"/>
              <a:buNone/>
              <a:defRPr sz="2667"/>
            </a:lvl4pPr>
            <a:lvl5pPr lvl="4">
              <a:spcBef>
                <a:spcPts val="0"/>
              </a:spcBef>
              <a:spcAft>
                <a:spcPts val="0"/>
              </a:spcAft>
              <a:buSzPts val="2800"/>
              <a:buNone/>
              <a:defRPr sz="2667"/>
            </a:lvl5pPr>
            <a:lvl6pPr lvl="5">
              <a:spcBef>
                <a:spcPts val="0"/>
              </a:spcBef>
              <a:spcAft>
                <a:spcPts val="0"/>
              </a:spcAft>
              <a:buSzPts val="2800"/>
              <a:buNone/>
              <a:defRPr sz="2667"/>
            </a:lvl6pPr>
            <a:lvl7pPr lvl="6">
              <a:spcBef>
                <a:spcPts val="0"/>
              </a:spcBef>
              <a:spcAft>
                <a:spcPts val="0"/>
              </a:spcAft>
              <a:buSzPts val="2800"/>
              <a:buNone/>
              <a:defRPr sz="2667"/>
            </a:lvl7pPr>
            <a:lvl8pPr lvl="7">
              <a:spcBef>
                <a:spcPts val="0"/>
              </a:spcBef>
              <a:spcAft>
                <a:spcPts val="0"/>
              </a:spcAft>
              <a:buSzPts val="2800"/>
              <a:buNone/>
              <a:defRPr sz="2667"/>
            </a:lvl8pPr>
            <a:lvl9pPr lvl="8">
              <a:spcBef>
                <a:spcPts val="0"/>
              </a:spcBef>
              <a:spcAft>
                <a:spcPts val="0"/>
              </a:spcAft>
              <a:buSzPts val="2800"/>
              <a:buNone/>
              <a:defRPr sz="2667"/>
            </a:lvl9pPr>
          </a:lstStyle>
          <a:p>
            <a:endParaRPr/>
          </a:p>
        </p:txBody>
      </p:sp>
      <p:sp>
        <p:nvSpPr>
          <p:cNvPr id="182" name="Google Shape;182;p22"/>
          <p:cNvSpPr txBox="1">
            <a:spLocks noGrp="1"/>
          </p:cNvSpPr>
          <p:nvPr>
            <p:ph type="title" idx="3"/>
          </p:nvPr>
        </p:nvSpPr>
        <p:spPr>
          <a:xfrm>
            <a:off x="8117933" y="1060904"/>
            <a:ext cx="3809200" cy="356000"/>
          </a:xfrm>
          <a:prstGeom prst="rect">
            <a:avLst/>
          </a:prstGeom>
        </p:spPr>
        <p:txBody>
          <a:bodyPr spcFirstLastPara="1" wrap="square" lIns="180000" tIns="0" rIns="180000" bIns="0" anchor="t" anchorCtr="0">
            <a:noAutofit/>
          </a:bodyPr>
          <a:lstStyle>
            <a:lvl1pPr lvl="0">
              <a:spcBef>
                <a:spcPts val="0"/>
              </a:spcBef>
              <a:spcAft>
                <a:spcPts val="0"/>
              </a:spcAft>
              <a:buSzPts val="2800"/>
              <a:buNone/>
              <a:defRPr sz="2667"/>
            </a:lvl1pPr>
            <a:lvl2pPr lvl="1">
              <a:spcBef>
                <a:spcPts val="0"/>
              </a:spcBef>
              <a:spcAft>
                <a:spcPts val="0"/>
              </a:spcAft>
              <a:buSzPts val="2800"/>
              <a:buNone/>
              <a:defRPr sz="2667"/>
            </a:lvl2pPr>
            <a:lvl3pPr lvl="2">
              <a:spcBef>
                <a:spcPts val="0"/>
              </a:spcBef>
              <a:spcAft>
                <a:spcPts val="0"/>
              </a:spcAft>
              <a:buSzPts val="2800"/>
              <a:buNone/>
              <a:defRPr sz="2667"/>
            </a:lvl3pPr>
            <a:lvl4pPr lvl="3">
              <a:spcBef>
                <a:spcPts val="0"/>
              </a:spcBef>
              <a:spcAft>
                <a:spcPts val="0"/>
              </a:spcAft>
              <a:buSzPts val="2800"/>
              <a:buNone/>
              <a:defRPr sz="2667"/>
            </a:lvl4pPr>
            <a:lvl5pPr lvl="4">
              <a:spcBef>
                <a:spcPts val="0"/>
              </a:spcBef>
              <a:spcAft>
                <a:spcPts val="0"/>
              </a:spcAft>
              <a:buSzPts val="2800"/>
              <a:buNone/>
              <a:defRPr sz="2667"/>
            </a:lvl5pPr>
            <a:lvl6pPr lvl="5">
              <a:spcBef>
                <a:spcPts val="0"/>
              </a:spcBef>
              <a:spcAft>
                <a:spcPts val="0"/>
              </a:spcAft>
              <a:buSzPts val="2800"/>
              <a:buNone/>
              <a:defRPr sz="2667"/>
            </a:lvl6pPr>
            <a:lvl7pPr lvl="6">
              <a:spcBef>
                <a:spcPts val="0"/>
              </a:spcBef>
              <a:spcAft>
                <a:spcPts val="0"/>
              </a:spcAft>
              <a:buSzPts val="2800"/>
              <a:buNone/>
              <a:defRPr sz="2667"/>
            </a:lvl7pPr>
            <a:lvl8pPr lvl="7">
              <a:spcBef>
                <a:spcPts val="0"/>
              </a:spcBef>
              <a:spcAft>
                <a:spcPts val="0"/>
              </a:spcAft>
              <a:buSzPts val="2800"/>
              <a:buNone/>
              <a:defRPr sz="2667"/>
            </a:lvl8pPr>
            <a:lvl9pPr lvl="8">
              <a:spcBef>
                <a:spcPts val="0"/>
              </a:spcBef>
              <a:spcAft>
                <a:spcPts val="0"/>
              </a:spcAft>
              <a:buSzPts val="2800"/>
              <a:buNone/>
              <a:defRPr sz="2667"/>
            </a:lvl9pPr>
          </a:lstStyle>
          <a:p>
            <a:endParaRPr/>
          </a:p>
        </p:txBody>
      </p:sp>
      <p:sp>
        <p:nvSpPr>
          <p:cNvPr id="183" name="Google Shape;183;p22"/>
          <p:cNvSpPr txBox="1">
            <a:spLocks noGrp="1"/>
          </p:cNvSpPr>
          <p:nvPr>
            <p:ph type="body" idx="4"/>
          </p:nvPr>
        </p:nvSpPr>
        <p:spPr>
          <a:xfrm>
            <a:off x="258767" y="1886567"/>
            <a:ext cx="3809200" cy="4731600"/>
          </a:xfrm>
          <a:prstGeom prst="rect">
            <a:avLst/>
          </a:prstGeom>
        </p:spPr>
        <p:txBody>
          <a:bodyPr spcFirstLastPara="1" wrap="square" lIns="180000" tIns="270000" rIns="180000" bIns="180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84" name="Google Shape;184;p22"/>
          <p:cNvSpPr txBox="1">
            <a:spLocks noGrp="1"/>
          </p:cNvSpPr>
          <p:nvPr>
            <p:ph type="body" idx="5"/>
          </p:nvPr>
        </p:nvSpPr>
        <p:spPr>
          <a:xfrm>
            <a:off x="4187367" y="1886567"/>
            <a:ext cx="3809200" cy="4731600"/>
          </a:xfrm>
          <a:prstGeom prst="rect">
            <a:avLst/>
          </a:prstGeom>
        </p:spPr>
        <p:txBody>
          <a:bodyPr spcFirstLastPara="1" wrap="square" lIns="180000" tIns="270000" rIns="180000" bIns="180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85" name="Google Shape;185;p22"/>
          <p:cNvSpPr txBox="1">
            <a:spLocks noGrp="1"/>
          </p:cNvSpPr>
          <p:nvPr>
            <p:ph type="body" idx="6"/>
          </p:nvPr>
        </p:nvSpPr>
        <p:spPr>
          <a:xfrm>
            <a:off x="8115967" y="1886567"/>
            <a:ext cx="3809200" cy="4731600"/>
          </a:xfrm>
          <a:prstGeom prst="rect">
            <a:avLst/>
          </a:prstGeom>
        </p:spPr>
        <p:txBody>
          <a:bodyPr spcFirstLastPara="1" wrap="square" lIns="180000" tIns="270000" rIns="180000" bIns="180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22674095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301333"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188" name="Google Shape;188;p23"/>
          <p:cNvSpPr txBox="1">
            <a:spLocks noGrp="1"/>
          </p:cNvSpPr>
          <p:nvPr>
            <p:ph type="title" idx="2"/>
          </p:nvPr>
        </p:nvSpPr>
        <p:spPr>
          <a:xfrm>
            <a:off x="4433500"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189" name="Google Shape;189;p23"/>
          <p:cNvSpPr txBox="1">
            <a:spLocks noGrp="1"/>
          </p:cNvSpPr>
          <p:nvPr>
            <p:ph type="title" idx="3"/>
          </p:nvPr>
        </p:nvSpPr>
        <p:spPr>
          <a:xfrm>
            <a:off x="303000" y="1702933"/>
            <a:ext cx="30436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0" name="Google Shape;190;p23"/>
          <p:cNvSpPr txBox="1">
            <a:spLocks noGrp="1"/>
          </p:cNvSpPr>
          <p:nvPr>
            <p:ph type="title" idx="4"/>
          </p:nvPr>
        </p:nvSpPr>
        <p:spPr>
          <a:xfrm>
            <a:off x="4432637" y="1702933"/>
            <a:ext cx="30412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1" name="Google Shape;191;p23"/>
          <p:cNvSpPr txBox="1">
            <a:spLocks noGrp="1"/>
          </p:cNvSpPr>
          <p:nvPr>
            <p:ph type="title" idx="5"/>
          </p:nvPr>
        </p:nvSpPr>
        <p:spPr>
          <a:xfrm>
            <a:off x="8561536" y="1702933"/>
            <a:ext cx="30388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2" name="Google Shape;192;p23"/>
          <p:cNvSpPr txBox="1">
            <a:spLocks noGrp="1"/>
          </p:cNvSpPr>
          <p:nvPr>
            <p:ph type="title" idx="6"/>
          </p:nvPr>
        </p:nvSpPr>
        <p:spPr>
          <a:xfrm>
            <a:off x="8562567"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193" name="Google Shape;193;p23"/>
          <p:cNvSpPr txBox="1">
            <a:spLocks noGrp="1"/>
          </p:cNvSpPr>
          <p:nvPr>
            <p:ph type="title" idx="7"/>
          </p:nvPr>
        </p:nvSpPr>
        <p:spPr>
          <a:xfrm>
            <a:off x="301908" y="3612133"/>
            <a:ext cx="30436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4" name="Google Shape;194;p23"/>
          <p:cNvSpPr txBox="1">
            <a:spLocks noGrp="1"/>
          </p:cNvSpPr>
          <p:nvPr>
            <p:ph type="title" idx="8"/>
          </p:nvPr>
        </p:nvSpPr>
        <p:spPr>
          <a:xfrm>
            <a:off x="8559927" y="3612144"/>
            <a:ext cx="30388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5" name="Google Shape;195;p23"/>
          <p:cNvSpPr txBox="1">
            <a:spLocks noGrp="1"/>
          </p:cNvSpPr>
          <p:nvPr>
            <p:ph type="title" idx="9"/>
          </p:nvPr>
        </p:nvSpPr>
        <p:spPr>
          <a:xfrm>
            <a:off x="301333" y="5328300"/>
            <a:ext cx="30436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6" name="Google Shape;196;p23"/>
          <p:cNvSpPr txBox="1">
            <a:spLocks noGrp="1"/>
          </p:cNvSpPr>
          <p:nvPr>
            <p:ph type="title" idx="13"/>
          </p:nvPr>
        </p:nvSpPr>
        <p:spPr>
          <a:xfrm>
            <a:off x="4430233" y="5328304"/>
            <a:ext cx="30412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7" name="Google Shape;197;p23"/>
          <p:cNvSpPr txBox="1">
            <a:spLocks noGrp="1"/>
          </p:cNvSpPr>
          <p:nvPr>
            <p:ph type="title" idx="14"/>
          </p:nvPr>
        </p:nvSpPr>
        <p:spPr>
          <a:xfrm>
            <a:off x="8559133" y="5328304"/>
            <a:ext cx="30388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8" name="Google Shape;198;p23"/>
          <p:cNvSpPr txBox="1">
            <a:spLocks noGrp="1"/>
          </p:cNvSpPr>
          <p:nvPr>
            <p:ph type="title" idx="15"/>
          </p:nvPr>
        </p:nvSpPr>
        <p:spPr>
          <a:xfrm>
            <a:off x="782967"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9" name="Google Shape;199;p23"/>
          <p:cNvSpPr txBox="1">
            <a:spLocks noGrp="1"/>
          </p:cNvSpPr>
          <p:nvPr>
            <p:ph type="title" idx="16"/>
          </p:nvPr>
        </p:nvSpPr>
        <p:spPr>
          <a:xfrm>
            <a:off x="4912651"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00" name="Google Shape;200;p23"/>
          <p:cNvSpPr txBox="1">
            <a:spLocks noGrp="1"/>
          </p:cNvSpPr>
          <p:nvPr>
            <p:ph type="title" idx="17"/>
          </p:nvPr>
        </p:nvSpPr>
        <p:spPr>
          <a:xfrm>
            <a:off x="9041951"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01" name="Google Shape;201;p23"/>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202" name="Google Shape;202;p23"/>
          <p:cNvSpPr txBox="1">
            <a:spLocks noGrp="1"/>
          </p:cNvSpPr>
          <p:nvPr>
            <p:ph type="body" idx="18"/>
          </p:nvPr>
        </p:nvSpPr>
        <p:spPr>
          <a:xfrm>
            <a:off x="301533" y="5640533"/>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3" name="Google Shape;203;p23"/>
          <p:cNvSpPr txBox="1">
            <a:spLocks noGrp="1"/>
          </p:cNvSpPr>
          <p:nvPr>
            <p:ph type="body" idx="19"/>
          </p:nvPr>
        </p:nvSpPr>
        <p:spPr>
          <a:xfrm>
            <a:off x="4429237" y="5640536"/>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4" name="Google Shape;204;p23"/>
          <p:cNvSpPr txBox="1">
            <a:spLocks noGrp="1"/>
          </p:cNvSpPr>
          <p:nvPr>
            <p:ph type="body" idx="20"/>
          </p:nvPr>
        </p:nvSpPr>
        <p:spPr>
          <a:xfrm>
            <a:off x="8556937" y="5640536"/>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5" name="Google Shape;205;p23"/>
          <p:cNvSpPr txBox="1">
            <a:spLocks noGrp="1"/>
          </p:cNvSpPr>
          <p:nvPr>
            <p:ph type="title" idx="21"/>
          </p:nvPr>
        </p:nvSpPr>
        <p:spPr>
          <a:xfrm>
            <a:off x="4431027" y="3612144"/>
            <a:ext cx="30412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06" name="Google Shape;206;p23"/>
          <p:cNvSpPr txBox="1">
            <a:spLocks noGrp="1"/>
          </p:cNvSpPr>
          <p:nvPr>
            <p:ph type="body" idx="22"/>
          </p:nvPr>
        </p:nvSpPr>
        <p:spPr>
          <a:xfrm>
            <a:off x="301533" y="3924367"/>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7" name="Google Shape;207;p23"/>
          <p:cNvSpPr txBox="1">
            <a:spLocks noGrp="1"/>
          </p:cNvSpPr>
          <p:nvPr>
            <p:ph type="body" idx="23"/>
          </p:nvPr>
        </p:nvSpPr>
        <p:spPr>
          <a:xfrm>
            <a:off x="4429237" y="3924376"/>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8" name="Google Shape;208;p23"/>
          <p:cNvSpPr txBox="1">
            <a:spLocks noGrp="1"/>
          </p:cNvSpPr>
          <p:nvPr>
            <p:ph type="body" idx="24"/>
          </p:nvPr>
        </p:nvSpPr>
        <p:spPr>
          <a:xfrm>
            <a:off x="8556937" y="3924376"/>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9" name="Google Shape;209;p23"/>
          <p:cNvSpPr txBox="1">
            <a:spLocks noGrp="1"/>
          </p:cNvSpPr>
          <p:nvPr>
            <p:ph type="body" idx="25"/>
          </p:nvPr>
        </p:nvSpPr>
        <p:spPr>
          <a:xfrm>
            <a:off x="301533" y="2015167"/>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10" name="Google Shape;210;p23"/>
          <p:cNvSpPr txBox="1">
            <a:spLocks noGrp="1"/>
          </p:cNvSpPr>
          <p:nvPr>
            <p:ph type="body" idx="26"/>
          </p:nvPr>
        </p:nvSpPr>
        <p:spPr>
          <a:xfrm>
            <a:off x="4429237" y="2015165"/>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11" name="Google Shape;211;p23"/>
          <p:cNvSpPr txBox="1">
            <a:spLocks noGrp="1"/>
          </p:cNvSpPr>
          <p:nvPr>
            <p:ph type="body" idx="27"/>
          </p:nvPr>
        </p:nvSpPr>
        <p:spPr>
          <a:xfrm>
            <a:off x="8556937" y="2015165"/>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39272027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able and image ">
  <p:cSld name="Table and image ">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2674300"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214" name="Google Shape;214;p24"/>
          <p:cNvSpPr txBox="1">
            <a:spLocks noGrp="1"/>
          </p:cNvSpPr>
          <p:nvPr>
            <p:ph type="title" idx="2"/>
          </p:nvPr>
        </p:nvSpPr>
        <p:spPr>
          <a:xfrm>
            <a:off x="5044333"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215" name="Google Shape;215;p24"/>
          <p:cNvSpPr txBox="1">
            <a:spLocks noGrp="1"/>
          </p:cNvSpPr>
          <p:nvPr>
            <p:ph type="title" idx="3"/>
          </p:nvPr>
        </p:nvSpPr>
        <p:spPr>
          <a:xfrm>
            <a:off x="7414000"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216" name="Google Shape;216;p24"/>
          <p:cNvSpPr txBox="1">
            <a:spLocks noGrp="1"/>
          </p:cNvSpPr>
          <p:nvPr>
            <p:ph type="title" idx="4"/>
          </p:nvPr>
        </p:nvSpPr>
        <p:spPr>
          <a:xfrm>
            <a:off x="9783667"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217" name="Google Shape;217;p24"/>
          <p:cNvSpPr txBox="1">
            <a:spLocks noGrp="1"/>
          </p:cNvSpPr>
          <p:nvPr>
            <p:ph type="title" idx="5"/>
          </p:nvPr>
        </p:nvSpPr>
        <p:spPr>
          <a:xfrm>
            <a:off x="301333"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218" name="Google Shape;218;p24"/>
          <p:cNvSpPr txBox="1">
            <a:spLocks noGrp="1"/>
          </p:cNvSpPr>
          <p:nvPr>
            <p:ph type="title" idx="6"/>
          </p:nvPr>
        </p:nvSpPr>
        <p:spPr>
          <a:xfrm>
            <a:off x="303000" y="170292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19" name="Google Shape;219;p24"/>
          <p:cNvSpPr txBox="1">
            <a:spLocks noGrp="1"/>
          </p:cNvSpPr>
          <p:nvPr>
            <p:ph type="title" idx="7"/>
          </p:nvPr>
        </p:nvSpPr>
        <p:spPr>
          <a:xfrm>
            <a:off x="2672700" y="170292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0" name="Google Shape;220;p24"/>
          <p:cNvSpPr txBox="1">
            <a:spLocks noGrp="1"/>
          </p:cNvSpPr>
          <p:nvPr>
            <p:ph type="title" idx="8"/>
          </p:nvPr>
        </p:nvSpPr>
        <p:spPr>
          <a:xfrm>
            <a:off x="5042567" y="170292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1" name="Google Shape;221;p24"/>
          <p:cNvSpPr txBox="1">
            <a:spLocks noGrp="1"/>
          </p:cNvSpPr>
          <p:nvPr>
            <p:ph type="title" idx="9"/>
          </p:nvPr>
        </p:nvSpPr>
        <p:spPr>
          <a:xfrm>
            <a:off x="7412400" y="170292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2" name="Google Shape;222;p24"/>
          <p:cNvSpPr txBox="1">
            <a:spLocks noGrp="1"/>
          </p:cNvSpPr>
          <p:nvPr>
            <p:ph type="title" idx="13"/>
          </p:nvPr>
        </p:nvSpPr>
        <p:spPr>
          <a:xfrm>
            <a:off x="9783233" y="170292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3" name="Google Shape;223;p24"/>
          <p:cNvSpPr txBox="1">
            <a:spLocks noGrp="1"/>
          </p:cNvSpPr>
          <p:nvPr>
            <p:ph type="title" idx="14"/>
          </p:nvPr>
        </p:nvSpPr>
        <p:spPr>
          <a:xfrm>
            <a:off x="301900" y="361213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4" name="Google Shape;224;p24"/>
          <p:cNvSpPr txBox="1">
            <a:spLocks noGrp="1"/>
          </p:cNvSpPr>
          <p:nvPr>
            <p:ph type="title" idx="15"/>
          </p:nvPr>
        </p:nvSpPr>
        <p:spPr>
          <a:xfrm>
            <a:off x="2671600" y="361213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5" name="Google Shape;225;p24"/>
          <p:cNvSpPr txBox="1">
            <a:spLocks noGrp="1"/>
          </p:cNvSpPr>
          <p:nvPr>
            <p:ph type="title" idx="16"/>
          </p:nvPr>
        </p:nvSpPr>
        <p:spPr>
          <a:xfrm>
            <a:off x="5041467" y="361213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6" name="Google Shape;226;p24"/>
          <p:cNvSpPr txBox="1">
            <a:spLocks noGrp="1"/>
          </p:cNvSpPr>
          <p:nvPr>
            <p:ph type="title" idx="17"/>
          </p:nvPr>
        </p:nvSpPr>
        <p:spPr>
          <a:xfrm>
            <a:off x="7411300" y="361213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7" name="Google Shape;227;p24"/>
          <p:cNvSpPr txBox="1">
            <a:spLocks noGrp="1"/>
          </p:cNvSpPr>
          <p:nvPr>
            <p:ph type="title" idx="18"/>
          </p:nvPr>
        </p:nvSpPr>
        <p:spPr>
          <a:xfrm>
            <a:off x="9782133" y="361213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8" name="Google Shape;228;p24"/>
          <p:cNvSpPr txBox="1">
            <a:spLocks noGrp="1"/>
          </p:cNvSpPr>
          <p:nvPr>
            <p:ph type="title" idx="19"/>
          </p:nvPr>
        </p:nvSpPr>
        <p:spPr>
          <a:xfrm>
            <a:off x="782967"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9" name="Google Shape;229;p24"/>
          <p:cNvSpPr txBox="1">
            <a:spLocks noGrp="1"/>
          </p:cNvSpPr>
          <p:nvPr>
            <p:ph type="title" idx="20"/>
          </p:nvPr>
        </p:nvSpPr>
        <p:spPr>
          <a:xfrm>
            <a:off x="3153451"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30" name="Google Shape;230;p24"/>
          <p:cNvSpPr txBox="1">
            <a:spLocks noGrp="1"/>
          </p:cNvSpPr>
          <p:nvPr>
            <p:ph type="title" idx="21"/>
          </p:nvPr>
        </p:nvSpPr>
        <p:spPr>
          <a:xfrm>
            <a:off x="5523717"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31" name="Google Shape;231;p24"/>
          <p:cNvSpPr txBox="1">
            <a:spLocks noGrp="1"/>
          </p:cNvSpPr>
          <p:nvPr>
            <p:ph type="title" idx="22"/>
          </p:nvPr>
        </p:nvSpPr>
        <p:spPr>
          <a:xfrm>
            <a:off x="7894667"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32" name="Google Shape;232;p24"/>
          <p:cNvSpPr txBox="1">
            <a:spLocks noGrp="1"/>
          </p:cNvSpPr>
          <p:nvPr>
            <p:ph type="title" idx="23"/>
          </p:nvPr>
        </p:nvSpPr>
        <p:spPr>
          <a:xfrm>
            <a:off x="10265617"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33" name="Google Shape;233;p24"/>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234" name="Google Shape;234;p24"/>
          <p:cNvSpPr>
            <a:spLocks noGrp="1"/>
          </p:cNvSpPr>
          <p:nvPr>
            <p:ph type="pic" idx="24"/>
          </p:nvPr>
        </p:nvSpPr>
        <p:spPr>
          <a:xfrm>
            <a:off x="305367" y="4958188"/>
            <a:ext cx="2107200" cy="1665600"/>
          </a:xfrm>
          <a:prstGeom prst="roundRect">
            <a:avLst>
              <a:gd name="adj" fmla="val 10359"/>
            </a:avLst>
          </a:prstGeom>
          <a:noFill/>
          <a:ln>
            <a:noFill/>
          </a:ln>
        </p:spPr>
      </p:sp>
      <p:sp>
        <p:nvSpPr>
          <p:cNvPr id="235" name="Google Shape;235;p24"/>
          <p:cNvSpPr>
            <a:spLocks noGrp="1"/>
          </p:cNvSpPr>
          <p:nvPr>
            <p:ph type="pic" idx="25"/>
          </p:nvPr>
        </p:nvSpPr>
        <p:spPr>
          <a:xfrm>
            <a:off x="2674233" y="4958188"/>
            <a:ext cx="2107200" cy="1665600"/>
          </a:xfrm>
          <a:prstGeom prst="roundRect">
            <a:avLst>
              <a:gd name="adj" fmla="val 10359"/>
            </a:avLst>
          </a:prstGeom>
          <a:noFill/>
          <a:ln>
            <a:noFill/>
          </a:ln>
        </p:spPr>
      </p:sp>
      <p:sp>
        <p:nvSpPr>
          <p:cNvPr id="236" name="Google Shape;236;p24"/>
          <p:cNvSpPr>
            <a:spLocks noGrp="1"/>
          </p:cNvSpPr>
          <p:nvPr>
            <p:ph type="pic" idx="26"/>
          </p:nvPr>
        </p:nvSpPr>
        <p:spPr>
          <a:xfrm>
            <a:off x="5045684" y="4958188"/>
            <a:ext cx="2107200" cy="1665600"/>
          </a:xfrm>
          <a:prstGeom prst="roundRect">
            <a:avLst>
              <a:gd name="adj" fmla="val 10359"/>
            </a:avLst>
          </a:prstGeom>
          <a:noFill/>
          <a:ln>
            <a:noFill/>
          </a:ln>
        </p:spPr>
      </p:sp>
      <p:sp>
        <p:nvSpPr>
          <p:cNvPr id="237" name="Google Shape;237;p24"/>
          <p:cNvSpPr>
            <a:spLocks noGrp="1"/>
          </p:cNvSpPr>
          <p:nvPr>
            <p:ph type="pic" idx="27"/>
          </p:nvPr>
        </p:nvSpPr>
        <p:spPr>
          <a:xfrm>
            <a:off x="7414551" y="4958188"/>
            <a:ext cx="2107200" cy="1665600"/>
          </a:xfrm>
          <a:prstGeom prst="roundRect">
            <a:avLst>
              <a:gd name="adj" fmla="val 10359"/>
            </a:avLst>
          </a:prstGeom>
          <a:noFill/>
          <a:ln>
            <a:noFill/>
          </a:ln>
        </p:spPr>
      </p:sp>
      <p:sp>
        <p:nvSpPr>
          <p:cNvPr id="238" name="Google Shape;238;p24"/>
          <p:cNvSpPr>
            <a:spLocks noGrp="1"/>
          </p:cNvSpPr>
          <p:nvPr>
            <p:ph type="pic" idx="28"/>
          </p:nvPr>
        </p:nvSpPr>
        <p:spPr>
          <a:xfrm>
            <a:off x="9783417" y="4958188"/>
            <a:ext cx="2107200" cy="1665600"/>
          </a:xfrm>
          <a:prstGeom prst="roundRect">
            <a:avLst>
              <a:gd name="adj" fmla="val 10359"/>
            </a:avLst>
          </a:prstGeom>
          <a:noFill/>
          <a:ln>
            <a:noFill/>
          </a:ln>
        </p:spPr>
      </p:sp>
      <p:sp>
        <p:nvSpPr>
          <p:cNvPr id="239" name="Google Shape;239;p24"/>
          <p:cNvSpPr txBox="1">
            <a:spLocks noGrp="1"/>
          </p:cNvSpPr>
          <p:nvPr>
            <p:ph type="body" idx="29"/>
          </p:nvPr>
        </p:nvSpPr>
        <p:spPr>
          <a:xfrm>
            <a:off x="9782768" y="3924367"/>
            <a:ext cx="2107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0" name="Google Shape;240;p24"/>
          <p:cNvSpPr txBox="1">
            <a:spLocks noGrp="1"/>
          </p:cNvSpPr>
          <p:nvPr>
            <p:ph type="body" idx="30"/>
          </p:nvPr>
        </p:nvSpPr>
        <p:spPr>
          <a:xfrm>
            <a:off x="7412917" y="3924367"/>
            <a:ext cx="2107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1" name="Google Shape;241;p24"/>
          <p:cNvSpPr txBox="1">
            <a:spLocks noGrp="1"/>
          </p:cNvSpPr>
          <p:nvPr>
            <p:ph type="body" idx="31"/>
          </p:nvPr>
        </p:nvSpPr>
        <p:spPr>
          <a:xfrm>
            <a:off x="5042917" y="3924367"/>
            <a:ext cx="2107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2" name="Google Shape;242;p24"/>
          <p:cNvSpPr txBox="1">
            <a:spLocks noGrp="1"/>
          </p:cNvSpPr>
          <p:nvPr>
            <p:ph type="body" idx="32"/>
          </p:nvPr>
        </p:nvSpPr>
        <p:spPr>
          <a:xfrm>
            <a:off x="2673551" y="3924367"/>
            <a:ext cx="2107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3" name="Google Shape;243;p24"/>
          <p:cNvSpPr txBox="1">
            <a:spLocks noGrp="1"/>
          </p:cNvSpPr>
          <p:nvPr>
            <p:ph type="body" idx="33"/>
          </p:nvPr>
        </p:nvSpPr>
        <p:spPr>
          <a:xfrm>
            <a:off x="302317" y="3924367"/>
            <a:ext cx="2107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4" name="Google Shape;244;p24"/>
          <p:cNvSpPr txBox="1">
            <a:spLocks noGrp="1"/>
          </p:cNvSpPr>
          <p:nvPr>
            <p:ph type="body" idx="34"/>
          </p:nvPr>
        </p:nvSpPr>
        <p:spPr>
          <a:xfrm>
            <a:off x="9785931" y="2015175"/>
            <a:ext cx="2107200" cy="1294800"/>
          </a:xfrm>
          <a:prstGeom prst="rect">
            <a:avLst/>
          </a:prstGeom>
        </p:spPr>
        <p:txBody>
          <a:bodyPr spcFirstLastPara="1" wrap="square" lIns="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5" name="Google Shape;245;p24"/>
          <p:cNvSpPr txBox="1">
            <a:spLocks noGrp="1"/>
          </p:cNvSpPr>
          <p:nvPr>
            <p:ph type="body" idx="35"/>
          </p:nvPr>
        </p:nvSpPr>
        <p:spPr>
          <a:xfrm>
            <a:off x="7416077" y="2015175"/>
            <a:ext cx="2107200" cy="1294800"/>
          </a:xfrm>
          <a:prstGeom prst="rect">
            <a:avLst/>
          </a:prstGeom>
        </p:spPr>
        <p:txBody>
          <a:bodyPr spcFirstLastPara="1" wrap="square" lIns="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6" name="Google Shape;246;p24"/>
          <p:cNvSpPr txBox="1">
            <a:spLocks noGrp="1"/>
          </p:cNvSpPr>
          <p:nvPr>
            <p:ph type="body" idx="36"/>
          </p:nvPr>
        </p:nvSpPr>
        <p:spPr>
          <a:xfrm>
            <a:off x="5046073" y="2015175"/>
            <a:ext cx="2107200" cy="1294800"/>
          </a:xfrm>
          <a:prstGeom prst="rect">
            <a:avLst/>
          </a:prstGeom>
        </p:spPr>
        <p:txBody>
          <a:bodyPr spcFirstLastPara="1" wrap="square" lIns="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7" name="Google Shape;247;p24"/>
          <p:cNvSpPr txBox="1">
            <a:spLocks noGrp="1"/>
          </p:cNvSpPr>
          <p:nvPr>
            <p:ph type="body" idx="37"/>
          </p:nvPr>
        </p:nvSpPr>
        <p:spPr>
          <a:xfrm>
            <a:off x="2676704" y="2015175"/>
            <a:ext cx="2107200" cy="1294800"/>
          </a:xfrm>
          <a:prstGeom prst="rect">
            <a:avLst/>
          </a:prstGeom>
        </p:spPr>
        <p:txBody>
          <a:bodyPr spcFirstLastPara="1" wrap="square" lIns="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8" name="Google Shape;248;p24"/>
          <p:cNvSpPr txBox="1">
            <a:spLocks noGrp="1"/>
          </p:cNvSpPr>
          <p:nvPr>
            <p:ph type="body" idx="38"/>
          </p:nvPr>
        </p:nvSpPr>
        <p:spPr>
          <a:xfrm>
            <a:off x="305467" y="2015175"/>
            <a:ext cx="2107200" cy="1294800"/>
          </a:xfrm>
          <a:prstGeom prst="rect">
            <a:avLst/>
          </a:prstGeom>
        </p:spPr>
        <p:txBody>
          <a:bodyPr spcFirstLastPara="1" wrap="square" lIns="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1468796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able and folder background">
  <p:cSld name="Table and folder background">
    <p:spTree>
      <p:nvGrpSpPr>
        <p:cNvPr id="1" name="Shape 249"/>
        <p:cNvGrpSpPr/>
        <p:nvPr/>
      </p:nvGrpSpPr>
      <p:grpSpPr>
        <a:xfrm>
          <a:off x="0" y="0"/>
          <a:ext cx="0" cy="0"/>
          <a:chOff x="0" y="0"/>
          <a:chExt cx="0" cy="0"/>
        </a:xfrm>
      </p:grpSpPr>
      <p:sp>
        <p:nvSpPr>
          <p:cNvPr id="250" name="Google Shape;250;p25"/>
          <p:cNvSpPr/>
          <p:nvPr/>
        </p:nvSpPr>
        <p:spPr>
          <a:xfrm>
            <a:off x="-3267" y="648800"/>
            <a:ext cx="12192000" cy="6209200"/>
          </a:xfrm>
          <a:prstGeom prst="roundRect">
            <a:avLst>
              <a:gd name="adj" fmla="val 0"/>
            </a:avLst>
          </a:prstGeom>
          <a:solidFill>
            <a:schemeClr val="accent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251" name="Google Shape;251;p25"/>
          <p:cNvSpPr txBox="1">
            <a:spLocks noGrp="1"/>
          </p:cNvSpPr>
          <p:nvPr>
            <p:ph type="title"/>
          </p:nvPr>
        </p:nvSpPr>
        <p:spPr>
          <a:xfrm>
            <a:off x="5638489"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52" name="Google Shape;252;p25"/>
          <p:cNvSpPr txBox="1">
            <a:spLocks noGrp="1"/>
          </p:cNvSpPr>
          <p:nvPr>
            <p:ph type="title" idx="2"/>
          </p:nvPr>
        </p:nvSpPr>
        <p:spPr>
          <a:xfrm>
            <a:off x="7631935" y="175732"/>
            <a:ext cx="19204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53" name="Google Shape;253;p25"/>
          <p:cNvSpPr txBox="1">
            <a:spLocks noGrp="1"/>
          </p:cNvSpPr>
          <p:nvPr>
            <p:ph type="title" idx="3"/>
          </p:nvPr>
        </p:nvSpPr>
        <p:spPr>
          <a:xfrm>
            <a:off x="1752813"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54" name="Google Shape;254;p25"/>
          <p:cNvSpPr txBox="1">
            <a:spLocks noGrp="1"/>
          </p:cNvSpPr>
          <p:nvPr>
            <p:ph type="title" idx="4"/>
          </p:nvPr>
        </p:nvSpPr>
        <p:spPr>
          <a:xfrm>
            <a:off x="3703945"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55" name="Google Shape;255;p25"/>
          <p:cNvSpPr txBox="1">
            <a:spLocks noGrp="1"/>
          </p:cNvSpPr>
          <p:nvPr>
            <p:ph type="title" idx="5"/>
          </p:nvPr>
        </p:nvSpPr>
        <p:spPr>
          <a:xfrm>
            <a:off x="795367" y="1004417"/>
            <a:ext cx="9416000" cy="8212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5333"/>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6" name="Google Shape;256;p25"/>
          <p:cNvSpPr txBox="1">
            <a:spLocks noGrp="1"/>
          </p:cNvSpPr>
          <p:nvPr>
            <p:ph type="subTitle" idx="1"/>
          </p:nvPr>
        </p:nvSpPr>
        <p:spPr>
          <a:xfrm>
            <a:off x="2601151"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 name="Google Shape;257;p25"/>
          <p:cNvSpPr txBox="1">
            <a:spLocks noGrp="1"/>
          </p:cNvSpPr>
          <p:nvPr>
            <p:ph type="subTitle" idx="6"/>
          </p:nvPr>
        </p:nvSpPr>
        <p:spPr>
          <a:xfrm>
            <a:off x="4969100"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25"/>
          <p:cNvSpPr txBox="1">
            <a:spLocks noGrp="1"/>
          </p:cNvSpPr>
          <p:nvPr>
            <p:ph type="subTitle" idx="7"/>
          </p:nvPr>
        </p:nvSpPr>
        <p:spPr>
          <a:xfrm>
            <a:off x="7338533"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25"/>
          <p:cNvSpPr txBox="1">
            <a:spLocks noGrp="1"/>
          </p:cNvSpPr>
          <p:nvPr>
            <p:ph type="subTitle" idx="8"/>
          </p:nvPr>
        </p:nvSpPr>
        <p:spPr>
          <a:xfrm>
            <a:off x="9710167" y="2298827"/>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25"/>
          <p:cNvSpPr txBox="1">
            <a:spLocks noGrp="1"/>
          </p:cNvSpPr>
          <p:nvPr>
            <p:ph type="subTitle" idx="9"/>
          </p:nvPr>
        </p:nvSpPr>
        <p:spPr>
          <a:xfrm>
            <a:off x="450333" y="5609633"/>
            <a:ext cx="1785600" cy="2064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1" name="Google Shape;261;p25"/>
          <p:cNvSpPr txBox="1">
            <a:spLocks noGrp="1"/>
          </p:cNvSpPr>
          <p:nvPr>
            <p:ph type="subTitle" idx="13"/>
          </p:nvPr>
        </p:nvSpPr>
        <p:spPr>
          <a:xfrm>
            <a:off x="450333" y="4983167"/>
            <a:ext cx="1785600" cy="2064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2" name="Google Shape;262;p25"/>
          <p:cNvSpPr txBox="1">
            <a:spLocks noGrp="1"/>
          </p:cNvSpPr>
          <p:nvPr>
            <p:ph type="subTitle" idx="14"/>
          </p:nvPr>
        </p:nvSpPr>
        <p:spPr>
          <a:xfrm>
            <a:off x="450333" y="4330367"/>
            <a:ext cx="1785600" cy="2064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3" name="Google Shape;263;p25"/>
          <p:cNvSpPr txBox="1">
            <a:spLocks noGrp="1"/>
          </p:cNvSpPr>
          <p:nvPr>
            <p:ph type="subTitle" idx="15"/>
          </p:nvPr>
        </p:nvSpPr>
        <p:spPr>
          <a:xfrm>
            <a:off x="450333" y="3677567"/>
            <a:ext cx="1785600" cy="2064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4" name="Google Shape;264;p25"/>
          <p:cNvSpPr txBox="1">
            <a:spLocks noGrp="1"/>
          </p:cNvSpPr>
          <p:nvPr>
            <p:ph type="subTitle" idx="16"/>
          </p:nvPr>
        </p:nvSpPr>
        <p:spPr>
          <a:xfrm>
            <a:off x="450333" y="3024767"/>
            <a:ext cx="1785600" cy="2064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5" name="Google Shape;265;p25"/>
          <p:cNvSpPr txBox="1">
            <a:spLocks noGrp="1"/>
          </p:cNvSpPr>
          <p:nvPr>
            <p:ph type="body" idx="17"/>
          </p:nvPr>
        </p:nvSpPr>
        <p:spPr>
          <a:xfrm>
            <a:off x="9705351"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66" name="Google Shape;266;p25"/>
          <p:cNvSpPr txBox="1">
            <a:spLocks noGrp="1"/>
          </p:cNvSpPr>
          <p:nvPr>
            <p:ph type="body" idx="18"/>
          </p:nvPr>
        </p:nvSpPr>
        <p:spPr>
          <a:xfrm>
            <a:off x="9705351"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67" name="Google Shape;267;p25"/>
          <p:cNvSpPr txBox="1">
            <a:spLocks noGrp="1"/>
          </p:cNvSpPr>
          <p:nvPr>
            <p:ph type="body" idx="19"/>
          </p:nvPr>
        </p:nvSpPr>
        <p:spPr>
          <a:xfrm>
            <a:off x="9705351"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68" name="Google Shape;268;p25"/>
          <p:cNvSpPr txBox="1">
            <a:spLocks noGrp="1"/>
          </p:cNvSpPr>
          <p:nvPr>
            <p:ph type="body" idx="20"/>
          </p:nvPr>
        </p:nvSpPr>
        <p:spPr>
          <a:xfrm>
            <a:off x="9705351"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69" name="Google Shape;269;p25"/>
          <p:cNvSpPr txBox="1">
            <a:spLocks noGrp="1"/>
          </p:cNvSpPr>
          <p:nvPr>
            <p:ph type="body" idx="21"/>
          </p:nvPr>
        </p:nvSpPr>
        <p:spPr>
          <a:xfrm>
            <a:off x="9705351"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0" name="Google Shape;270;p25"/>
          <p:cNvSpPr txBox="1">
            <a:spLocks noGrp="1"/>
          </p:cNvSpPr>
          <p:nvPr>
            <p:ph type="body" idx="22"/>
          </p:nvPr>
        </p:nvSpPr>
        <p:spPr>
          <a:xfrm>
            <a:off x="7338551"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1" name="Google Shape;271;p25"/>
          <p:cNvSpPr txBox="1">
            <a:spLocks noGrp="1"/>
          </p:cNvSpPr>
          <p:nvPr>
            <p:ph type="body" idx="23"/>
          </p:nvPr>
        </p:nvSpPr>
        <p:spPr>
          <a:xfrm>
            <a:off x="7338551"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2" name="Google Shape;272;p25"/>
          <p:cNvSpPr txBox="1">
            <a:spLocks noGrp="1"/>
          </p:cNvSpPr>
          <p:nvPr>
            <p:ph type="body" idx="24"/>
          </p:nvPr>
        </p:nvSpPr>
        <p:spPr>
          <a:xfrm>
            <a:off x="7338551"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3" name="Google Shape;273;p25"/>
          <p:cNvSpPr txBox="1">
            <a:spLocks noGrp="1"/>
          </p:cNvSpPr>
          <p:nvPr>
            <p:ph type="body" idx="25"/>
          </p:nvPr>
        </p:nvSpPr>
        <p:spPr>
          <a:xfrm>
            <a:off x="7338551"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4" name="Google Shape;274;p25"/>
          <p:cNvSpPr txBox="1">
            <a:spLocks noGrp="1"/>
          </p:cNvSpPr>
          <p:nvPr>
            <p:ph type="body" idx="26"/>
          </p:nvPr>
        </p:nvSpPr>
        <p:spPr>
          <a:xfrm>
            <a:off x="7338551"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5" name="Google Shape;275;p25"/>
          <p:cNvSpPr txBox="1">
            <a:spLocks noGrp="1"/>
          </p:cNvSpPr>
          <p:nvPr>
            <p:ph type="body" idx="27"/>
          </p:nvPr>
        </p:nvSpPr>
        <p:spPr>
          <a:xfrm>
            <a:off x="4963517"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6" name="Google Shape;276;p25"/>
          <p:cNvSpPr txBox="1">
            <a:spLocks noGrp="1"/>
          </p:cNvSpPr>
          <p:nvPr>
            <p:ph type="body" idx="28"/>
          </p:nvPr>
        </p:nvSpPr>
        <p:spPr>
          <a:xfrm>
            <a:off x="4963517"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7" name="Google Shape;277;p25"/>
          <p:cNvSpPr txBox="1">
            <a:spLocks noGrp="1"/>
          </p:cNvSpPr>
          <p:nvPr>
            <p:ph type="body" idx="29"/>
          </p:nvPr>
        </p:nvSpPr>
        <p:spPr>
          <a:xfrm>
            <a:off x="4963517"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8" name="Google Shape;278;p25"/>
          <p:cNvSpPr txBox="1">
            <a:spLocks noGrp="1"/>
          </p:cNvSpPr>
          <p:nvPr>
            <p:ph type="body" idx="30"/>
          </p:nvPr>
        </p:nvSpPr>
        <p:spPr>
          <a:xfrm>
            <a:off x="4963517"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9" name="Google Shape;279;p25"/>
          <p:cNvSpPr txBox="1">
            <a:spLocks noGrp="1"/>
          </p:cNvSpPr>
          <p:nvPr>
            <p:ph type="body" idx="31"/>
          </p:nvPr>
        </p:nvSpPr>
        <p:spPr>
          <a:xfrm>
            <a:off x="4963517"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80" name="Google Shape;280;p25"/>
          <p:cNvSpPr txBox="1">
            <a:spLocks noGrp="1"/>
          </p:cNvSpPr>
          <p:nvPr>
            <p:ph type="body" idx="32"/>
          </p:nvPr>
        </p:nvSpPr>
        <p:spPr>
          <a:xfrm>
            <a:off x="2588500"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81" name="Google Shape;281;p25"/>
          <p:cNvSpPr txBox="1">
            <a:spLocks noGrp="1"/>
          </p:cNvSpPr>
          <p:nvPr>
            <p:ph type="body" idx="33"/>
          </p:nvPr>
        </p:nvSpPr>
        <p:spPr>
          <a:xfrm>
            <a:off x="2588500"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82" name="Google Shape;282;p25"/>
          <p:cNvSpPr txBox="1">
            <a:spLocks noGrp="1"/>
          </p:cNvSpPr>
          <p:nvPr>
            <p:ph type="body" idx="34"/>
          </p:nvPr>
        </p:nvSpPr>
        <p:spPr>
          <a:xfrm>
            <a:off x="2588500"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83" name="Google Shape;283;p25"/>
          <p:cNvSpPr txBox="1">
            <a:spLocks noGrp="1"/>
          </p:cNvSpPr>
          <p:nvPr>
            <p:ph type="body" idx="35"/>
          </p:nvPr>
        </p:nvSpPr>
        <p:spPr>
          <a:xfrm>
            <a:off x="2588500"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84" name="Google Shape;284;p25"/>
          <p:cNvSpPr txBox="1">
            <a:spLocks noGrp="1"/>
          </p:cNvSpPr>
          <p:nvPr>
            <p:ph type="body" idx="36"/>
          </p:nvPr>
        </p:nvSpPr>
        <p:spPr>
          <a:xfrm>
            <a:off x="2588500"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388388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D570-F0F1-8C1B-DD35-1B0C4D9E31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AE3A7C-2CF5-7816-0798-07F145F144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F5E1A3-F814-211B-04F3-257F4966B9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D9AD8-97D8-474D-F7FB-F60B5599D8C3}"/>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6" name="Footer Placeholder 5">
            <a:extLst>
              <a:ext uri="{FF2B5EF4-FFF2-40B4-BE49-F238E27FC236}">
                <a16:creationId xmlns:a16="http://schemas.microsoft.com/office/drawing/2014/main" id="{B508BA16-FE9B-08AA-E6BA-6900BB00A5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F0DAE-5523-1D77-CF19-9BD429411BB2}"/>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2908121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able and folder background 2">
  <p:cSld name="Table and folder background 2">
    <p:spTree>
      <p:nvGrpSpPr>
        <p:cNvPr id="1" name="Shape 285"/>
        <p:cNvGrpSpPr/>
        <p:nvPr/>
      </p:nvGrpSpPr>
      <p:grpSpPr>
        <a:xfrm>
          <a:off x="0" y="0"/>
          <a:ext cx="0" cy="0"/>
          <a:chOff x="0" y="0"/>
          <a:chExt cx="0" cy="0"/>
        </a:xfrm>
      </p:grpSpPr>
      <p:sp>
        <p:nvSpPr>
          <p:cNvPr id="286" name="Google Shape;286;p26"/>
          <p:cNvSpPr/>
          <p:nvPr/>
        </p:nvSpPr>
        <p:spPr>
          <a:xfrm>
            <a:off x="-3267" y="648800"/>
            <a:ext cx="12192000" cy="6209200"/>
          </a:xfrm>
          <a:prstGeom prst="roundRect">
            <a:avLst>
              <a:gd name="adj" fmla="val 0"/>
            </a:avLst>
          </a:prstGeom>
          <a:solidFill>
            <a:schemeClr val="accent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287" name="Google Shape;287;p26"/>
          <p:cNvSpPr txBox="1">
            <a:spLocks noGrp="1"/>
          </p:cNvSpPr>
          <p:nvPr>
            <p:ph type="title"/>
          </p:nvPr>
        </p:nvSpPr>
        <p:spPr>
          <a:xfrm>
            <a:off x="5638489"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88" name="Google Shape;288;p26"/>
          <p:cNvSpPr txBox="1">
            <a:spLocks noGrp="1"/>
          </p:cNvSpPr>
          <p:nvPr>
            <p:ph type="title" idx="2"/>
          </p:nvPr>
        </p:nvSpPr>
        <p:spPr>
          <a:xfrm>
            <a:off x="7631935" y="175732"/>
            <a:ext cx="19204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89" name="Google Shape;289;p26"/>
          <p:cNvSpPr txBox="1">
            <a:spLocks noGrp="1"/>
          </p:cNvSpPr>
          <p:nvPr>
            <p:ph type="title" idx="3"/>
          </p:nvPr>
        </p:nvSpPr>
        <p:spPr>
          <a:xfrm>
            <a:off x="1752813"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90" name="Google Shape;290;p26"/>
          <p:cNvSpPr txBox="1">
            <a:spLocks noGrp="1"/>
          </p:cNvSpPr>
          <p:nvPr>
            <p:ph type="title" idx="4"/>
          </p:nvPr>
        </p:nvSpPr>
        <p:spPr>
          <a:xfrm>
            <a:off x="3703945"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91" name="Google Shape;291;p26"/>
          <p:cNvSpPr txBox="1">
            <a:spLocks noGrp="1"/>
          </p:cNvSpPr>
          <p:nvPr>
            <p:ph type="body" idx="1"/>
          </p:nvPr>
        </p:nvSpPr>
        <p:spPr>
          <a:xfrm>
            <a:off x="9705351"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2" name="Google Shape;292;p26"/>
          <p:cNvSpPr txBox="1">
            <a:spLocks noGrp="1"/>
          </p:cNvSpPr>
          <p:nvPr>
            <p:ph type="body" idx="5"/>
          </p:nvPr>
        </p:nvSpPr>
        <p:spPr>
          <a:xfrm>
            <a:off x="9705351"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3" name="Google Shape;293;p26"/>
          <p:cNvSpPr txBox="1">
            <a:spLocks noGrp="1"/>
          </p:cNvSpPr>
          <p:nvPr>
            <p:ph type="body" idx="6"/>
          </p:nvPr>
        </p:nvSpPr>
        <p:spPr>
          <a:xfrm>
            <a:off x="9705351"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4" name="Google Shape;294;p26"/>
          <p:cNvSpPr txBox="1">
            <a:spLocks noGrp="1"/>
          </p:cNvSpPr>
          <p:nvPr>
            <p:ph type="body" idx="7"/>
          </p:nvPr>
        </p:nvSpPr>
        <p:spPr>
          <a:xfrm>
            <a:off x="9705351"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5" name="Google Shape;295;p26"/>
          <p:cNvSpPr txBox="1">
            <a:spLocks noGrp="1"/>
          </p:cNvSpPr>
          <p:nvPr>
            <p:ph type="body" idx="8"/>
          </p:nvPr>
        </p:nvSpPr>
        <p:spPr>
          <a:xfrm>
            <a:off x="9705351"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6" name="Google Shape;296;p26"/>
          <p:cNvSpPr txBox="1">
            <a:spLocks noGrp="1"/>
          </p:cNvSpPr>
          <p:nvPr>
            <p:ph type="body" idx="9"/>
          </p:nvPr>
        </p:nvSpPr>
        <p:spPr>
          <a:xfrm>
            <a:off x="7338551"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7" name="Google Shape;297;p26"/>
          <p:cNvSpPr txBox="1">
            <a:spLocks noGrp="1"/>
          </p:cNvSpPr>
          <p:nvPr>
            <p:ph type="body" idx="13"/>
          </p:nvPr>
        </p:nvSpPr>
        <p:spPr>
          <a:xfrm>
            <a:off x="7338551"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8" name="Google Shape;298;p26"/>
          <p:cNvSpPr txBox="1">
            <a:spLocks noGrp="1"/>
          </p:cNvSpPr>
          <p:nvPr>
            <p:ph type="body" idx="14"/>
          </p:nvPr>
        </p:nvSpPr>
        <p:spPr>
          <a:xfrm>
            <a:off x="7338551"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9" name="Google Shape;299;p26"/>
          <p:cNvSpPr txBox="1">
            <a:spLocks noGrp="1"/>
          </p:cNvSpPr>
          <p:nvPr>
            <p:ph type="body" idx="15"/>
          </p:nvPr>
        </p:nvSpPr>
        <p:spPr>
          <a:xfrm>
            <a:off x="7338551"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0" name="Google Shape;300;p26"/>
          <p:cNvSpPr txBox="1">
            <a:spLocks noGrp="1"/>
          </p:cNvSpPr>
          <p:nvPr>
            <p:ph type="body" idx="16"/>
          </p:nvPr>
        </p:nvSpPr>
        <p:spPr>
          <a:xfrm>
            <a:off x="7338551"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1" name="Google Shape;301;p26"/>
          <p:cNvSpPr txBox="1">
            <a:spLocks noGrp="1"/>
          </p:cNvSpPr>
          <p:nvPr>
            <p:ph type="body" idx="17"/>
          </p:nvPr>
        </p:nvSpPr>
        <p:spPr>
          <a:xfrm>
            <a:off x="4963517"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2" name="Google Shape;302;p26"/>
          <p:cNvSpPr txBox="1">
            <a:spLocks noGrp="1"/>
          </p:cNvSpPr>
          <p:nvPr>
            <p:ph type="body" idx="18"/>
          </p:nvPr>
        </p:nvSpPr>
        <p:spPr>
          <a:xfrm>
            <a:off x="4963517"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3" name="Google Shape;303;p26"/>
          <p:cNvSpPr txBox="1">
            <a:spLocks noGrp="1"/>
          </p:cNvSpPr>
          <p:nvPr>
            <p:ph type="body" idx="19"/>
          </p:nvPr>
        </p:nvSpPr>
        <p:spPr>
          <a:xfrm>
            <a:off x="4963517"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4" name="Google Shape;304;p26"/>
          <p:cNvSpPr txBox="1">
            <a:spLocks noGrp="1"/>
          </p:cNvSpPr>
          <p:nvPr>
            <p:ph type="body" idx="20"/>
          </p:nvPr>
        </p:nvSpPr>
        <p:spPr>
          <a:xfrm>
            <a:off x="4963517"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5" name="Google Shape;305;p26"/>
          <p:cNvSpPr txBox="1">
            <a:spLocks noGrp="1"/>
          </p:cNvSpPr>
          <p:nvPr>
            <p:ph type="body" idx="21"/>
          </p:nvPr>
        </p:nvSpPr>
        <p:spPr>
          <a:xfrm>
            <a:off x="4963517"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6" name="Google Shape;306;p26"/>
          <p:cNvSpPr txBox="1">
            <a:spLocks noGrp="1"/>
          </p:cNvSpPr>
          <p:nvPr>
            <p:ph type="body" idx="22"/>
          </p:nvPr>
        </p:nvSpPr>
        <p:spPr>
          <a:xfrm>
            <a:off x="2588500"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7" name="Google Shape;307;p26"/>
          <p:cNvSpPr txBox="1">
            <a:spLocks noGrp="1"/>
          </p:cNvSpPr>
          <p:nvPr>
            <p:ph type="body" idx="23"/>
          </p:nvPr>
        </p:nvSpPr>
        <p:spPr>
          <a:xfrm>
            <a:off x="2588500"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8" name="Google Shape;308;p26"/>
          <p:cNvSpPr txBox="1">
            <a:spLocks noGrp="1"/>
          </p:cNvSpPr>
          <p:nvPr>
            <p:ph type="body" idx="24"/>
          </p:nvPr>
        </p:nvSpPr>
        <p:spPr>
          <a:xfrm>
            <a:off x="2588500"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9" name="Google Shape;309;p26"/>
          <p:cNvSpPr txBox="1">
            <a:spLocks noGrp="1"/>
          </p:cNvSpPr>
          <p:nvPr>
            <p:ph type="body" idx="25"/>
          </p:nvPr>
        </p:nvSpPr>
        <p:spPr>
          <a:xfrm>
            <a:off x="2588500"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10" name="Google Shape;310;p26"/>
          <p:cNvSpPr txBox="1">
            <a:spLocks noGrp="1"/>
          </p:cNvSpPr>
          <p:nvPr>
            <p:ph type="body" idx="26"/>
          </p:nvPr>
        </p:nvSpPr>
        <p:spPr>
          <a:xfrm>
            <a:off x="2588500"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11" name="Google Shape;311;p26"/>
          <p:cNvSpPr txBox="1">
            <a:spLocks noGrp="1"/>
          </p:cNvSpPr>
          <p:nvPr>
            <p:ph type="subTitle" idx="27"/>
          </p:nvPr>
        </p:nvSpPr>
        <p:spPr>
          <a:xfrm>
            <a:off x="9710167" y="2298827"/>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26"/>
          <p:cNvSpPr txBox="1">
            <a:spLocks noGrp="1"/>
          </p:cNvSpPr>
          <p:nvPr>
            <p:ph type="subTitle" idx="28"/>
          </p:nvPr>
        </p:nvSpPr>
        <p:spPr>
          <a:xfrm>
            <a:off x="450333" y="5609633"/>
            <a:ext cx="1785600" cy="2064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3" name="Google Shape;313;p26"/>
          <p:cNvSpPr txBox="1">
            <a:spLocks noGrp="1"/>
          </p:cNvSpPr>
          <p:nvPr>
            <p:ph type="subTitle" idx="29"/>
          </p:nvPr>
        </p:nvSpPr>
        <p:spPr>
          <a:xfrm>
            <a:off x="450333" y="4983167"/>
            <a:ext cx="1785600" cy="2064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4" name="Google Shape;314;p26"/>
          <p:cNvSpPr txBox="1">
            <a:spLocks noGrp="1"/>
          </p:cNvSpPr>
          <p:nvPr>
            <p:ph type="subTitle" idx="30"/>
          </p:nvPr>
        </p:nvSpPr>
        <p:spPr>
          <a:xfrm>
            <a:off x="450333" y="4330367"/>
            <a:ext cx="1785600" cy="2064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5" name="Google Shape;315;p26"/>
          <p:cNvSpPr txBox="1">
            <a:spLocks noGrp="1"/>
          </p:cNvSpPr>
          <p:nvPr>
            <p:ph type="subTitle" idx="31"/>
          </p:nvPr>
        </p:nvSpPr>
        <p:spPr>
          <a:xfrm>
            <a:off x="450333" y="3677567"/>
            <a:ext cx="1785600" cy="2064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6" name="Google Shape;316;p26"/>
          <p:cNvSpPr txBox="1">
            <a:spLocks noGrp="1"/>
          </p:cNvSpPr>
          <p:nvPr>
            <p:ph type="subTitle" idx="32"/>
          </p:nvPr>
        </p:nvSpPr>
        <p:spPr>
          <a:xfrm>
            <a:off x="450333" y="3024767"/>
            <a:ext cx="1785600" cy="2064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7" name="Google Shape;317;p26"/>
          <p:cNvSpPr txBox="1">
            <a:spLocks noGrp="1"/>
          </p:cNvSpPr>
          <p:nvPr>
            <p:ph type="title" idx="33"/>
          </p:nvPr>
        </p:nvSpPr>
        <p:spPr>
          <a:xfrm>
            <a:off x="795367" y="1004417"/>
            <a:ext cx="9416000" cy="8212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5333"/>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8" name="Google Shape;318;p26"/>
          <p:cNvSpPr txBox="1">
            <a:spLocks noGrp="1"/>
          </p:cNvSpPr>
          <p:nvPr>
            <p:ph type="subTitle" idx="34"/>
          </p:nvPr>
        </p:nvSpPr>
        <p:spPr>
          <a:xfrm>
            <a:off x="2601151"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26"/>
          <p:cNvSpPr txBox="1">
            <a:spLocks noGrp="1"/>
          </p:cNvSpPr>
          <p:nvPr>
            <p:ph type="subTitle" idx="35"/>
          </p:nvPr>
        </p:nvSpPr>
        <p:spPr>
          <a:xfrm>
            <a:off x="4969100"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0" name="Google Shape;320;p26"/>
          <p:cNvSpPr txBox="1">
            <a:spLocks noGrp="1"/>
          </p:cNvSpPr>
          <p:nvPr>
            <p:ph type="subTitle" idx="36"/>
          </p:nvPr>
        </p:nvSpPr>
        <p:spPr>
          <a:xfrm>
            <a:off x="7338533"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985317224"/>
      </p:ext>
    </p:extLst>
  </p:cSld>
  <p:clrMapOvr>
    <a:masterClrMapping/>
  </p:clrMapOvr>
  <p:extLst>
    <p:ext uri="{DCECCB84-F9BA-43D5-87BE-67443E8EF086}">
      <p15:sldGuideLst xmlns:p15="http://schemas.microsoft.com/office/powerpoint/2012/main">
        <p15:guide id="1" orient="horz" pos="2731">
          <p15:clr>
            <a:srgbClr val="E46962"/>
          </p15:clr>
        </p15:guide>
        <p15:guide id="2" orient="horz" pos="2435">
          <p15:clr>
            <a:srgbClr val="E46962"/>
          </p15:clr>
        </p15:guide>
        <p15:guide id="3" orient="horz" pos="1819">
          <p15:clr>
            <a:srgbClr val="E46962"/>
          </p15:clr>
        </p15:guide>
        <p15:guide id="4" orient="horz" pos="2129">
          <p15:clr>
            <a:srgbClr val="E46962"/>
          </p15:clr>
        </p15:guide>
        <p15:guide id="5" orient="horz" pos="1510">
          <p15:clr>
            <a:srgbClr val="E4696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Graphics and folder background">
  <p:cSld name="Graphics and folder background">
    <p:spTree>
      <p:nvGrpSpPr>
        <p:cNvPr id="1" name="Shape 321"/>
        <p:cNvGrpSpPr/>
        <p:nvPr/>
      </p:nvGrpSpPr>
      <p:grpSpPr>
        <a:xfrm>
          <a:off x="0" y="0"/>
          <a:ext cx="0" cy="0"/>
          <a:chOff x="0" y="0"/>
          <a:chExt cx="0" cy="0"/>
        </a:xfrm>
      </p:grpSpPr>
      <p:sp>
        <p:nvSpPr>
          <p:cNvPr id="322" name="Google Shape;322;p27"/>
          <p:cNvSpPr/>
          <p:nvPr/>
        </p:nvSpPr>
        <p:spPr>
          <a:xfrm>
            <a:off x="-3267" y="648800"/>
            <a:ext cx="12192000" cy="6209200"/>
          </a:xfrm>
          <a:prstGeom prst="roundRect">
            <a:avLst>
              <a:gd name="adj" fmla="val 0"/>
            </a:avLst>
          </a:prstGeom>
          <a:solidFill>
            <a:schemeClr val="accent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323" name="Google Shape;323;p27"/>
          <p:cNvSpPr txBox="1">
            <a:spLocks noGrp="1"/>
          </p:cNvSpPr>
          <p:nvPr>
            <p:ph type="subTitle" idx="1"/>
          </p:nvPr>
        </p:nvSpPr>
        <p:spPr>
          <a:xfrm>
            <a:off x="1752800"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24" name="Google Shape;324;p27"/>
          <p:cNvSpPr txBox="1">
            <a:spLocks noGrp="1"/>
          </p:cNvSpPr>
          <p:nvPr>
            <p:ph type="subTitle" idx="2"/>
          </p:nvPr>
        </p:nvSpPr>
        <p:spPr>
          <a:xfrm>
            <a:off x="5638467"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25" name="Google Shape;325;p27"/>
          <p:cNvSpPr txBox="1">
            <a:spLocks noGrp="1"/>
          </p:cNvSpPr>
          <p:nvPr>
            <p:ph type="subTitle" idx="3"/>
          </p:nvPr>
        </p:nvSpPr>
        <p:spPr>
          <a:xfrm>
            <a:off x="7632133"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26" name="Google Shape;326;p27"/>
          <p:cNvSpPr txBox="1">
            <a:spLocks noGrp="1"/>
          </p:cNvSpPr>
          <p:nvPr>
            <p:ph type="title"/>
          </p:nvPr>
        </p:nvSpPr>
        <p:spPr>
          <a:xfrm>
            <a:off x="3703945"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327" name="Google Shape;327;p27"/>
          <p:cNvSpPr txBox="1">
            <a:spLocks noGrp="1"/>
          </p:cNvSpPr>
          <p:nvPr>
            <p:ph type="subTitle" idx="4"/>
          </p:nvPr>
        </p:nvSpPr>
        <p:spPr>
          <a:xfrm>
            <a:off x="6157184" y="3034667"/>
            <a:ext cx="5722000" cy="700800"/>
          </a:xfrm>
          <a:prstGeom prst="rect">
            <a:avLst/>
          </a:prstGeom>
        </p:spPr>
        <p:txBody>
          <a:bodyPr spcFirstLastPara="1" wrap="square" lIns="180000" tIns="90000" rIns="180000" bIns="0" anchor="t" anchorCtr="0">
            <a:normAutofit/>
          </a:bodyPr>
          <a:lstStyle>
            <a:lvl1pPr lvl="0">
              <a:spcBef>
                <a:spcPts val="0"/>
              </a:spcBef>
              <a:spcAft>
                <a:spcPts val="0"/>
              </a:spcAft>
              <a:buClr>
                <a:schemeClr val="dk1"/>
              </a:buClr>
              <a:buSzPts val="1600"/>
              <a:buFont typeface="Neuton Light"/>
              <a:buNone/>
              <a:defRPr sz="2133">
                <a:latin typeface="Neuton Light"/>
                <a:ea typeface="Neuton Light"/>
                <a:cs typeface="Neuton Light"/>
                <a:sym typeface="Neuton Light"/>
              </a:defRPr>
            </a:lvl1pPr>
            <a:lvl2pPr lvl="1">
              <a:spcBef>
                <a:spcPts val="0"/>
              </a:spcBef>
              <a:spcAft>
                <a:spcPts val="0"/>
              </a:spcAft>
              <a:buSzPts val="1600"/>
              <a:buFont typeface="Neuton Light"/>
              <a:buNone/>
              <a:defRPr sz="2133">
                <a:latin typeface="Neuton Light"/>
                <a:ea typeface="Neuton Light"/>
                <a:cs typeface="Neuton Light"/>
                <a:sym typeface="Neuton Light"/>
              </a:defRPr>
            </a:lvl2pPr>
            <a:lvl3pPr lvl="2">
              <a:spcBef>
                <a:spcPts val="0"/>
              </a:spcBef>
              <a:spcAft>
                <a:spcPts val="0"/>
              </a:spcAft>
              <a:buSzPts val="1600"/>
              <a:buFont typeface="Neuton Light"/>
              <a:buNone/>
              <a:defRPr sz="2133">
                <a:latin typeface="Neuton Light"/>
                <a:ea typeface="Neuton Light"/>
                <a:cs typeface="Neuton Light"/>
                <a:sym typeface="Neuton Light"/>
              </a:defRPr>
            </a:lvl3pPr>
            <a:lvl4pPr lvl="3">
              <a:spcBef>
                <a:spcPts val="0"/>
              </a:spcBef>
              <a:spcAft>
                <a:spcPts val="0"/>
              </a:spcAft>
              <a:buSzPts val="1600"/>
              <a:buFont typeface="Neuton Light"/>
              <a:buNone/>
              <a:defRPr sz="2133">
                <a:latin typeface="Neuton Light"/>
                <a:ea typeface="Neuton Light"/>
                <a:cs typeface="Neuton Light"/>
                <a:sym typeface="Neuton Light"/>
              </a:defRPr>
            </a:lvl4pPr>
            <a:lvl5pPr lvl="4">
              <a:spcBef>
                <a:spcPts val="0"/>
              </a:spcBef>
              <a:spcAft>
                <a:spcPts val="0"/>
              </a:spcAft>
              <a:buSzPts val="1600"/>
              <a:buFont typeface="Neuton Light"/>
              <a:buNone/>
              <a:defRPr sz="2133">
                <a:latin typeface="Neuton Light"/>
                <a:ea typeface="Neuton Light"/>
                <a:cs typeface="Neuton Light"/>
                <a:sym typeface="Neuton Light"/>
              </a:defRPr>
            </a:lvl5pPr>
            <a:lvl6pPr lvl="5">
              <a:spcBef>
                <a:spcPts val="0"/>
              </a:spcBef>
              <a:spcAft>
                <a:spcPts val="0"/>
              </a:spcAft>
              <a:buSzPts val="1600"/>
              <a:buFont typeface="Neuton Light"/>
              <a:buNone/>
              <a:defRPr sz="2133">
                <a:latin typeface="Neuton Light"/>
                <a:ea typeface="Neuton Light"/>
                <a:cs typeface="Neuton Light"/>
                <a:sym typeface="Neuton Light"/>
              </a:defRPr>
            </a:lvl6pPr>
            <a:lvl7pPr lvl="6">
              <a:spcBef>
                <a:spcPts val="0"/>
              </a:spcBef>
              <a:spcAft>
                <a:spcPts val="0"/>
              </a:spcAft>
              <a:buSzPts val="1600"/>
              <a:buFont typeface="Neuton Light"/>
              <a:buNone/>
              <a:defRPr sz="2133">
                <a:latin typeface="Neuton Light"/>
                <a:ea typeface="Neuton Light"/>
                <a:cs typeface="Neuton Light"/>
                <a:sym typeface="Neuton Light"/>
              </a:defRPr>
            </a:lvl7pPr>
            <a:lvl8pPr lvl="7">
              <a:spcBef>
                <a:spcPts val="0"/>
              </a:spcBef>
              <a:spcAft>
                <a:spcPts val="0"/>
              </a:spcAft>
              <a:buSzPts val="1600"/>
              <a:buFont typeface="Neuton Light"/>
              <a:buNone/>
              <a:defRPr sz="2133">
                <a:latin typeface="Neuton Light"/>
                <a:ea typeface="Neuton Light"/>
                <a:cs typeface="Neuton Light"/>
                <a:sym typeface="Neuton Light"/>
              </a:defRPr>
            </a:lvl8pPr>
            <a:lvl9pPr lvl="8">
              <a:spcBef>
                <a:spcPts val="0"/>
              </a:spcBef>
              <a:spcAft>
                <a:spcPts val="0"/>
              </a:spcAft>
              <a:buSzPts val="1600"/>
              <a:buFont typeface="Neuton Light"/>
              <a:buNone/>
              <a:defRPr sz="2133">
                <a:latin typeface="Neuton Light"/>
                <a:ea typeface="Neuton Light"/>
                <a:cs typeface="Neuton Light"/>
                <a:sym typeface="Neuton Light"/>
              </a:defRPr>
            </a:lvl9pPr>
          </a:lstStyle>
          <a:p>
            <a:endParaRPr/>
          </a:p>
        </p:txBody>
      </p:sp>
      <p:cxnSp>
        <p:nvCxnSpPr>
          <p:cNvPr id="328" name="Google Shape;328;p27"/>
          <p:cNvCxnSpPr/>
          <p:nvPr/>
        </p:nvCxnSpPr>
        <p:spPr>
          <a:xfrm rot="10800000">
            <a:off x="7197323" y="4034200"/>
            <a:ext cx="0" cy="2102400"/>
          </a:xfrm>
          <a:prstGeom prst="straightConnector1">
            <a:avLst/>
          </a:prstGeom>
          <a:noFill/>
          <a:ln w="9525" cap="flat" cmpd="sng">
            <a:solidFill>
              <a:schemeClr val="dk1"/>
            </a:solidFill>
            <a:prstDash val="dot"/>
            <a:round/>
            <a:headEnd type="none" w="sm" len="sm"/>
            <a:tailEnd type="none" w="sm" len="sm"/>
          </a:ln>
        </p:spPr>
      </p:cxnSp>
      <p:cxnSp>
        <p:nvCxnSpPr>
          <p:cNvPr id="329" name="Google Shape;329;p27"/>
          <p:cNvCxnSpPr/>
          <p:nvPr/>
        </p:nvCxnSpPr>
        <p:spPr>
          <a:xfrm rot="10800000">
            <a:off x="8152268" y="4033343"/>
            <a:ext cx="0" cy="2102400"/>
          </a:xfrm>
          <a:prstGeom prst="straightConnector1">
            <a:avLst/>
          </a:prstGeom>
          <a:noFill/>
          <a:ln w="9525" cap="flat" cmpd="sng">
            <a:solidFill>
              <a:schemeClr val="dk1"/>
            </a:solidFill>
            <a:prstDash val="dot"/>
            <a:round/>
            <a:headEnd type="none" w="sm" len="sm"/>
            <a:tailEnd type="none" w="sm" len="sm"/>
          </a:ln>
        </p:spPr>
      </p:cxnSp>
      <p:cxnSp>
        <p:nvCxnSpPr>
          <p:cNvPr id="330" name="Google Shape;330;p27"/>
          <p:cNvCxnSpPr/>
          <p:nvPr/>
        </p:nvCxnSpPr>
        <p:spPr>
          <a:xfrm rot="10800000">
            <a:off x="9088131" y="4034200"/>
            <a:ext cx="0" cy="2102400"/>
          </a:xfrm>
          <a:prstGeom prst="straightConnector1">
            <a:avLst/>
          </a:prstGeom>
          <a:noFill/>
          <a:ln w="9525" cap="flat" cmpd="sng">
            <a:solidFill>
              <a:schemeClr val="dk1"/>
            </a:solidFill>
            <a:prstDash val="dot"/>
            <a:round/>
            <a:headEnd type="none" w="sm" len="sm"/>
            <a:tailEnd type="none" w="sm" len="sm"/>
          </a:ln>
        </p:spPr>
      </p:cxnSp>
      <p:cxnSp>
        <p:nvCxnSpPr>
          <p:cNvPr id="331" name="Google Shape;331;p27"/>
          <p:cNvCxnSpPr/>
          <p:nvPr/>
        </p:nvCxnSpPr>
        <p:spPr>
          <a:xfrm rot="10800000">
            <a:off x="10023100" y="4034200"/>
            <a:ext cx="0" cy="2102400"/>
          </a:xfrm>
          <a:prstGeom prst="straightConnector1">
            <a:avLst/>
          </a:prstGeom>
          <a:noFill/>
          <a:ln w="9525" cap="flat" cmpd="sng">
            <a:solidFill>
              <a:schemeClr val="dk1"/>
            </a:solidFill>
            <a:prstDash val="dot"/>
            <a:round/>
            <a:headEnd type="none" w="sm" len="sm"/>
            <a:tailEnd type="none" w="sm" len="sm"/>
          </a:ln>
        </p:spPr>
      </p:cxnSp>
      <p:cxnSp>
        <p:nvCxnSpPr>
          <p:cNvPr id="332" name="Google Shape;332;p27"/>
          <p:cNvCxnSpPr/>
          <p:nvPr/>
        </p:nvCxnSpPr>
        <p:spPr>
          <a:xfrm rot="10800000">
            <a:off x="10958539" y="4033348"/>
            <a:ext cx="0" cy="2102400"/>
          </a:xfrm>
          <a:prstGeom prst="straightConnector1">
            <a:avLst/>
          </a:prstGeom>
          <a:noFill/>
          <a:ln w="9525" cap="flat" cmpd="sng">
            <a:solidFill>
              <a:schemeClr val="dk1"/>
            </a:solidFill>
            <a:prstDash val="dot"/>
            <a:round/>
            <a:headEnd type="none" w="sm" len="sm"/>
            <a:tailEnd type="none" w="sm" len="sm"/>
          </a:ln>
        </p:spPr>
      </p:cxnSp>
      <p:cxnSp>
        <p:nvCxnSpPr>
          <p:cNvPr id="333" name="Google Shape;333;p27"/>
          <p:cNvCxnSpPr/>
          <p:nvPr/>
        </p:nvCxnSpPr>
        <p:spPr>
          <a:xfrm rot="10800000">
            <a:off x="6724512" y="5862989"/>
            <a:ext cx="4913200" cy="0"/>
          </a:xfrm>
          <a:prstGeom prst="straightConnector1">
            <a:avLst/>
          </a:prstGeom>
          <a:noFill/>
          <a:ln w="9525" cap="flat" cmpd="sng">
            <a:solidFill>
              <a:schemeClr val="dk1"/>
            </a:solidFill>
            <a:prstDash val="dot"/>
            <a:round/>
            <a:headEnd type="none" w="sm" len="sm"/>
            <a:tailEnd type="none" w="sm" len="sm"/>
          </a:ln>
        </p:spPr>
      </p:cxnSp>
      <p:cxnSp>
        <p:nvCxnSpPr>
          <p:cNvPr id="334" name="Google Shape;334;p27"/>
          <p:cNvCxnSpPr/>
          <p:nvPr/>
        </p:nvCxnSpPr>
        <p:spPr>
          <a:xfrm rot="10800000">
            <a:off x="6724512" y="5475931"/>
            <a:ext cx="4913200" cy="0"/>
          </a:xfrm>
          <a:prstGeom prst="straightConnector1">
            <a:avLst/>
          </a:prstGeom>
          <a:noFill/>
          <a:ln w="9525" cap="flat" cmpd="sng">
            <a:solidFill>
              <a:schemeClr val="dk1"/>
            </a:solidFill>
            <a:prstDash val="dot"/>
            <a:round/>
            <a:headEnd type="none" w="sm" len="sm"/>
            <a:tailEnd type="none" w="sm" len="sm"/>
          </a:ln>
        </p:spPr>
      </p:cxnSp>
      <p:cxnSp>
        <p:nvCxnSpPr>
          <p:cNvPr id="335" name="Google Shape;335;p27"/>
          <p:cNvCxnSpPr/>
          <p:nvPr/>
        </p:nvCxnSpPr>
        <p:spPr>
          <a:xfrm rot="10800000">
            <a:off x="6724512" y="5084977"/>
            <a:ext cx="4913200" cy="0"/>
          </a:xfrm>
          <a:prstGeom prst="straightConnector1">
            <a:avLst/>
          </a:prstGeom>
          <a:noFill/>
          <a:ln w="9525" cap="flat" cmpd="sng">
            <a:solidFill>
              <a:schemeClr val="dk1"/>
            </a:solidFill>
            <a:prstDash val="dot"/>
            <a:round/>
            <a:headEnd type="none" w="sm" len="sm"/>
            <a:tailEnd type="none" w="sm" len="sm"/>
          </a:ln>
        </p:spPr>
      </p:cxnSp>
      <p:cxnSp>
        <p:nvCxnSpPr>
          <p:cNvPr id="336" name="Google Shape;336;p27"/>
          <p:cNvCxnSpPr/>
          <p:nvPr/>
        </p:nvCxnSpPr>
        <p:spPr>
          <a:xfrm rot="10800000">
            <a:off x="6724512" y="4695321"/>
            <a:ext cx="4913200" cy="0"/>
          </a:xfrm>
          <a:prstGeom prst="straightConnector1">
            <a:avLst/>
          </a:prstGeom>
          <a:noFill/>
          <a:ln w="9525" cap="flat" cmpd="sng">
            <a:solidFill>
              <a:schemeClr val="dk1"/>
            </a:solidFill>
            <a:prstDash val="dot"/>
            <a:round/>
            <a:headEnd type="none" w="sm" len="sm"/>
            <a:tailEnd type="none" w="sm" len="sm"/>
          </a:ln>
        </p:spPr>
      </p:cxnSp>
      <p:cxnSp>
        <p:nvCxnSpPr>
          <p:cNvPr id="337" name="Google Shape;337;p27"/>
          <p:cNvCxnSpPr/>
          <p:nvPr/>
        </p:nvCxnSpPr>
        <p:spPr>
          <a:xfrm rot="10800000">
            <a:off x="6724512" y="4304765"/>
            <a:ext cx="4913200" cy="0"/>
          </a:xfrm>
          <a:prstGeom prst="straightConnector1">
            <a:avLst/>
          </a:prstGeom>
          <a:noFill/>
          <a:ln w="9525" cap="flat" cmpd="sng">
            <a:solidFill>
              <a:schemeClr val="dk1"/>
            </a:solidFill>
            <a:prstDash val="dot"/>
            <a:round/>
            <a:headEnd type="none" w="sm" len="sm"/>
            <a:tailEnd type="none" w="sm" len="sm"/>
          </a:ln>
        </p:spPr>
      </p:cxnSp>
      <p:cxnSp>
        <p:nvCxnSpPr>
          <p:cNvPr id="338" name="Google Shape;338;p27"/>
          <p:cNvCxnSpPr/>
          <p:nvPr/>
        </p:nvCxnSpPr>
        <p:spPr>
          <a:xfrm rot="10800000">
            <a:off x="6724853" y="6136485"/>
            <a:ext cx="4913200" cy="0"/>
          </a:xfrm>
          <a:prstGeom prst="straightConnector1">
            <a:avLst/>
          </a:prstGeom>
          <a:noFill/>
          <a:ln w="9525" cap="flat" cmpd="sng">
            <a:solidFill>
              <a:schemeClr val="dk1"/>
            </a:solidFill>
            <a:prstDash val="solid"/>
            <a:round/>
            <a:headEnd type="none" w="sm" len="sm"/>
            <a:tailEnd type="none" w="sm" len="sm"/>
          </a:ln>
        </p:spPr>
      </p:cxnSp>
      <p:cxnSp>
        <p:nvCxnSpPr>
          <p:cNvPr id="339" name="Google Shape;339;p27"/>
          <p:cNvCxnSpPr/>
          <p:nvPr/>
        </p:nvCxnSpPr>
        <p:spPr>
          <a:xfrm rot="10800000">
            <a:off x="6724607" y="4030475"/>
            <a:ext cx="0" cy="2109600"/>
          </a:xfrm>
          <a:prstGeom prst="straightConnector1">
            <a:avLst/>
          </a:prstGeom>
          <a:noFill/>
          <a:ln w="9525" cap="flat" cmpd="sng">
            <a:solidFill>
              <a:schemeClr val="dk1"/>
            </a:solidFill>
            <a:prstDash val="solid"/>
            <a:round/>
            <a:headEnd type="none" w="sm" len="sm"/>
            <a:tailEnd type="none" w="sm" len="sm"/>
          </a:ln>
        </p:spPr>
      </p:cxnSp>
      <p:sp>
        <p:nvSpPr>
          <p:cNvPr id="340" name="Google Shape;340;p27"/>
          <p:cNvSpPr txBox="1">
            <a:spLocks noGrp="1"/>
          </p:cNvSpPr>
          <p:nvPr>
            <p:ph type="subTitle" idx="5"/>
          </p:nvPr>
        </p:nvSpPr>
        <p:spPr>
          <a:xfrm>
            <a:off x="522667" y="6135733"/>
            <a:ext cx="12220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1" name="Google Shape;341;p27"/>
          <p:cNvSpPr txBox="1">
            <a:spLocks noGrp="1"/>
          </p:cNvSpPr>
          <p:nvPr>
            <p:ph type="subTitle" idx="6"/>
          </p:nvPr>
        </p:nvSpPr>
        <p:spPr>
          <a:xfrm>
            <a:off x="1854451" y="6135733"/>
            <a:ext cx="12220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2" name="Google Shape;342;p27"/>
          <p:cNvSpPr txBox="1">
            <a:spLocks noGrp="1"/>
          </p:cNvSpPr>
          <p:nvPr>
            <p:ph type="subTitle" idx="7"/>
          </p:nvPr>
        </p:nvSpPr>
        <p:spPr>
          <a:xfrm>
            <a:off x="3186000" y="6137067"/>
            <a:ext cx="1204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3" name="Google Shape;343;p27"/>
          <p:cNvSpPr txBox="1">
            <a:spLocks noGrp="1"/>
          </p:cNvSpPr>
          <p:nvPr>
            <p:ph type="subTitle" idx="8"/>
          </p:nvPr>
        </p:nvSpPr>
        <p:spPr>
          <a:xfrm>
            <a:off x="4517533" y="6135733"/>
            <a:ext cx="12804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4" name="Google Shape;344;p27"/>
          <p:cNvSpPr txBox="1">
            <a:spLocks noGrp="1"/>
          </p:cNvSpPr>
          <p:nvPr>
            <p:ph type="subTitle" idx="9"/>
          </p:nvPr>
        </p:nvSpPr>
        <p:spPr>
          <a:xfrm>
            <a:off x="522700" y="5363233"/>
            <a:ext cx="1222000" cy="7728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4000">
                <a:latin typeface="Hanken Grotesk Medium"/>
                <a:ea typeface="Hanken Grotesk Medium"/>
                <a:cs typeface="Hanken Grotesk Medium"/>
                <a:sym typeface="Hanken Grotesk Medium"/>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5" name="Google Shape;345;p27"/>
          <p:cNvSpPr txBox="1">
            <a:spLocks noGrp="1"/>
          </p:cNvSpPr>
          <p:nvPr>
            <p:ph type="subTitle" idx="13"/>
          </p:nvPr>
        </p:nvSpPr>
        <p:spPr>
          <a:xfrm>
            <a:off x="1854733" y="5167433"/>
            <a:ext cx="1222000" cy="9688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4000">
                <a:latin typeface="Hanken Grotesk Medium"/>
                <a:ea typeface="Hanken Grotesk Medium"/>
                <a:cs typeface="Hanken Grotesk Medium"/>
                <a:sym typeface="Hanken Grotesk Medium"/>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6" name="Google Shape;346;p27"/>
          <p:cNvSpPr txBox="1">
            <a:spLocks noGrp="1"/>
          </p:cNvSpPr>
          <p:nvPr>
            <p:ph type="subTitle" idx="14"/>
          </p:nvPr>
        </p:nvSpPr>
        <p:spPr>
          <a:xfrm>
            <a:off x="3186933" y="5167433"/>
            <a:ext cx="1222000" cy="9688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4000">
                <a:latin typeface="Hanken Grotesk Medium"/>
                <a:ea typeface="Hanken Grotesk Medium"/>
                <a:cs typeface="Hanken Grotesk Medium"/>
                <a:sym typeface="Hanken Grotesk Medium"/>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7" name="Google Shape;347;p27"/>
          <p:cNvSpPr txBox="1">
            <a:spLocks noGrp="1"/>
          </p:cNvSpPr>
          <p:nvPr>
            <p:ph type="subTitle" idx="15"/>
          </p:nvPr>
        </p:nvSpPr>
        <p:spPr>
          <a:xfrm>
            <a:off x="4526033" y="5363233"/>
            <a:ext cx="1272000" cy="7728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4000">
                <a:latin typeface="Hanken Grotesk Medium"/>
                <a:ea typeface="Hanken Grotesk Medium"/>
                <a:cs typeface="Hanken Grotesk Medium"/>
                <a:sym typeface="Hanken Grotesk Medium"/>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8" name="Google Shape;348;p27"/>
          <p:cNvSpPr txBox="1">
            <a:spLocks noGrp="1"/>
          </p:cNvSpPr>
          <p:nvPr>
            <p:ph type="subTitle" idx="16"/>
          </p:nvPr>
        </p:nvSpPr>
        <p:spPr>
          <a:xfrm>
            <a:off x="303500" y="3034667"/>
            <a:ext cx="5722000" cy="700800"/>
          </a:xfrm>
          <a:prstGeom prst="rect">
            <a:avLst/>
          </a:prstGeom>
        </p:spPr>
        <p:txBody>
          <a:bodyPr spcFirstLastPara="1" wrap="square" lIns="180000" tIns="90000" rIns="180000" bIns="0" anchor="t" anchorCtr="0">
            <a:normAutofit/>
          </a:bodyPr>
          <a:lstStyle>
            <a:lvl1pPr lvl="0">
              <a:spcBef>
                <a:spcPts val="0"/>
              </a:spcBef>
              <a:spcAft>
                <a:spcPts val="0"/>
              </a:spcAft>
              <a:buClr>
                <a:schemeClr val="dk1"/>
              </a:buClr>
              <a:buSzPts val="1600"/>
              <a:buFont typeface="Neuton Light"/>
              <a:buNone/>
              <a:defRPr sz="2133">
                <a:latin typeface="Neuton Light"/>
                <a:ea typeface="Neuton Light"/>
                <a:cs typeface="Neuton Light"/>
                <a:sym typeface="Neuton Light"/>
              </a:defRPr>
            </a:lvl1pPr>
            <a:lvl2pPr lvl="1">
              <a:spcBef>
                <a:spcPts val="0"/>
              </a:spcBef>
              <a:spcAft>
                <a:spcPts val="0"/>
              </a:spcAft>
              <a:buSzPts val="1600"/>
              <a:buFont typeface="Neuton Light"/>
              <a:buNone/>
              <a:defRPr sz="2133">
                <a:latin typeface="Neuton Light"/>
                <a:ea typeface="Neuton Light"/>
                <a:cs typeface="Neuton Light"/>
                <a:sym typeface="Neuton Light"/>
              </a:defRPr>
            </a:lvl2pPr>
            <a:lvl3pPr lvl="2">
              <a:spcBef>
                <a:spcPts val="0"/>
              </a:spcBef>
              <a:spcAft>
                <a:spcPts val="0"/>
              </a:spcAft>
              <a:buSzPts val="1600"/>
              <a:buFont typeface="Neuton Light"/>
              <a:buNone/>
              <a:defRPr sz="2133">
                <a:latin typeface="Neuton Light"/>
                <a:ea typeface="Neuton Light"/>
                <a:cs typeface="Neuton Light"/>
                <a:sym typeface="Neuton Light"/>
              </a:defRPr>
            </a:lvl3pPr>
            <a:lvl4pPr lvl="3">
              <a:spcBef>
                <a:spcPts val="0"/>
              </a:spcBef>
              <a:spcAft>
                <a:spcPts val="0"/>
              </a:spcAft>
              <a:buSzPts val="1600"/>
              <a:buFont typeface="Neuton Light"/>
              <a:buNone/>
              <a:defRPr sz="2133">
                <a:latin typeface="Neuton Light"/>
                <a:ea typeface="Neuton Light"/>
                <a:cs typeface="Neuton Light"/>
                <a:sym typeface="Neuton Light"/>
              </a:defRPr>
            </a:lvl4pPr>
            <a:lvl5pPr lvl="4">
              <a:spcBef>
                <a:spcPts val="0"/>
              </a:spcBef>
              <a:spcAft>
                <a:spcPts val="0"/>
              </a:spcAft>
              <a:buSzPts val="1600"/>
              <a:buFont typeface="Neuton Light"/>
              <a:buNone/>
              <a:defRPr sz="2133">
                <a:latin typeface="Neuton Light"/>
                <a:ea typeface="Neuton Light"/>
                <a:cs typeface="Neuton Light"/>
                <a:sym typeface="Neuton Light"/>
              </a:defRPr>
            </a:lvl5pPr>
            <a:lvl6pPr lvl="5">
              <a:spcBef>
                <a:spcPts val="0"/>
              </a:spcBef>
              <a:spcAft>
                <a:spcPts val="0"/>
              </a:spcAft>
              <a:buSzPts val="1600"/>
              <a:buFont typeface="Neuton Light"/>
              <a:buNone/>
              <a:defRPr sz="2133">
                <a:latin typeface="Neuton Light"/>
                <a:ea typeface="Neuton Light"/>
                <a:cs typeface="Neuton Light"/>
                <a:sym typeface="Neuton Light"/>
              </a:defRPr>
            </a:lvl6pPr>
            <a:lvl7pPr lvl="6">
              <a:spcBef>
                <a:spcPts val="0"/>
              </a:spcBef>
              <a:spcAft>
                <a:spcPts val="0"/>
              </a:spcAft>
              <a:buSzPts val="1600"/>
              <a:buFont typeface="Neuton Light"/>
              <a:buNone/>
              <a:defRPr sz="2133">
                <a:latin typeface="Neuton Light"/>
                <a:ea typeface="Neuton Light"/>
                <a:cs typeface="Neuton Light"/>
                <a:sym typeface="Neuton Light"/>
              </a:defRPr>
            </a:lvl7pPr>
            <a:lvl8pPr lvl="7">
              <a:spcBef>
                <a:spcPts val="0"/>
              </a:spcBef>
              <a:spcAft>
                <a:spcPts val="0"/>
              </a:spcAft>
              <a:buSzPts val="1600"/>
              <a:buFont typeface="Neuton Light"/>
              <a:buNone/>
              <a:defRPr sz="2133">
                <a:latin typeface="Neuton Light"/>
                <a:ea typeface="Neuton Light"/>
                <a:cs typeface="Neuton Light"/>
                <a:sym typeface="Neuton Light"/>
              </a:defRPr>
            </a:lvl8pPr>
            <a:lvl9pPr lvl="8">
              <a:spcBef>
                <a:spcPts val="0"/>
              </a:spcBef>
              <a:spcAft>
                <a:spcPts val="0"/>
              </a:spcAft>
              <a:buSzPts val="1600"/>
              <a:buFont typeface="Neuton Light"/>
              <a:buNone/>
              <a:defRPr sz="2133">
                <a:latin typeface="Neuton Light"/>
                <a:ea typeface="Neuton Light"/>
                <a:cs typeface="Neuton Light"/>
                <a:sym typeface="Neuton Light"/>
              </a:defRPr>
            </a:lvl9pPr>
          </a:lstStyle>
          <a:p>
            <a:endParaRPr/>
          </a:p>
        </p:txBody>
      </p:sp>
      <p:sp>
        <p:nvSpPr>
          <p:cNvPr id="349" name="Google Shape;349;p27"/>
          <p:cNvSpPr txBox="1">
            <a:spLocks noGrp="1"/>
          </p:cNvSpPr>
          <p:nvPr>
            <p:ph type="subTitle" idx="17"/>
          </p:nvPr>
        </p:nvSpPr>
        <p:spPr>
          <a:xfrm>
            <a:off x="7202609" y="6136600"/>
            <a:ext cx="676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0" name="Google Shape;350;p27"/>
          <p:cNvSpPr txBox="1">
            <a:spLocks noGrp="1"/>
          </p:cNvSpPr>
          <p:nvPr>
            <p:ph type="subTitle" idx="18"/>
          </p:nvPr>
        </p:nvSpPr>
        <p:spPr>
          <a:xfrm>
            <a:off x="8138843" y="6136600"/>
            <a:ext cx="676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1" name="Google Shape;351;p27"/>
          <p:cNvSpPr txBox="1">
            <a:spLocks noGrp="1"/>
          </p:cNvSpPr>
          <p:nvPr>
            <p:ph type="subTitle" idx="19"/>
          </p:nvPr>
        </p:nvSpPr>
        <p:spPr>
          <a:xfrm>
            <a:off x="9082217" y="6136600"/>
            <a:ext cx="676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2" name="Google Shape;352;p27"/>
          <p:cNvSpPr txBox="1">
            <a:spLocks noGrp="1"/>
          </p:cNvSpPr>
          <p:nvPr>
            <p:ph type="subTitle" idx="20"/>
          </p:nvPr>
        </p:nvSpPr>
        <p:spPr>
          <a:xfrm>
            <a:off x="10960243" y="6136600"/>
            <a:ext cx="676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3" name="Google Shape;353;p27"/>
          <p:cNvSpPr txBox="1">
            <a:spLocks noGrp="1"/>
          </p:cNvSpPr>
          <p:nvPr>
            <p:ph type="subTitle" idx="21"/>
          </p:nvPr>
        </p:nvSpPr>
        <p:spPr>
          <a:xfrm>
            <a:off x="10022033" y="6136600"/>
            <a:ext cx="676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4" name="Google Shape;354;p27"/>
          <p:cNvSpPr txBox="1">
            <a:spLocks noGrp="1"/>
          </p:cNvSpPr>
          <p:nvPr>
            <p:ph type="subTitle" idx="22"/>
          </p:nvPr>
        </p:nvSpPr>
        <p:spPr>
          <a:xfrm>
            <a:off x="6261209" y="5412467"/>
            <a:ext cx="412800" cy="1248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5" name="Google Shape;355;p27"/>
          <p:cNvSpPr txBox="1">
            <a:spLocks noGrp="1"/>
          </p:cNvSpPr>
          <p:nvPr>
            <p:ph type="subTitle" idx="23"/>
          </p:nvPr>
        </p:nvSpPr>
        <p:spPr>
          <a:xfrm>
            <a:off x="6261209" y="5811833"/>
            <a:ext cx="412800" cy="1248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6" name="Google Shape;356;p27"/>
          <p:cNvSpPr txBox="1">
            <a:spLocks noGrp="1"/>
          </p:cNvSpPr>
          <p:nvPr>
            <p:ph type="subTitle" idx="24"/>
          </p:nvPr>
        </p:nvSpPr>
        <p:spPr>
          <a:xfrm>
            <a:off x="6261209" y="4632933"/>
            <a:ext cx="412800" cy="1248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7" name="Google Shape;357;p27"/>
          <p:cNvSpPr txBox="1">
            <a:spLocks noGrp="1"/>
          </p:cNvSpPr>
          <p:nvPr>
            <p:ph type="subTitle" idx="25"/>
          </p:nvPr>
        </p:nvSpPr>
        <p:spPr>
          <a:xfrm>
            <a:off x="6261209" y="5037133"/>
            <a:ext cx="412800" cy="1248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8" name="Google Shape;358;p27"/>
          <p:cNvSpPr txBox="1">
            <a:spLocks noGrp="1"/>
          </p:cNvSpPr>
          <p:nvPr>
            <p:ph type="subTitle" idx="26"/>
          </p:nvPr>
        </p:nvSpPr>
        <p:spPr>
          <a:xfrm>
            <a:off x="6261209" y="4242367"/>
            <a:ext cx="412800" cy="1248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9" name="Google Shape;359;p27"/>
          <p:cNvSpPr txBox="1">
            <a:spLocks noGrp="1"/>
          </p:cNvSpPr>
          <p:nvPr>
            <p:ph type="title" idx="27"/>
          </p:nvPr>
        </p:nvSpPr>
        <p:spPr>
          <a:xfrm>
            <a:off x="791700" y="942749"/>
            <a:ext cx="9595200" cy="821200"/>
          </a:xfrm>
          <a:prstGeom prst="rect">
            <a:avLst/>
          </a:prstGeom>
        </p:spPr>
        <p:txBody>
          <a:bodyPr spcFirstLastPara="1" wrap="square" lIns="0" tIns="0" rIns="0" bIns="91425" anchor="t" anchorCtr="0">
            <a:noAutofit/>
          </a:bodyPr>
          <a:lstStyle>
            <a:lvl1pPr lvl="0">
              <a:spcBef>
                <a:spcPts val="0"/>
              </a:spcBef>
              <a:spcAft>
                <a:spcPts val="0"/>
              </a:spcAft>
              <a:buSzPts val="4000"/>
              <a:buNone/>
              <a:defRPr sz="5333"/>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endParaRPr/>
          </a:p>
        </p:txBody>
      </p:sp>
    </p:spTree>
    <p:extLst>
      <p:ext uri="{BB962C8B-B14F-4D97-AF65-F5344CB8AC3E}">
        <p14:creationId xmlns:p14="http://schemas.microsoft.com/office/powerpoint/2010/main" val="23064026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olumns 2">
  <p:cSld name="Columns 2">
    <p:spTree>
      <p:nvGrpSpPr>
        <p:cNvPr id="1" name="Shape 360"/>
        <p:cNvGrpSpPr/>
        <p:nvPr/>
      </p:nvGrpSpPr>
      <p:grpSpPr>
        <a:xfrm>
          <a:off x="0" y="0"/>
          <a:ext cx="0" cy="0"/>
          <a:chOff x="0" y="0"/>
          <a:chExt cx="0" cy="0"/>
        </a:xfrm>
      </p:grpSpPr>
      <p:sp>
        <p:nvSpPr>
          <p:cNvPr id="361" name="Google Shape;361;p28"/>
          <p:cNvSpPr txBox="1">
            <a:spLocks noGrp="1"/>
          </p:cNvSpPr>
          <p:nvPr>
            <p:ph type="title"/>
          </p:nvPr>
        </p:nvSpPr>
        <p:spPr>
          <a:xfrm>
            <a:off x="2828933" y="850233"/>
            <a:ext cx="480000" cy="48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9pPr>
          </a:lstStyle>
          <a:p>
            <a:endParaRPr/>
          </a:p>
        </p:txBody>
      </p:sp>
      <p:sp>
        <p:nvSpPr>
          <p:cNvPr id="362" name="Google Shape;362;p28"/>
          <p:cNvSpPr txBox="1">
            <a:spLocks noGrp="1"/>
          </p:cNvSpPr>
          <p:nvPr>
            <p:ph type="title" idx="2"/>
          </p:nvPr>
        </p:nvSpPr>
        <p:spPr>
          <a:xfrm>
            <a:off x="5198967" y="850233"/>
            <a:ext cx="480000" cy="48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9pPr>
          </a:lstStyle>
          <a:p>
            <a:endParaRPr/>
          </a:p>
        </p:txBody>
      </p:sp>
      <p:sp>
        <p:nvSpPr>
          <p:cNvPr id="363" name="Google Shape;363;p28"/>
          <p:cNvSpPr txBox="1">
            <a:spLocks noGrp="1"/>
          </p:cNvSpPr>
          <p:nvPr>
            <p:ph type="title" idx="3"/>
          </p:nvPr>
        </p:nvSpPr>
        <p:spPr>
          <a:xfrm>
            <a:off x="7568633" y="850233"/>
            <a:ext cx="480000" cy="48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9pPr>
          </a:lstStyle>
          <a:p>
            <a:endParaRPr/>
          </a:p>
        </p:txBody>
      </p:sp>
      <p:sp>
        <p:nvSpPr>
          <p:cNvPr id="364" name="Google Shape;364;p28"/>
          <p:cNvSpPr txBox="1">
            <a:spLocks noGrp="1"/>
          </p:cNvSpPr>
          <p:nvPr>
            <p:ph type="title" idx="4"/>
          </p:nvPr>
        </p:nvSpPr>
        <p:spPr>
          <a:xfrm>
            <a:off x="9938300" y="850233"/>
            <a:ext cx="480000" cy="48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9pPr>
          </a:lstStyle>
          <a:p>
            <a:endParaRPr/>
          </a:p>
        </p:txBody>
      </p:sp>
      <p:sp>
        <p:nvSpPr>
          <p:cNvPr id="365" name="Google Shape;365;p28"/>
          <p:cNvSpPr txBox="1">
            <a:spLocks noGrp="1"/>
          </p:cNvSpPr>
          <p:nvPr>
            <p:ph type="title" idx="5"/>
          </p:nvPr>
        </p:nvSpPr>
        <p:spPr>
          <a:xfrm>
            <a:off x="455967" y="850233"/>
            <a:ext cx="480000" cy="48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9pPr>
          </a:lstStyle>
          <a:p>
            <a:endParaRPr/>
          </a:p>
        </p:txBody>
      </p:sp>
      <p:sp>
        <p:nvSpPr>
          <p:cNvPr id="366" name="Google Shape;366;p28"/>
          <p:cNvSpPr txBox="1">
            <a:spLocks noGrp="1"/>
          </p:cNvSpPr>
          <p:nvPr>
            <p:ph type="title" idx="6"/>
          </p:nvPr>
        </p:nvSpPr>
        <p:spPr>
          <a:xfrm>
            <a:off x="2912333" y="1577400"/>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367" name="Google Shape;367;p28"/>
          <p:cNvSpPr txBox="1">
            <a:spLocks noGrp="1"/>
          </p:cNvSpPr>
          <p:nvPr>
            <p:ph type="title" idx="7"/>
          </p:nvPr>
        </p:nvSpPr>
        <p:spPr>
          <a:xfrm>
            <a:off x="5283017" y="1577400"/>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368" name="Google Shape;368;p28"/>
          <p:cNvSpPr txBox="1">
            <a:spLocks noGrp="1"/>
          </p:cNvSpPr>
          <p:nvPr>
            <p:ph type="title" idx="8"/>
          </p:nvPr>
        </p:nvSpPr>
        <p:spPr>
          <a:xfrm>
            <a:off x="542033" y="1577400"/>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369" name="Google Shape;369;p28"/>
          <p:cNvSpPr txBox="1">
            <a:spLocks noGrp="1"/>
          </p:cNvSpPr>
          <p:nvPr>
            <p:ph type="title" idx="9"/>
          </p:nvPr>
        </p:nvSpPr>
        <p:spPr>
          <a:xfrm>
            <a:off x="7639467" y="1577400"/>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370" name="Google Shape;370;p28"/>
          <p:cNvSpPr txBox="1">
            <a:spLocks noGrp="1"/>
          </p:cNvSpPr>
          <p:nvPr>
            <p:ph type="title" idx="13"/>
          </p:nvPr>
        </p:nvSpPr>
        <p:spPr>
          <a:xfrm>
            <a:off x="10024184" y="1577400"/>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371" name="Google Shape;371;p28"/>
          <p:cNvSpPr txBox="1">
            <a:spLocks noGrp="1"/>
          </p:cNvSpPr>
          <p:nvPr>
            <p:ph type="body" idx="1"/>
          </p:nvPr>
        </p:nvSpPr>
        <p:spPr>
          <a:xfrm>
            <a:off x="298508" y="44246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2" name="Google Shape;372;p28"/>
          <p:cNvSpPr txBox="1">
            <a:spLocks noGrp="1"/>
          </p:cNvSpPr>
          <p:nvPr>
            <p:ph type="body" idx="14"/>
          </p:nvPr>
        </p:nvSpPr>
        <p:spPr>
          <a:xfrm>
            <a:off x="2672025" y="44218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3" name="Google Shape;373;p28"/>
          <p:cNvSpPr txBox="1">
            <a:spLocks noGrp="1"/>
          </p:cNvSpPr>
          <p:nvPr>
            <p:ph type="body" idx="15"/>
          </p:nvPr>
        </p:nvSpPr>
        <p:spPr>
          <a:xfrm>
            <a:off x="5042375" y="44232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4" name="Google Shape;374;p28"/>
          <p:cNvSpPr txBox="1">
            <a:spLocks noGrp="1"/>
          </p:cNvSpPr>
          <p:nvPr>
            <p:ph type="body" idx="16"/>
          </p:nvPr>
        </p:nvSpPr>
        <p:spPr>
          <a:xfrm>
            <a:off x="7413275" y="44204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5" name="Google Shape;375;p28"/>
          <p:cNvSpPr txBox="1">
            <a:spLocks noGrp="1"/>
          </p:cNvSpPr>
          <p:nvPr>
            <p:ph type="body" idx="17"/>
          </p:nvPr>
        </p:nvSpPr>
        <p:spPr>
          <a:xfrm>
            <a:off x="9788075" y="44204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6" name="Google Shape;376;p28"/>
          <p:cNvSpPr txBox="1">
            <a:spLocks noGrp="1"/>
          </p:cNvSpPr>
          <p:nvPr>
            <p:ph type="body" idx="18"/>
          </p:nvPr>
        </p:nvSpPr>
        <p:spPr>
          <a:xfrm>
            <a:off x="298508" y="55245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7" name="Google Shape;377;p28"/>
          <p:cNvSpPr txBox="1">
            <a:spLocks noGrp="1"/>
          </p:cNvSpPr>
          <p:nvPr>
            <p:ph type="body" idx="19"/>
          </p:nvPr>
        </p:nvSpPr>
        <p:spPr>
          <a:xfrm>
            <a:off x="2672025" y="55245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8" name="Google Shape;378;p28"/>
          <p:cNvSpPr txBox="1">
            <a:spLocks noGrp="1"/>
          </p:cNvSpPr>
          <p:nvPr>
            <p:ph type="body" idx="20"/>
          </p:nvPr>
        </p:nvSpPr>
        <p:spPr>
          <a:xfrm>
            <a:off x="5042375" y="55245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9" name="Google Shape;379;p28"/>
          <p:cNvSpPr txBox="1">
            <a:spLocks noGrp="1"/>
          </p:cNvSpPr>
          <p:nvPr>
            <p:ph type="body" idx="21"/>
          </p:nvPr>
        </p:nvSpPr>
        <p:spPr>
          <a:xfrm>
            <a:off x="7413275" y="55245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80" name="Google Shape;380;p28"/>
          <p:cNvSpPr txBox="1">
            <a:spLocks noGrp="1"/>
          </p:cNvSpPr>
          <p:nvPr>
            <p:ph type="body" idx="22"/>
          </p:nvPr>
        </p:nvSpPr>
        <p:spPr>
          <a:xfrm>
            <a:off x="9788075" y="55245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81" name="Google Shape;381;p28"/>
          <p:cNvSpPr txBox="1">
            <a:spLocks noGrp="1"/>
          </p:cNvSpPr>
          <p:nvPr>
            <p:ph type="title" idx="23"/>
          </p:nvPr>
        </p:nvSpPr>
        <p:spPr>
          <a:xfrm>
            <a:off x="5043217" y="2566751"/>
            <a:ext cx="2371600" cy="8692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382" name="Google Shape;382;p28"/>
          <p:cNvSpPr txBox="1">
            <a:spLocks noGrp="1"/>
          </p:cNvSpPr>
          <p:nvPr>
            <p:ph type="title" idx="24"/>
          </p:nvPr>
        </p:nvSpPr>
        <p:spPr>
          <a:xfrm>
            <a:off x="2672817" y="2565351"/>
            <a:ext cx="2371600" cy="8692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383" name="Google Shape;383;p28"/>
          <p:cNvSpPr txBox="1">
            <a:spLocks noGrp="1"/>
          </p:cNvSpPr>
          <p:nvPr>
            <p:ph type="title" idx="25"/>
          </p:nvPr>
        </p:nvSpPr>
        <p:spPr>
          <a:xfrm>
            <a:off x="303533" y="2568151"/>
            <a:ext cx="2371600" cy="8692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384" name="Google Shape;384;p28"/>
          <p:cNvSpPr txBox="1">
            <a:spLocks noGrp="1"/>
          </p:cNvSpPr>
          <p:nvPr>
            <p:ph type="title" idx="26"/>
          </p:nvPr>
        </p:nvSpPr>
        <p:spPr>
          <a:xfrm>
            <a:off x="9787833" y="2563951"/>
            <a:ext cx="2371600" cy="8692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385" name="Google Shape;385;p28"/>
          <p:cNvSpPr txBox="1">
            <a:spLocks noGrp="1"/>
          </p:cNvSpPr>
          <p:nvPr>
            <p:ph type="title" idx="27"/>
          </p:nvPr>
        </p:nvSpPr>
        <p:spPr>
          <a:xfrm>
            <a:off x="7412500" y="2563951"/>
            <a:ext cx="2371600" cy="8692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386" name="Google Shape;386;p28"/>
          <p:cNvSpPr txBox="1">
            <a:spLocks noGrp="1"/>
          </p:cNvSpPr>
          <p:nvPr>
            <p:ph type="subTitle" idx="28"/>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387" name="Google Shape;387;p28"/>
          <p:cNvSpPr txBox="1">
            <a:spLocks noGrp="1"/>
          </p:cNvSpPr>
          <p:nvPr>
            <p:ph type="body" idx="29"/>
          </p:nvPr>
        </p:nvSpPr>
        <p:spPr>
          <a:xfrm>
            <a:off x="298508" y="3320551"/>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88" name="Google Shape;388;p28"/>
          <p:cNvSpPr txBox="1">
            <a:spLocks noGrp="1"/>
          </p:cNvSpPr>
          <p:nvPr>
            <p:ph type="body" idx="30"/>
          </p:nvPr>
        </p:nvSpPr>
        <p:spPr>
          <a:xfrm>
            <a:off x="2672025" y="3317751"/>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89" name="Google Shape;389;p28"/>
          <p:cNvSpPr txBox="1">
            <a:spLocks noGrp="1"/>
          </p:cNvSpPr>
          <p:nvPr>
            <p:ph type="body" idx="31"/>
          </p:nvPr>
        </p:nvSpPr>
        <p:spPr>
          <a:xfrm>
            <a:off x="5042375" y="3319151"/>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90" name="Google Shape;390;p28"/>
          <p:cNvSpPr txBox="1">
            <a:spLocks noGrp="1"/>
          </p:cNvSpPr>
          <p:nvPr>
            <p:ph type="body" idx="32"/>
          </p:nvPr>
        </p:nvSpPr>
        <p:spPr>
          <a:xfrm>
            <a:off x="7413275" y="3316351"/>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91" name="Google Shape;391;p28"/>
          <p:cNvSpPr txBox="1">
            <a:spLocks noGrp="1"/>
          </p:cNvSpPr>
          <p:nvPr>
            <p:ph type="body" idx="33"/>
          </p:nvPr>
        </p:nvSpPr>
        <p:spPr>
          <a:xfrm>
            <a:off x="9788075" y="3316351"/>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25780562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Graphics 1">
  <p:cSld name="Graphics 1">
    <p:spTree>
      <p:nvGrpSpPr>
        <p:cNvPr id="1" name="Shape 392"/>
        <p:cNvGrpSpPr/>
        <p:nvPr/>
      </p:nvGrpSpPr>
      <p:grpSpPr>
        <a:xfrm>
          <a:off x="0" y="0"/>
          <a:ext cx="0" cy="0"/>
          <a:chOff x="0" y="0"/>
          <a:chExt cx="0" cy="0"/>
        </a:xfrm>
      </p:grpSpPr>
      <p:sp>
        <p:nvSpPr>
          <p:cNvPr id="393" name="Google Shape;393;p29"/>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394" name="Google Shape;394;p29"/>
          <p:cNvSpPr txBox="1">
            <a:spLocks noGrp="1"/>
          </p:cNvSpPr>
          <p:nvPr>
            <p:ph type="title"/>
          </p:nvPr>
        </p:nvSpPr>
        <p:spPr>
          <a:xfrm>
            <a:off x="792033" y="719467"/>
            <a:ext cx="9595600" cy="768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5333"/>
            </a:lvl1pPr>
            <a:lvl2pPr lvl="1">
              <a:lnSpc>
                <a:spcPct val="115000"/>
              </a:lnSpc>
              <a:spcBef>
                <a:spcPts val="0"/>
              </a:spcBef>
              <a:spcAft>
                <a:spcPts val="0"/>
              </a:spcAft>
              <a:buSzPts val="2800"/>
              <a:buNone/>
              <a:defRPr sz="5333"/>
            </a:lvl2pPr>
            <a:lvl3pPr lvl="2">
              <a:lnSpc>
                <a:spcPct val="115000"/>
              </a:lnSpc>
              <a:spcBef>
                <a:spcPts val="0"/>
              </a:spcBef>
              <a:spcAft>
                <a:spcPts val="0"/>
              </a:spcAft>
              <a:buSzPts val="2800"/>
              <a:buNone/>
              <a:defRPr sz="5333"/>
            </a:lvl3pPr>
            <a:lvl4pPr lvl="3">
              <a:lnSpc>
                <a:spcPct val="115000"/>
              </a:lnSpc>
              <a:spcBef>
                <a:spcPts val="0"/>
              </a:spcBef>
              <a:spcAft>
                <a:spcPts val="0"/>
              </a:spcAft>
              <a:buSzPts val="2800"/>
              <a:buNone/>
              <a:defRPr sz="5333"/>
            </a:lvl4pPr>
            <a:lvl5pPr lvl="4">
              <a:lnSpc>
                <a:spcPct val="115000"/>
              </a:lnSpc>
              <a:spcBef>
                <a:spcPts val="0"/>
              </a:spcBef>
              <a:spcAft>
                <a:spcPts val="0"/>
              </a:spcAft>
              <a:buSzPts val="2800"/>
              <a:buNone/>
              <a:defRPr sz="5333"/>
            </a:lvl5pPr>
            <a:lvl6pPr lvl="5">
              <a:lnSpc>
                <a:spcPct val="115000"/>
              </a:lnSpc>
              <a:spcBef>
                <a:spcPts val="0"/>
              </a:spcBef>
              <a:spcAft>
                <a:spcPts val="0"/>
              </a:spcAft>
              <a:buSzPts val="2800"/>
              <a:buNone/>
              <a:defRPr sz="5333"/>
            </a:lvl6pPr>
            <a:lvl7pPr lvl="6">
              <a:lnSpc>
                <a:spcPct val="115000"/>
              </a:lnSpc>
              <a:spcBef>
                <a:spcPts val="0"/>
              </a:spcBef>
              <a:spcAft>
                <a:spcPts val="0"/>
              </a:spcAft>
              <a:buSzPts val="2800"/>
              <a:buNone/>
              <a:defRPr sz="5333"/>
            </a:lvl7pPr>
            <a:lvl8pPr lvl="7">
              <a:lnSpc>
                <a:spcPct val="115000"/>
              </a:lnSpc>
              <a:spcBef>
                <a:spcPts val="0"/>
              </a:spcBef>
              <a:spcAft>
                <a:spcPts val="0"/>
              </a:spcAft>
              <a:buSzPts val="2800"/>
              <a:buNone/>
              <a:defRPr sz="5333"/>
            </a:lvl8pPr>
            <a:lvl9pPr lvl="8">
              <a:lnSpc>
                <a:spcPct val="115000"/>
              </a:lnSpc>
              <a:spcBef>
                <a:spcPts val="0"/>
              </a:spcBef>
              <a:spcAft>
                <a:spcPts val="0"/>
              </a:spcAft>
              <a:buSzPts val="2800"/>
              <a:buNone/>
              <a:defRPr sz="5333"/>
            </a:lvl9pPr>
          </a:lstStyle>
          <a:p>
            <a:endParaRPr/>
          </a:p>
        </p:txBody>
      </p:sp>
      <p:cxnSp>
        <p:nvCxnSpPr>
          <p:cNvPr id="395" name="Google Shape;395;p29"/>
          <p:cNvCxnSpPr/>
          <p:nvPr/>
        </p:nvCxnSpPr>
        <p:spPr>
          <a:xfrm rot="10800000">
            <a:off x="2295961" y="1763172"/>
            <a:ext cx="0" cy="4297200"/>
          </a:xfrm>
          <a:prstGeom prst="straightConnector1">
            <a:avLst/>
          </a:prstGeom>
          <a:noFill/>
          <a:ln w="9525" cap="flat" cmpd="sng">
            <a:solidFill>
              <a:schemeClr val="dk1"/>
            </a:solidFill>
            <a:prstDash val="dot"/>
            <a:round/>
            <a:headEnd type="none" w="sm" len="sm"/>
            <a:tailEnd type="none" w="sm" len="sm"/>
          </a:ln>
        </p:spPr>
      </p:cxnSp>
      <p:cxnSp>
        <p:nvCxnSpPr>
          <p:cNvPr id="396" name="Google Shape;396;p29"/>
          <p:cNvCxnSpPr/>
          <p:nvPr/>
        </p:nvCxnSpPr>
        <p:spPr>
          <a:xfrm rot="10800000">
            <a:off x="4247833" y="1761420"/>
            <a:ext cx="0" cy="4297200"/>
          </a:xfrm>
          <a:prstGeom prst="straightConnector1">
            <a:avLst/>
          </a:prstGeom>
          <a:noFill/>
          <a:ln w="9525" cap="flat" cmpd="sng">
            <a:solidFill>
              <a:schemeClr val="dk1"/>
            </a:solidFill>
            <a:prstDash val="dot"/>
            <a:round/>
            <a:headEnd type="none" w="sm" len="sm"/>
            <a:tailEnd type="none" w="sm" len="sm"/>
          </a:ln>
        </p:spPr>
      </p:cxnSp>
      <p:cxnSp>
        <p:nvCxnSpPr>
          <p:cNvPr id="397" name="Google Shape;397;p29"/>
          <p:cNvCxnSpPr/>
          <p:nvPr/>
        </p:nvCxnSpPr>
        <p:spPr>
          <a:xfrm rot="10800000">
            <a:off x="6160701" y="1763172"/>
            <a:ext cx="0" cy="4297200"/>
          </a:xfrm>
          <a:prstGeom prst="straightConnector1">
            <a:avLst/>
          </a:prstGeom>
          <a:noFill/>
          <a:ln w="9525" cap="flat" cmpd="sng">
            <a:solidFill>
              <a:schemeClr val="dk1"/>
            </a:solidFill>
            <a:prstDash val="dot"/>
            <a:round/>
            <a:headEnd type="none" w="sm" len="sm"/>
            <a:tailEnd type="none" w="sm" len="sm"/>
          </a:ln>
        </p:spPr>
      </p:cxnSp>
      <p:cxnSp>
        <p:nvCxnSpPr>
          <p:cNvPr id="398" name="Google Shape;398;p29"/>
          <p:cNvCxnSpPr/>
          <p:nvPr/>
        </p:nvCxnSpPr>
        <p:spPr>
          <a:xfrm rot="10800000">
            <a:off x="8071744" y="1763172"/>
            <a:ext cx="0" cy="4297200"/>
          </a:xfrm>
          <a:prstGeom prst="straightConnector1">
            <a:avLst/>
          </a:prstGeom>
          <a:noFill/>
          <a:ln w="9525" cap="flat" cmpd="sng">
            <a:solidFill>
              <a:schemeClr val="dk1"/>
            </a:solidFill>
            <a:prstDash val="dot"/>
            <a:round/>
            <a:headEnd type="none" w="sm" len="sm"/>
            <a:tailEnd type="none" w="sm" len="sm"/>
          </a:ln>
        </p:spPr>
      </p:cxnSp>
      <p:cxnSp>
        <p:nvCxnSpPr>
          <p:cNvPr id="399" name="Google Shape;399;p29"/>
          <p:cNvCxnSpPr/>
          <p:nvPr/>
        </p:nvCxnSpPr>
        <p:spPr>
          <a:xfrm rot="10800000">
            <a:off x="9983745" y="1761431"/>
            <a:ext cx="0" cy="4297200"/>
          </a:xfrm>
          <a:prstGeom prst="straightConnector1">
            <a:avLst/>
          </a:prstGeom>
          <a:noFill/>
          <a:ln w="9525" cap="flat" cmpd="sng">
            <a:solidFill>
              <a:schemeClr val="dk1"/>
            </a:solidFill>
            <a:prstDash val="dot"/>
            <a:round/>
            <a:headEnd type="none" w="sm" len="sm"/>
            <a:tailEnd type="none" w="sm" len="sm"/>
          </a:ln>
        </p:spPr>
      </p:cxnSp>
      <p:cxnSp>
        <p:nvCxnSpPr>
          <p:cNvPr id="400" name="Google Shape;400;p29"/>
          <p:cNvCxnSpPr/>
          <p:nvPr/>
        </p:nvCxnSpPr>
        <p:spPr>
          <a:xfrm rot="10800000">
            <a:off x="1329549" y="5501123"/>
            <a:ext cx="10042400" cy="0"/>
          </a:xfrm>
          <a:prstGeom prst="straightConnector1">
            <a:avLst/>
          </a:prstGeom>
          <a:noFill/>
          <a:ln w="9525" cap="flat" cmpd="sng">
            <a:solidFill>
              <a:schemeClr val="dk1"/>
            </a:solidFill>
            <a:prstDash val="dot"/>
            <a:round/>
            <a:headEnd type="none" w="sm" len="sm"/>
            <a:tailEnd type="none" w="sm" len="sm"/>
          </a:ln>
        </p:spPr>
      </p:cxnSp>
      <p:cxnSp>
        <p:nvCxnSpPr>
          <p:cNvPr id="401" name="Google Shape;401;p29"/>
          <p:cNvCxnSpPr/>
          <p:nvPr/>
        </p:nvCxnSpPr>
        <p:spPr>
          <a:xfrm rot="10800000">
            <a:off x="1329549" y="4709989"/>
            <a:ext cx="10042400" cy="0"/>
          </a:xfrm>
          <a:prstGeom prst="straightConnector1">
            <a:avLst/>
          </a:prstGeom>
          <a:noFill/>
          <a:ln w="9525" cap="flat" cmpd="sng">
            <a:solidFill>
              <a:schemeClr val="dk1"/>
            </a:solidFill>
            <a:prstDash val="dot"/>
            <a:round/>
            <a:headEnd type="none" w="sm" len="sm"/>
            <a:tailEnd type="none" w="sm" len="sm"/>
          </a:ln>
        </p:spPr>
      </p:cxnSp>
      <p:cxnSp>
        <p:nvCxnSpPr>
          <p:cNvPr id="402" name="Google Shape;402;p29"/>
          <p:cNvCxnSpPr/>
          <p:nvPr/>
        </p:nvCxnSpPr>
        <p:spPr>
          <a:xfrm rot="10800000">
            <a:off x="1329549" y="3910896"/>
            <a:ext cx="10042400" cy="0"/>
          </a:xfrm>
          <a:prstGeom prst="straightConnector1">
            <a:avLst/>
          </a:prstGeom>
          <a:noFill/>
          <a:ln w="9525" cap="flat" cmpd="sng">
            <a:solidFill>
              <a:schemeClr val="dk1"/>
            </a:solidFill>
            <a:prstDash val="dot"/>
            <a:round/>
            <a:headEnd type="none" w="sm" len="sm"/>
            <a:tailEnd type="none" w="sm" len="sm"/>
          </a:ln>
        </p:spPr>
      </p:cxnSp>
      <p:cxnSp>
        <p:nvCxnSpPr>
          <p:cNvPr id="403" name="Google Shape;403;p29"/>
          <p:cNvCxnSpPr/>
          <p:nvPr/>
        </p:nvCxnSpPr>
        <p:spPr>
          <a:xfrm rot="10800000">
            <a:off x="1329549" y="3114455"/>
            <a:ext cx="10042400" cy="0"/>
          </a:xfrm>
          <a:prstGeom prst="straightConnector1">
            <a:avLst/>
          </a:prstGeom>
          <a:noFill/>
          <a:ln w="9525" cap="flat" cmpd="sng">
            <a:solidFill>
              <a:schemeClr val="dk1"/>
            </a:solidFill>
            <a:prstDash val="dot"/>
            <a:round/>
            <a:headEnd type="none" w="sm" len="sm"/>
            <a:tailEnd type="none" w="sm" len="sm"/>
          </a:ln>
        </p:spPr>
      </p:cxnSp>
      <p:cxnSp>
        <p:nvCxnSpPr>
          <p:cNvPr id="404" name="Google Shape;404;p29"/>
          <p:cNvCxnSpPr/>
          <p:nvPr/>
        </p:nvCxnSpPr>
        <p:spPr>
          <a:xfrm rot="10800000">
            <a:off x="1329549" y="2316173"/>
            <a:ext cx="10042400" cy="0"/>
          </a:xfrm>
          <a:prstGeom prst="straightConnector1">
            <a:avLst/>
          </a:prstGeom>
          <a:noFill/>
          <a:ln w="9525" cap="flat" cmpd="sng">
            <a:solidFill>
              <a:schemeClr val="dk1"/>
            </a:solidFill>
            <a:prstDash val="dot"/>
            <a:round/>
            <a:headEnd type="none" w="sm" len="sm"/>
            <a:tailEnd type="none" w="sm" len="sm"/>
          </a:ln>
        </p:spPr>
      </p:cxnSp>
      <p:cxnSp>
        <p:nvCxnSpPr>
          <p:cNvPr id="405" name="Google Shape;405;p29"/>
          <p:cNvCxnSpPr/>
          <p:nvPr/>
        </p:nvCxnSpPr>
        <p:spPr>
          <a:xfrm rot="10800000">
            <a:off x="1330248" y="6060137"/>
            <a:ext cx="10042400" cy="0"/>
          </a:xfrm>
          <a:prstGeom prst="straightConnector1">
            <a:avLst/>
          </a:prstGeom>
          <a:noFill/>
          <a:ln w="9525" cap="flat" cmpd="sng">
            <a:solidFill>
              <a:schemeClr val="dk1"/>
            </a:solidFill>
            <a:prstDash val="solid"/>
            <a:round/>
            <a:headEnd type="none" w="sm" len="sm"/>
            <a:tailEnd type="none" w="sm" len="sm"/>
          </a:ln>
        </p:spPr>
      </p:cxnSp>
      <p:cxnSp>
        <p:nvCxnSpPr>
          <p:cNvPr id="406" name="Google Shape;406;p29"/>
          <p:cNvCxnSpPr/>
          <p:nvPr/>
        </p:nvCxnSpPr>
        <p:spPr>
          <a:xfrm rot="10800000">
            <a:off x="1329748" y="1755473"/>
            <a:ext cx="0" cy="4312000"/>
          </a:xfrm>
          <a:prstGeom prst="straightConnector1">
            <a:avLst/>
          </a:prstGeom>
          <a:noFill/>
          <a:ln w="9525" cap="flat" cmpd="sng">
            <a:solidFill>
              <a:schemeClr val="dk1"/>
            </a:solidFill>
            <a:prstDash val="solid"/>
            <a:round/>
            <a:headEnd type="none" w="sm" len="sm"/>
            <a:tailEnd type="none" w="sm" len="sm"/>
          </a:ln>
        </p:spPr>
      </p:cxnSp>
      <p:sp>
        <p:nvSpPr>
          <p:cNvPr id="407" name="Google Shape;407;p29"/>
          <p:cNvSpPr txBox="1">
            <a:spLocks noGrp="1"/>
          </p:cNvSpPr>
          <p:nvPr>
            <p:ph type="subTitle" idx="2"/>
          </p:nvPr>
        </p:nvSpPr>
        <p:spPr>
          <a:xfrm>
            <a:off x="2306767" y="6060372"/>
            <a:ext cx="1383200" cy="5004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08" name="Google Shape;408;p29"/>
          <p:cNvSpPr txBox="1">
            <a:spLocks noGrp="1"/>
          </p:cNvSpPr>
          <p:nvPr>
            <p:ph type="subTitle" idx="3"/>
          </p:nvPr>
        </p:nvSpPr>
        <p:spPr>
          <a:xfrm>
            <a:off x="4220392" y="6060372"/>
            <a:ext cx="1383200" cy="5004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09" name="Google Shape;409;p29"/>
          <p:cNvSpPr txBox="1">
            <a:spLocks noGrp="1"/>
          </p:cNvSpPr>
          <p:nvPr>
            <p:ph type="subTitle" idx="4"/>
          </p:nvPr>
        </p:nvSpPr>
        <p:spPr>
          <a:xfrm>
            <a:off x="6148615" y="6060372"/>
            <a:ext cx="1383200" cy="5004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0" name="Google Shape;410;p29"/>
          <p:cNvSpPr txBox="1">
            <a:spLocks noGrp="1"/>
          </p:cNvSpPr>
          <p:nvPr>
            <p:ph type="subTitle" idx="5"/>
          </p:nvPr>
        </p:nvSpPr>
        <p:spPr>
          <a:xfrm>
            <a:off x="9987228" y="6060372"/>
            <a:ext cx="1383200" cy="5004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1" name="Google Shape;411;p29"/>
          <p:cNvSpPr txBox="1">
            <a:spLocks noGrp="1"/>
          </p:cNvSpPr>
          <p:nvPr>
            <p:ph type="subTitle" idx="6"/>
          </p:nvPr>
        </p:nvSpPr>
        <p:spPr>
          <a:xfrm>
            <a:off x="8069564" y="6060372"/>
            <a:ext cx="1383200" cy="5004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2" name="Google Shape;412;p29"/>
          <p:cNvSpPr txBox="1">
            <a:spLocks noGrp="1"/>
          </p:cNvSpPr>
          <p:nvPr>
            <p:ph type="subTitle" idx="7"/>
          </p:nvPr>
        </p:nvSpPr>
        <p:spPr>
          <a:xfrm>
            <a:off x="382581" y="4580272"/>
            <a:ext cx="843600" cy="2552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3" name="Google Shape;413;p29"/>
          <p:cNvSpPr txBox="1">
            <a:spLocks noGrp="1"/>
          </p:cNvSpPr>
          <p:nvPr>
            <p:ph type="subTitle" idx="8"/>
          </p:nvPr>
        </p:nvSpPr>
        <p:spPr>
          <a:xfrm>
            <a:off x="382581" y="5396561"/>
            <a:ext cx="843600" cy="2552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4" name="Google Shape;414;p29"/>
          <p:cNvSpPr txBox="1">
            <a:spLocks noGrp="1"/>
          </p:cNvSpPr>
          <p:nvPr>
            <p:ph type="subTitle" idx="9"/>
          </p:nvPr>
        </p:nvSpPr>
        <p:spPr>
          <a:xfrm>
            <a:off x="382581" y="2986936"/>
            <a:ext cx="843600" cy="2552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5" name="Google Shape;415;p29"/>
          <p:cNvSpPr txBox="1">
            <a:spLocks noGrp="1"/>
          </p:cNvSpPr>
          <p:nvPr>
            <p:ph type="subTitle" idx="13"/>
          </p:nvPr>
        </p:nvSpPr>
        <p:spPr>
          <a:xfrm>
            <a:off x="382581" y="3813105"/>
            <a:ext cx="843600" cy="2552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6" name="Google Shape;416;p29"/>
          <p:cNvSpPr txBox="1">
            <a:spLocks noGrp="1"/>
          </p:cNvSpPr>
          <p:nvPr>
            <p:ph type="subTitle" idx="14"/>
          </p:nvPr>
        </p:nvSpPr>
        <p:spPr>
          <a:xfrm>
            <a:off x="382581" y="2188633"/>
            <a:ext cx="843600" cy="2552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Tree>
    <p:extLst>
      <p:ext uri="{BB962C8B-B14F-4D97-AF65-F5344CB8AC3E}">
        <p14:creationId xmlns:p14="http://schemas.microsoft.com/office/powerpoint/2010/main" val="184219491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Graphics 2">
  <p:cSld name="Graphics 2">
    <p:bg>
      <p:bgPr>
        <a:solidFill>
          <a:schemeClr val="dk2"/>
        </a:solidFill>
        <a:effectLst/>
      </p:bgPr>
    </p:bg>
    <p:spTree>
      <p:nvGrpSpPr>
        <p:cNvPr id="1" name="Shape 417"/>
        <p:cNvGrpSpPr/>
        <p:nvPr/>
      </p:nvGrpSpPr>
      <p:grpSpPr>
        <a:xfrm>
          <a:off x="0" y="0"/>
          <a:ext cx="0" cy="0"/>
          <a:chOff x="0" y="0"/>
          <a:chExt cx="0" cy="0"/>
        </a:xfrm>
      </p:grpSpPr>
      <p:sp>
        <p:nvSpPr>
          <p:cNvPr id="418" name="Google Shape;418;p30"/>
          <p:cNvSpPr txBox="1">
            <a:spLocks noGrp="1"/>
          </p:cNvSpPr>
          <p:nvPr>
            <p:ph type="body" idx="1"/>
          </p:nvPr>
        </p:nvSpPr>
        <p:spPr>
          <a:xfrm>
            <a:off x="9110167" y="5814567"/>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19" name="Google Shape;419;p30"/>
          <p:cNvSpPr txBox="1">
            <a:spLocks noGrp="1"/>
          </p:cNvSpPr>
          <p:nvPr>
            <p:ph type="body" idx="2"/>
          </p:nvPr>
        </p:nvSpPr>
        <p:spPr>
          <a:xfrm>
            <a:off x="6159433" y="5814567"/>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0" name="Google Shape;420;p30"/>
          <p:cNvSpPr txBox="1">
            <a:spLocks noGrp="1"/>
          </p:cNvSpPr>
          <p:nvPr>
            <p:ph type="body" idx="3"/>
          </p:nvPr>
        </p:nvSpPr>
        <p:spPr>
          <a:xfrm>
            <a:off x="3208700" y="5814567"/>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1" name="Google Shape;421;p30"/>
          <p:cNvSpPr txBox="1">
            <a:spLocks noGrp="1"/>
          </p:cNvSpPr>
          <p:nvPr>
            <p:ph type="body" idx="4"/>
          </p:nvPr>
        </p:nvSpPr>
        <p:spPr>
          <a:xfrm>
            <a:off x="257967" y="5814567"/>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2" name="Google Shape;422;p30"/>
          <p:cNvSpPr txBox="1">
            <a:spLocks noGrp="1"/>
          </p:cNvSpPr>
          <p:nvPr>
            <p:ph type="body" idx="5"/>
          </p:nvPr>
        </p:nvSpPr>
        <p:spPr>
          <a:xfrm>
            <a:off x="9108500" y="3410151"/>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3" name="Google Shape;423;p30"/>
          <p:cNvSpPr txBox="1">
            <a:spLocks noGrp="1"/>
          </p:cNvSpPr>
          <p:nvPr>
            <p:ph type="body" idx="6"/>
          </p:nvPr>
        </p:nvSpPr>
        <p:spPr>
          <a:xfrm>
            <a:off x="6157767" y="3410151"/>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4" name="Google Shape;424;p30"/>
          <p:cNvSpPr txBox="1">
            <a:spLocks noGrp="1"/>
          </p:cNvSpPr>
          <p:nvPr>
            <p:ph type="body" idx="7"/>
          </p:nvPr>
        </p:nvSpPr>
        <p:spPr>
          <a:xfrm>
            <a:off x="3207033" y="3410151"/>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5" name="Google Shape;425;p30"/>
          <p:cNvSpPr txBox="1">
            <a:spLocks noGrp="1"/>
          </p:cNvSpPr>
          <p:nvPr>
            <p:ph type="body" idx="8"/>
          </p:nvPr>
        </p:nvSpPr>
        <p:spPr>
          <a:xfrm>
            <a:off x="256300" y="3410151"/>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6" name="Google Shape;426;p30"/>
          <p:cNvSpPr txBox="1">
            <a:spLocks noGrp="1"/>
          </p:cNvSpPr>
          <p:nvPr>
            <p:ph type="title"/>
          </p:nvPr>
        </p:nvSpPr>
        <p:spPr>
          <a:xfrm>
            <a:off x="792033" y="719467"/>
            <a:ext cx="9595600" cy="768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5333"/>
            </a:lvl1pPr>
            <a:lvl2pPr lvl="1">
              <a:lnSpc>
                <a:spcPct val="115000"/>
              </a:lnSpc>
              <a:spcBef>
                <a:spcPts val="0"/>
              </a:spcBef>
              <a:spcAft>
                <a:spcPts val="0"/>
              </a:spcAft>
              <a:buSzPts val="2800"/>
              <a:buNone/>
              <a:defRPr sz="5333"/>
            </a:lvl2pPr>
            <a:lvl3pPr lvl="2">
              <a:lnSpc>
                <a:spcPct val="115000"/>
              </a:lnSpc>
              <a:spcBef>
                <a:spcPts val="0"/>
              </a:spcBef>
              <a:spcAft>
                <a:spcPts val="0"/>
              </a:spcAft>
              <a:buSzPts val="2800"/>
              <a:buNone/>
              <a:defRPr sz="5333"/>
            </a:lvl3pPr>
            <a:lvl4pPr lvl="3">
              <a:lnSpc>
                <a:spcPct val="115000"/>
              </a:lnSpc>
              <a:spcBef>
                <a:spcPts val="0"/>
              </a:spcBef>
              <a:spcAft>
                <a:spcPts val="0"/>
              </a:spcAft>
              <a:buSzPts val="2800"/>
              <a:buNone/>
              <a:defRPr sz="5333"/>
            </a:lvl4pPr>
            <a:lvl5pPr lvl="4">
              <a:lnSpc>
                <a:spcPct val="115000"/>
              </a:lnSpc>
              <a:spcBef>
                <a:spcPts val="0"/>
              </a:spcBef>
              <a:spcAft>
                <a:spcPts val="0"/>
              </a:spcAft>
              <a:buSzPts val="2800"/>
              <a:buNone/>
              <a:defRPr sz="5333"/>
            </a:lvl5pPr>
            <a:lvl6pPr lvl="5">
              <a:lnSpc>
                <a:spcPct val="115000"/>
              </a:lnSpc>
              <a:spcBef>
                <a:spcPts val="0"/>
              </a:spcBef>
              <a:spcAft>
                <a:spcPts val="0"/>
              </a:spcAft>
              <a:buSzPts val="2800"/>
              <a:buNone/>
              <a:defRPr sz="5333"/>
            </a:lvl6pPr>
            <a:lvl7pPr lvl="6">
              <a:lnSpc>
                <a:spcPct val="115000"/>
              </a:lnSpc>
              <a:spcBef>
                <a:spcPts val="0"/>
              </a:spcBef>
              <a:spcAft>
                <a:spcPts val="0"/>
              </a:spcAft>
              <a:buSzPts val="2800"/>
              <a:buNone/>
              <a:defRPr sz="5333"/>
            </a:lvl7pPr>
            <a:lvl8pPr lvl="7">
              <a:lnSpc>
                <a:spcPct val="115000"/>
              </a:lnSpc>
              <a:spcBef>
                <a:spcPts val="0"/>
              </a:spcBef>
              <a:spcAft>
                <a:spcPts val="0"/>
              </a:spcAft>
              <a:buSzPts val="2800"/>
              <a:buNone/>
              <a:defRPr sz="5333"/>
            </a:lvl8pPr>
            <a:lvl9pPr lvl="8">
              <a:lnSpc>
                <a:spcPct val="115000"/>
              </a:lnSpc>
              <a:spcBef>
                <a:spcPts val="0"/>
              </a:spcBef>
              <a:spcAft>
                <a:spcPts val="0"/>
              </a:spcAft>
              <a:buSzPts val="2800"/>
              <a:buNone/>
              <a:defRPr sz="5333"/>
            </a:lvl9pPr>
          </a:lstStyle>
          <a:p>
            <a:endParaRPr/>
          </a:p>
        </p:txBody>
      </p:sp>
      <p:sp>
        <p:nvSpPr>
          <p:cNvPr id="427" name="Google Shape;427;p30"/>
          <p:cNvSpPr txBox="1">
            <a:spLocks noGrp="1"/>
          </p:cNvSpPr>
          <p:nvPr>
            <p:ph type="subTitle" idx="9"/>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428" name="Google Shape;428;p30"/>
          <p:cNvSpPr txBox="1">
            <a:spLocks noGrp="1"/>
          </p:cNvSpPr>
          <p:nvPr>
            <p:ph type="title" idx="13"/>
          </p:nvPr>
        </p:nvSpPr>
        <p:spPr>
          <a:xfrm>
            <a:off x="9329133" y="1819741"/>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29" name="Google Shape;429;p30"/>
          <p:cNvSpPr txBox="1">
            <a:spLocks noGrp="1"/>
          </p:cNvSpPr>
          <p:nvPr>
            <p:ph type="title" idx="14"/>
          </p:nvPr>
        </p:nvSpPr>
        <p:spPr>
          <a:xfrm>
            <a:off x="6377651" y="1819741"/>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0" name="Google Shape;430;p30"/>
          <p:cNvSpPr txBox="1">
            <a:spLocks noGrp="1"/>
          </p:cNvSpPr>
          <p:nvPr>
            <p:ph type="title" idx="15"/>
          </p:nvPr>
        </p:nvSpPr>
        <p:spPr>
          <a:xfrm>
            <a:off x="3395884" y="1819741"/>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1" name="Google Shape;431;p30"/>
          <p:cNvSpPr txBox="1">
            <a:spLocks noGrp="1"/>
          </p:cNvSpPr>
          <p:nvPr>
            <p:ph type="title" idx="16"/>
          </p:nvPr>
        </p:nvSpPr>
        <p:spPr>
          <a:xfrm>
            <a:off x="474184" y="1821025"/>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2" name="Google Shape;432;p30"/>
          <p:cNvSpPr txBox="1">
            <a:spLocks noGrp="1"/>
          </p:cNvSpPr>
          <p:nvPr>
            <p:ph type="title" idx="17"/>
          </p:nvPr>
        </p:nvSpPr>
        <p:spPr>
          <a:xfrm>
            <a:off x="9336267" y="4217808"/>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3" name="Google Shape;433;p30"/>
          <p:cNvSpPr txBox="1">
            <a:spLocks noGrp="1"/>
          </p:cNvSpPr>
          <p:nvPr>
            <p:ph type="title" idx="18"/>
          </p:nvPr>
        </p:nvSpPr>
        <p:spPr>
          <a:xfrm>
            <a:off x="6384784" y="4217808"/>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4" name="Google Shape;434;p30"/>
          <p:cNvSpPr txBox="1">
            <a:spLocks noGrp="1"/>
          </p:cNvSpPr>
          <p:nvPr>
            <p:ph type="title" idx="19"/>
          </p:nvPr>
        </p:nvSpPr>
        <p:spPr>
          <a:xfrm>
            <a:off x="3403017" y="4217808"/>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5" name="Google Shape;435;p30"/>
          <p:cNvSpPr txBox="1">
            <a:spLocks noGrp="1"/>
          </p:cNvSpPr>
          <p:nvPr>
            <p:ph type="title" idx="20"/>
          </p:nvPr>
        </p:nvSpPr>
        <p:spPr>
          <a:xfrm>
            <a:off x="481317" y="4219092"/>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Tree>
    <p:extLst>
      <p:ext uri="{BB962C8B-B14F-4D97-AF65-F5344CB8AC3E}">
        <p14:creationId xmlns:p14="http://schemas.microsoft.com/office/powerpoint/2010/main" val="34894111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Graphics 3">
  <p:cSld name="Graphics 3">
    <p:spTree>
      <p:nvGrpSpPr>
        <p:cNvPr id="1" name="Shape 436"/>
        <p:cNvGrpSpPr/>
        <p:nvPr/>
      </p:nvGrpSpPr>
      <p:grpSpPr>
        <a:xfrm>
          <a:off x="0" y="0"/>
          <a:ext cx="0" cy="0"/>
          <a:chOff x="0" y="0"/>
          <a:chExt cx="0" cy="0"/>
        </a:xfrm>
      </p:grpSpPr>
      <p:sp>
        <p:nvSpPr>
          <p:cNvPr id="437" name="Google Shape;437;p31"/>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438" name="Google Shape;438;p31"/>
          <p:cNvSpPr txBox="1">
            <a:spLocks noGrp="1"/>
          </p:cNvSpPr>
          <p:nvPr>
            <p:ph type="title"/>
          </p:nvPr>
        </p:nvSpPr>
        <p:spPr>
          <a:xfrm>
            <a:off x="792033" y="719467"/>
            <a:ext cx="9595600" cy="768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5333"/>
            </a:lvl1pPr>
            <a:lvl2pPr lvl="1">
              <a:lnSpc>
                <a:spcPct val="115000"/>
              </a:lnSpc>
              <a:spcBef>
                <a:spcPts val="0"/>
              </a:spcBef>
              <a:spcAft>
                <a:spcPts val="0"/>
              </a:spcAft>
              <a:buSzPts val="2800"/>
              <a:buNone/>
              <a:defRPr sz="5333"/>
            </a:lvl2pPr>
            <a:lvl3pPr lvl="2">
              <a:lnSpc>
                <a:spcPct val="115000"/>
              </a:lnSpc>
              <a:spcBef>
                <a:spcPts val="0"/>
              </a:spcBef>
              <a:spcAft>
                <a:spcPts val="0"/>
              </a:spcAft>
              <a:buSzPts val="2800"/>
              <a:buNone/>
              <a:defRPr sz="5333"/>
            </a:lvl3pPr>
            <a:lvl4pPr lvl="3">
              <a:lnSpc>
                <a:spcPct val="115000"/>
              </a:lnSpc>
              <a:spcBef>
                <a:spcPts val="0"/>
              </a:spcBef>
              <a:spcAft>
                <a:spcPts val="0"/>
              </a:spcAft>
              <a:buSzPts val="2800"/>
              <a:buNone/>
              <a:defRPr sz="5333"/>
            </a:lvl4pPr>
            <a:lvl5pPr lvl="4">
              <a:lnSpc>
                <a:spcPct val="115000"/>
              </a:lnSpc>
              <a:spcBef>
                <a:spcPts val="0"/>
              </a:spcBef>
              <a:spcAft>
                <a:spcPts val="0"/>
              </a:spcAft>
              <a:buSzPts val="2800"/>
              <a:buNone/>
              <a:defRPr sz="5333"/>
            </a:lvl5pPr>
            <a:lvl6pPr lvl="5">
              <a:lnSpc>
                <a:spcPct val="115000"/>
              </a:lnSpc>
              <a:spcBef>
                <a:spcPts val="0"/>
              </a:spcBef>
              <a:spcAft>
                <a:spcPts val="0"/>
              </a:spcAft>
              <a:buSzPts val="2800"/>
              <a:buNone/>
              <a:defRPr sz="5333"/>
            </a:lvl6pPr>
            <a:lvl7pPr lvl="6">
              <a:lnSpc>
                <a:spcPct val="115000"/>
              </a:lnSpc>
              <a:spcBef>
                <a:spcPts val="0"/>
              </a:spcBef>
              <a:spcAft>
                <a:spcPts val="0"/>
              </a:spcAft>
              <a:buSzPts val="2800"/>
              <a:buNone/>
              <a:defRPr sz="5333"/>
            </a:lvl7pPr>
            <a:lvl8pPr lvl="7">
              <a:lnSpc>
                <a:spcPct val="115000"/>
              </a:lnSpc>
              <a:spcBef>
                <a:spcPts val="0"/>
              </a:spcBef>
              <a:spcAft>
                <a:spcPts val="0"/>
              </a:spcAft>
              <a:buSzPts val="2800"/>
              <a:buNone/>
              <a:defRPr sz="5333"/>
            </a:lvl8pPr>
            <a:lvl9pPr lvl="8">
              <a:lnSpc>
                <a:spcPct val="115000"/>
              </a:lnSpc>
              <a:spcBef>
                <a:spcPts val="0"/>
              </a:spcBef>
              <a:spcAft>
                <a:spcPts val="0"/>
              </a:spcAft>
              <a:buSzPts val="2800"/>
              <a:buNone/>
              <a:defRPr sz="5333"/>
            </a:lvl9pPr>
          </a:lstStyle>
          <a:p>
            <a:endParaRPr/>
          </a:p>
        </p:txBody>
      </p:sp>
      <p:sp>
        <p:nvSpPr>
          <p:cNvPr id="439" name="Google Shape;439;p31"/>
          <p:cNvSpPr txBox="1">
            <a:spLocks noGrp="1"/>
          </p:cNvSpPr>
          <p:nvPr>
            <p:ph type="subTitle" idx="2"/>
          </p:nvPr>
        </p:nvSpPr>
        <p:spPr>
          <a:xfrm>
            <a:off x="257467" y="5040033"/>
            <a:ext cx="2177600" cy="8208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4000"/>
              <a:buFont typeface="Hanken Grotesk Light"/>
              <a:buNone/>
              <a:defRPr sz="53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31"/>
          <p:cNvSpPr txBox="1">
            <a:spLocks noGrp="1"/>
          </p:cNvSpPr>
          <p:nvPr>
            <p:ph type="subTitle" idx="3"/>
          </p:nvPr>
        </p:nvSpPr>
        <p:spPr>
          <a:xfrm>
            <a:off x="2469900" y="5423500"/>
            <a:ext cx="3372000" cy="316800"/>
          </a:xfrm>
          <a:prstGeom prst="rect">
            <a:avLst/>
          </a:prstGeom>
        </p:spPr>
        <p:txBody>
          <a:bodyPr spcFirstLastPara="1" wrap="square" lIns="54000" tIns="54000" rIns="0" bIns="0" anchor="t" anchorCtr="0">
            <a:normAutofit/>
          </a:bodyPr>
          <a:lstStyle>
            <a:lvl1pPr lvl="0">
              <a:spcBef>
                <a:spcPts val="0"/>
              </a:spcBef>
              <a:spcAft>
                <a:spcPts val="0"/>
              </a:spcAft>
              <a:buClr>
                <a:schemeClr val="dk1"/>
              </a:buClr>
              <a:buSzPts val="1200"/>
              <a:buFont typeface="Hanken Grotesk"/>
              <a:buNone/>
              <a:defRPr sz="16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41" name="Google Shape;441;p31"/>
          <p:cNvSpPr txBox="1">
            <a:spLocks noGrp="1"/>
          </p:cNvSpPr>
          <p:nvPr>
            <p:ph type="subTitle" idx="4"/>
          </p:nvPr>
        </p:nvSpPr>
        <p:spPr>
          <a:xfrm>
            <a:off x="257467" y="3359817"/>
            <a:ext cx="2177600" cy="8208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4000"/>
              <a:buFont typeface="Hanken Grotesk Light"/>
              <a:buNone/>
              <a:defRPr sz="53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2" name="Google Shape;442;p31"/>
          <p:cNvSpPr txBox="1">
            <a:spLocks noGrp="1"/>
          </p:cNvSpPr>
          <p:nvPr>
            <p:ph type="subTitle" idx="5"/>
          </p:nvPr>
        </p:nvSpPr>
        <p:spPr>
          <a:xfrm>
            <a:off x="2469900" y="3743284"/>
            <a:ext cx="3372000" cy="316800"/>
          </a:xfrm>
          <a:prstGeom prst="rect">
            <a:avLst/>
          </a:prstGeom>
        </p:spPr>
        <p:txBody>
          <a:bodyPr spcFirstLastPara="1" wrap="square" lIns="54000" tIns="54000" rIns="0" bIns="0" anchor="t" anchorCtr="0">
            <a:normAutofit/>
          </a:bodyPr>
          <a:lstStyle>
            <a:lvl1pPr lvl="0">
              <a:spcBef>
                <a:spcPts val="0"/>
              </a:spcBef>
              <a:spcAft>
                <a:spcPts val="0"/>
              </a:spcAft>
              <a:buClr>
                <a:schemeClr val="dk1"/>
              </a:buClr>
              <a:buSzPts val="1200"/>
              <a:buFont typeface="Hanken Grotesk"/>
              <a:buNone/>
              <a:defRPr sz="16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43" name="Google Shape;443;p31"/>
          <p:cNvSpPr txBox="1">
            <a:spLocks noGrp="1"/>
          </p:cNvSpPr>
          <p:nvPr>
            <p:ph type="subTitle" idx="6"/>
          </p:nvPr>
        </p:nvSpPr>
        <p:spPr>
          <a:xfrm>
            <a:off x="292103" y="1679633"/>
            <a:ext cx="2177600" cy="8208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4000"/>
              <a:buFont typeface="Hanken Grotesk Light"/>
              <a:buNone/>
              <a:defRPr sz="53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31"/>
          <p:cNvSpPr txBox="1">
            <a:spLocks noGrp="1"/>
          </p:cNvSpPr>
          <p:nvPr>
            <p:ph type="subTitle" idx="7"/>
          </p:nvPr>
        </p:nvSpPr>
        <p:spPr>
          <a:xfrm>
            <a:off x="2469900" y="2063100"/>
            <a:ext cx="3372000" cy="316800"/>
          </a:xfrm>
          <a:prstGeom prst="rect">
            <a:avLst/>
          </a:prstGeom>
        </p:spPr>
        <p:txBody>
          <a:bodyPr spcFirstLastPara="1" wrap="square" lIns="54000" tIns="54000" rIns="0" bIns="0" anchor="t" anchorCtr="0">
            <a:normAutofit/>
          </a:bodyPr>
          <a:lstStyle>
            <a:lvl1pPr lvl="0">
              <a:spcBef>
                <a:spcPts val="0"/>
              </a:spcBef>
              <a:spcAft>
                <a:spcPts val="0"/>
              </a:spcAft>
              <a:buClr>
                <a:schemeClr val="dk1"/>
              </a:buClr>
              <a:buSzPts val="1200"/>
              <a:buFont typeface="Hanken Grotesk"/>
              <a:buNone/>
              <a:defRPr sz="16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45" name="Google Shape;445;p31"/>
          <p:cNvSpPr txBox="1">
            <a:spLocks noGrp="1"/>
          </p:cNvSpPr>
          <p:nvPr>
            <p:ph type="body" idx="8"/>
          </p:nvPr>
        </p:nvSpPr>
        <p:spPr>
          <a:xfrm>
            <a:off x="253297" y="6220600"/>
            <a:ext cx="5793600" cy="499200"/>
          </a:xfrm>
          <a:prstGeom prst="rect">
            <a:avLst/>
          </a:prstGeom>
        </p:spPr>
        <p:txBody>
          <a:bodyPr spcFirstLastPara="1" wrap="square" lIns="0" tIns="54000" rIns="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46" name="Google Shape;446;p31"/>
          <p:cNvSpPr txBox="1">
            <a:spLocks noGrp="1"/>
          </p:cNvSpPr>
          <p:nvPr>
            <p:ph type="body" idx="9"/>
          </p:nvPr>
        </p:nvSpPr>
        <p:spPr>
          <a:xfrm>
            <a:off x="253297" y="4540384"/>
            <a:ext cx="5793600" cy="499200"/>
          </a:xfrm>
          <a:prstGeom prst="rect">
            <a:avLst/>
          </a:prstGeom>
        </p:spPr>
        <p:txBody>
          <a:bodyPr spcFirstLastPara="1" wrap="square" lIns="0" tIns="54000" rIns="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47" name="Google Shape;447;p31"/>
          <p:cNvSpPr txBox="1">
            <a:spLocks noGrp="1"/>
          </p:cNvSpPr>
          <p:nvPr>
            <p:ph type="body" idx="13"/>
          </p:nvPr>
        </p:nvSpPr>
        <p:spPr>
          <a:xfrm>
            <a:off x="265697" y="2860200"/>
            <a:ext cx="5793600" cy="499200"/>
          </a:xfrm>
          <a:prstGeom prst="rect">
            <a:avLst/>
          </a:prstGeom>
        </p:spPr>
        <p:txBody>
          <a:bodyPr spcFirstLastPara="1" wrap="square" lIns="0" tIns="54000" rIns="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31725004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Graphics 4">
  <p:cSld name="Graphics 4">
    <p:spTree>
      <p:nvGrpSpPr>
        <p:cNvPr id="1" name="Shape 448"/>
        <p:cNvGrpSpPr/>
        <p:nvPr/>
      </p:nvGrpSpPr>
      <p:grpSpPr>
        <a:xfrm>
          <a:off x="0" y="0"/>
          <a:ext cx="0" cy="0"/>
          <a:chOff x="0" y="0"/>
          <a:chExt cx="0" cy="0"/>
        </a:xfrm>
      </p:grpSpPr>
      <p:sp>
        <p:nvSpPr>
          <p:cNvPr id="449" name="Google Shape;449;p32"/>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450" name="Google Shape;450;p32"/>
          <p:cNvSpPr txBox="1">
            <a:spLocks noGrp="1"/>
          </p:cNvSpPr>
          <p:nvPr>
            <p:ph type="title"/>
          </p:nvPr>
        </p:nvSpPr>
        <p:spPr>
          <a:xfrm>
            <a:off x="792033" y="719467"/>
            <a:ext cx="9595600" cy="768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5333"/>
            </a:lvl1pPr>
            <a:lvl2pPr lvl="1">
              <a:lnSpc>
                <a:spcPct val="115000"/>
              </a:lnSpc>
              <a:spcBef>
                <a:spcPts val="0"/>
              </a:spcBef>
              <a:spcAft>
                <a:spcPts val="0"/>
              </a:spcAft>
              <a:buSzPts val="2800"/>
              <a:buNone/>
              <a:defRPr sz="5333"/>
            </a:lvl2pPr>
            <a:lvl3pPr lvl="2">
              <a:lnSpc>
                <a:spcPct val="115000"/>
              </a:lnSpc>
              <a:spcBef>
                <a:spcPts val="0"/>
              </a:spcBef>
              <a:spcAft>
                <a:spcPts val="0"/>
              </a:spcAft>
              <a:buSzPts val="2800"/>
              <a:buNone/>
              <a:defRPr sz="5333"/>
            </a:lvl3pPr>
            <a:lvl4pPr lvl="3">
              <a:lnSpc>
                <a:spcPct val="115000"/>
              </a:lnSpc>
              <a:spcBef>
                <a:spcPts val="0"/>
              </a:spcBef>
              <a:spcAft>
                <a:spcPts val="0"/>
              </a:spcAft>
              <a:buSzPts val="2800"/>
              <a:buNone/>
              <a:defRPr sz="5333"/>
            </a:lvl4pPr>
            <a:lvl5pPr lvl="4">
              <a:lnSpc>
                <a:spcPct val="115000"/>
              </a:lnSpc>
              <a:spcBef>
                <a:spcPts val="0"/>
              </a:spcBef>
              <a:spcAft>
                <a:spcPts val="0"/>
              </a:spcAft>
              <a:buSzPts val="2800"/>
              <a:buNone/>
              <a:defRPr sz="5333"/>
            </a:lvl5pPr>
            <a:lvl6pPr lvl="5">
              <a:lnSpc>
                <a:spcPct val="115000"/>
              </a:lnSpc>
              <a:spcBef>
                <a:spcPts val="0"/>
              </a:spcBef>
              <a:spcAft>
                <a:spcPts val="0"/>
              </a:spcAft>
              <a:buSzPts val="2800"/>
              <a:buNone/>
              <a:defRPr sz="5333"/>
            </a:lvl6pPr>
            <a:lvl7pPr lvl="6">
              <a:lnSpc>
                <a:spcPct val="115000"/>
              </a:lnSpc>
              <a:spcBef>
                <a:spcPts val="0"/>
              </a:spcBef>
              <a:spcAft>
                <a:spcPts val="0"/>
              </a:spcAft>
              <a:buSzPts val="2800"/>
              <a:buNone/>
              <a:defRPr sz="5333"/>
            </a:lvl7pPr>
            <a:lvl8pPr lvl="7">
              <a:lnSpc>
                <a:spcPct val="115000"/>
              </a:lnSpc>
              <a:spcBef>
                <a:spcPts val="0"/>
              </a:spcBef>
              <a:spcAft>
                <a:spcPts val="0"/>
              </a:spcAft>
              <a:buSzPts val="2800"/>
              <a:buNone/>
              <a:defRPr sz="5333"/>
            </a:lvl8pPr>
            <a:lvl9pPr lvl="8">
              <a:lnSpc>
                <a:spcPct val="115000"/>
              </a:lnSpc>
              <a:spcBef>
                <a:spcPts val="0"/>
              </a:spcBef>
              <a:spcAft>
                <a:spcPts val="0"/>
              </a:spcAft>
              <a:buSzPts val="2800"/>
              <a:buNone/>
              <a:defRPr sz="5333"/>
            </a:lvl9pPr>
          </a:lstStyle>
          <a:p>
            <a:endParaRPr/>
          </a:p>
        </p:txBody>
      </p:sp>
      <p:sp>
        <p:nvSpPr>
          <p:cNvPr id="451" name="Google Shape;451;p32"/>
          <p:cNvSpPr txBox="1">
            <a:spLocks noGrp="1"/>
          </p:cNvSpPr>
          <p:nvPr>
            <p:ph type="subTitle" idx="2"/>
          </p:nvPr>
        </p:nvSpPr>
        <p:spPr>
          <a:xfrm>
            <a:off x="252500" y="5685700"/>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2" name="Google Shape;452;p32"/>
          <p:cNvSpPr txBox="1">
            <a:spLocks noGrp="1"/>
          </p:cNvSpPr>
          <p:nvPr>
            <p:ph type="subTitle" idx="3"/>
          </p:nvPr>
        </p:nvSpPr>
        <p:spPr>
          <a:xfrm>
            <a:off x="253900" y="4924500"/>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3" name="Google Shape;453;p32"/>
          <p:cNvSpPr txBox="1">
            <a:spLocks noGrp="1"/>
          </p:cNvSpPr>
          <p:nvPr>
            <p:ph type="subTitle" idx="4"/>
          </p:nvPr>
        </p:nvSpPr>
        <p:spPr>
          <a:xfrm>
            <a:off x="253900" y="4157351"/>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4" name="Google Shape;454;p32"/>
          <p:cNvSpPr txBox="1">
            <a:spLocks noGrp="1"/>
          </p:cNvSpPr>
          <p:nvPr>
            <p:ph type="subTitle" idx="5"/>
          </p:nvPr>
        </p:nvSpPr>
        <p:spPr>
          <a:xfrm>
            <a:off x="255300" y="3396151"/>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5" name="Google Shape;455;p32"/>
          <p:cNvSpPr txBox="1">
            <a:spLocks noGrp="1"/>
          </p:cNvSpPr>
          <p:nvPr>
            <p:ph type="subTitle" idx="6"/>
          </p:nvPr>
        </p:nvSpPr>
        <p:spPr>
          <a:xfrm>
            <a:off x="254600" y="2629017"/>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6" name="Google Shape;456;p32"/>
          <p:cNvSpPr txBox="1">
            <a:spLocks noGrp="1"/>
          </p:cNvSpPr>
          <p:nvPr>
            <p:ph type="subTitle" idx="7"/>
          </p:nvPr>
        </p:nvSpPr>
        <p:spPr>
          <a:xfrm>
            <a:off x="256000" y="1867817"/>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7" name="Google Shape;457;p32"/>
          <p:cNvSpPr txBox="1">
            <a:spLocks noGrp="1"/>
          </p:cNvSpPr>
          <p:nvPr>
            <p:ph type="subTitle" idx="8"/>
          </p:nvPr>
        </p:nvSpPr>
        <p:spPr>
          <a:xfrm>
            <a:off x="2622764" y="34001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58" name="Google Shape;458;p32"/>
          <p:cNvSpPr txBox="1">
            <a:spLocks noGrp="1"/>
          </p:cNvSpPr>
          <p:nvPr>
            <p:ph type="subTitle" idx="9"/>
          </p:nvPr>
        </p:nvSpPr>
        <p:spPr>
          <a:xfrm>
            <a:off x="2622764" y="18678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59" name="Google Shape;459;p32"/>
          <p:cNvSpPr txBox="1">
            <a:spLocks noGrp="1"/>
          </p:cNvSpPr>
          <p:nvPr>
            <p:ph type="subTitle" idx="13"/>
          </p:nvPr>
        </p:nvSpPr>
        <p:spPr>
          <a:xfrm>
            <a:off x="2622764" y="26290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0" name="Google Shape;460;p32"/>
          <p:cNvSpPr txBox="1">
            <a:spLocks noGrp="1"/>
          </p:cNvSpPr>
          <p:nvPr>
            <p:ph type="subTitle" idx="14"/>
          </p:nvPr>
        </p:nvSpPr>
        <p:spPr>
          <a:xfrm>
            <a:off x="2622764" y="41613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1" name="Google Shape;461;p32"/>
          <p:cNvSpPr txBox="1">
            <a:spLocks noGrp="1"/>
          </p:cNvSpPr>
          <p:nvPr>
            <p:ph type="subTitle" idx="15"/>
          </p:nvPr>
        </p:nvSpPr>
        <p:spPr>
          <a:xfrm>
            <a:off x="2622764" y="56837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2" name="Google Shape;462;p32"/>
          <p:cNvSpPr txBox="1">
            <a:spLocks noGrp="1"/>
          </p:cNvSpPr>
          <p:nvPr>
            <p:ph type="subTitle" idx="16"/>
          </p:nvPr>
        </p:nvSpPr>
        <p:spPr>
          <a:xfrm>
            <a:off x="2622764" y="49225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3" name="Google Shape;463;p32"/>
          <p:cNvSpPr txBox="1">
            <a:spLocks noGrp="1"/>
          </p:cNvSpPr>
          <p:nvPr>
            <p:ph type="body" idx="17"/>
          </p:nvPr>
        </p:nvSpPr>
        <p:spPr>
          <a:xfrm>
            <a:off x="4989031" y="26310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64" name="Google Shape;464;p32"/>
          <p:cNvSpPr txBox="1">
            <a:spLocks noGrp="1"/>
          </p:cNvSpPr>
          <p:nvPr>
            <p:ph type="body" idx="18"/>
          </p:nvPr>
        </p:nvSpPr>
        <p:spPr>
          <a:xfrm>
            <a:off x="4989031" y="34021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65" name="Google Shape;465;p32"/>
          <p:cNvSpPr txBox="1">
            <a:spLocks noGrp="1"/>
          </p:cNvSpPr>
          <p:nvPr>
            <p:ph type="body" idx="19"/>
          </p:nvPr>
        </p:nvSpPr>
        <p:spPr>
          <a:xfrm>
            <a:off x="4989031" y="41633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66" name="Google Shape;466;p32"/>
          <p:cNvSpPr txBox="1">
            <a:spLocks noGrp="1"/>
          </p:cNvSpPr>
          <p:nvPr>
            <p:ph type="body" idx="20"/>
          </p:nvPr>
        </p:nvSpPr>
        <p:spPr>
          <a:xfrm>
            <a:off x="4989031" y="49245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67" name="Google Shape;467;p32"/>
          <p:cNvSpPr txBox="1">
            <a:spLocks noGrp="1"/>
          </p:cNvSpPr>
          <p:nvPr>
            <p:ph type="body" idx="21"/>
          </p:nvPr>
        </p:nvSpPr>
        <p:spPr>
          <a:xfrm>
            <a:off x="4989031" y="56857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68" name="Google Shape;468;p32"/>
          <p:cNvSpPr txBox="1">
            <a:spLocks noGrp="1"/>
          </p:cNvSpPr>
          <p:nvPr>
            <p:ph type="body" idx="22"/>
          </p:nvPr>
        </p:nvSpPr>
        <p:spPr>
          <a:xfrm>
            <a:off x="4989031" y="18698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42776637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able and folder background 2">
  <p:cSld name="1_Table and folder background 2">
    <p:spTree>
      <p:nvGrpSpPr>
        <p:cNvPr id="1" name="Shape 469"/>
        <p:cNvGrpSpPr/>
        <p:nvPr/>
      </p:nvGrpSpPr>
      <p:grpSpPr>
        <a:xfrm>
          <a:off x="0" y="0"/>
          <a:ext cx="0" cy="0"/>
          <a:chOff x="0" y="0"/>
          <a:chExt cx="0" cy="0"/>
        </a:xfrm>
      </p:grpSpPr>
      <p:sp>
        <p:nvSpPr>
          <p:cNvPr id="470" name="Google Shape;470;p33"/>
          <p:cNvSpPr/>
          <p:nvPr/>
        </p:nvSpPr>
        <p:spPr>
          <a:xfrm>
            <a:off x="-3267" y="648800"/>
            <a:ext cx="12192000" cy="6209200"/>
          </a:xfrm>
          <a:prstGeom prst="roundRect">
            <a:avLst>
              <a:gd name="adj" fmla="val 0"/>
            </a:avLst>
          </a:prstGeom>
          <a:solidFill>
            <a:schemeClr val="accent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471" name="Google Shape;471;p33"/>
          <p:cNvSpPr txBox="1">
            <a:spLocks noGrp="1"/>
          </p:cNvSpPr>
          <p:nvPr>
            <p:ph type="subTitle" idx="1"/>
          </p:nvPr>
        </p:nvSpPr>
        <p:spPr>
          <a:xfrm>
            <a:off x="1752800"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72" name="Google Shape;472;p33"/>
          <p:cNvSpPr txBox="1">
            <a:spLocks noGrp="1"/>
          </p:cNvSpPr>
          <p:nvPr>
            <p:ph type="subTitle" idx="2"/>
          </p:nvPr>
        </p:nvSpPr>
        <p:spPr>
          <a:xfrm>
            <a:off x="3711384"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73" name="Google Shape;473;p33"/>
          <p:cNvSpPr txBox="1">
            <a:spLocks noGrp="1"/>
          </p:cNvSpPr>
          <p:nvPr>
            <p:ph type="subTitle" idx="3"/>
          </p:nvPr>
        </p:nvSpPr>
        <p:spPr>
          <a:xfrm>
            <a:off x="5638467"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74" name="Google Shape;474;p33"/>
          <p:cNvSpPr txBox="1">
            <a:spLocks noGrp="1"/>
          </p:cNvSpPr>
          <p:nvPr>
            <p:ph type="title"/>
          </p:nvPr>
        </p:nvSpPr>
        <p:spPr>
          <a:xfrm>
            <a:off x="7631935" y="175732"/>
            <a:ext cx="19204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475" name="Google Shape;475;p33"/>
          <p:cNvSpPr txBox="1">
            <a:spLocks noGrp="1"/>
          </p:cNvSpPr>
          <p:nvPr>
            <p:ph type="subTitle" idx="4"/>
          </p:nvPr>
        </p:nvSpPr>
        <p:spPr>
          <a:xfrm>
            <a:off x="2345333" y="4023600"/>
            <a:ext cx="3115200" cy="499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9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33"/>
          <p:cNvSpPr txBox="1">
            <a:spLocks noGrp="1"/>
          </p:cNvSpPr>
          <p:nvPr>
            <p:ph type="subTitle" idx="5"/>
          </p:nvPr>
        </p:nvSpPr>
        <p:spPr>
          <a:xfrm>
            <a:off x="2344333" y="2218367"/>
            <a:ext cx="3115200" cy="499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9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7" name="Google Shape;477;p33"/>
          <p:cNvSpPr txBox="1">
            <a:spLocks noGrp="1"/>
          </p:cNvSpPr>
          <p:nvPr>
            <p:ph type="subTitle" idx="6"/>
          </p:nvPr>
        </p:nvSpPr>
        <p:spPr>
          <a:xfrm>
            <a:off x="2344333" y="3120800"/>
            <a:ext cx="3115200" cy="499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9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33"/>
          <p:cNvSpPr txBox="1">
            <a:spLocks noGrp="1"/>
          </p:cNvSpPr>
          <p:nvPr>
            <p:ph type="subTitle" idx="7"/>
          </p:nvPr>
        </p:nvSpPr>
        <p:spPr>
          <a:xfrm>
            <a:off x="2344333" y="4926400"/>
            <a:ext cx="3115200" cy="499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9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9" name="Google Shape;479;p33"/>
          <p:cNvSpPr txBox="1">
            <a:spLocks noGrp="1"/>
          </p:cNvSpPr>
          <p:nvPr>
            <p:ph type="subTitle" idx="8"/>
          </p:nvPr>
        </p:nvSpPr>
        <p:spPr>
          <a:xfrm>
            <a:off x="2344333" y="5822767"/>
            <a:ext cx="3115200" cy="499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9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0" name="Google Shape;480;p33"/>
          <p:cNvSpPr txBox="1">
            <a:spLocks noGrp="1"/>
          </p:cNvSpPr>
          <p:nvPr>
            <p:ph type="subTitle" idx="9"/>
          </p:nvPr>
        </p:nvSpPr>
        <p:spPr>
          <a:xfrm>
            <a:off x="304197" y="4026633"/>
            <a:ext cx="1080000" cy="4992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1" name="Google Shape;481;p33"/>
          <p:cNvSpPr txBox="1">
            <a:spLocks noGrp="1"/>
          </p:cNvSpPr>
          <p:nvPr>
            <p:ph type="subTitle" idx="13"/>
          </p:nvPr>
        </p:nvSpPr>
        <p:spPr>
          <a:xfrm>
            <a:off x="304197" y="2221400"/>
            <a:ext cx="1080000" cy="4992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2" name="Google Shape;482;p33"/>
          <p:cNvSpPr txBox="1">
            <a:spLocks noGrp="1"/>
          </p:cNvSpPr>
          <p:nvPr>
            <p:ph type="subTitle" idx="14"/>
          </p:nvPr>
        </p:nvSpPr>
        <p:spPr>
          <a:xfrm>
            <a:off x="304197" y="3123833"/>
            <a:ext cx="1080000" cy="4992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3" name="Google Shape;483;p33"/>
          <p:cNvSpPr txBox="1">
            <a:spLocks noGrp="1"/>
          </p:cNvSpPr>
          <p:nvPr>
            <p:ph type="subTitle" idx="15"/>
          </p:nvPr>
        </p:nvSpPr>
        <p:spPr>
          <a:xfrm>
            <a:off x="304197" y="4929433"/>
            <a:ext cx="1080000" cy="4992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4" name="Google Shape;484;p33"/>
          <p:cNvSpPr txBox="1">
            <a:spLocks noGrp="1"/>
          </p:cNvSpPr>
          <p:nvPr>
            <p:ph type="subTitle" idx="16"/>
          </p:nvPr>
        </p:nvSpPr>
        <p:spPr>
          <a:xfrm>
            <a:off x="304197" y="5825800"/>
            <a:ext cx="1080000" cy="4992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5" name="Google Shape;485;p33"/>
          <p:cNvSpPr txBox="1">
            <a:spLocks noGrp="1"/>
          </p:cNvSpPr>
          <p:nvPr>
            <p:ph type="title" idx="17"/>
          </p:nvPr>
        </p:nvSpPr>
        <p:spPr>
          <a:xfrm>
            <a:off x="795367" y="1004441"/>
            <a:ext cx="9416000" cy="12140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5333"/>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6" name="Google Shape;486;p33"/>
          <p:cNvSpPr txBox="1">
            <a:spLocks noGrp="1"/>
          </p:cNvSpPr>
          <p:nvPr>
            <p:ph type="body" idx="18"/>
          </p:nvPr>
        </p:nvSpPr>
        <p:spPr>
          <a:xfrm>
            <a:off x="6095067" y="5822767"/>
            <a:ext cx="5793600" cy="499200"/>
          </a:xfrm>
          <a:prstGeom prst="rect">
            <a:avLst/>
          </a:prstGeom>
        </p:spPr>
        <p:txBody>
          <a:bodyPr spcFirstLastPara="1" wrap="square" lIns="91425" tIns="72000" rIns="91425"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87" name="Google Shape;487;p33"/>
          <p:cNvSpPr txBox="1">
            <a:spLocks noGrp="1"/>
          </p:cNvSpPr>
          <p:nvPr>
            <p:ph type="body" idx="19"/>
          </p:nvPr>
        </p:nvSpPr>
        <p:spPr>
          <a:xfrm>
            <a:off x="6095067" y="4926400"/>
            <a:ext cx="5793600" cy="499200"/>
          </a:xfrm>
          <a:prstGeom prst="rect">
            <a:avLst/>
          </a:prstGeom>
        </p:spPr>
        <p:txBody>
          <a:bodyPr spcFirstLastPara="1" wrap="square" lIns="91425" tIns="72000" rIns="91425"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88" name="Google Shape;488;p33"/>
          <p:cNvSpPr txBox="1">
            <a:spLocks noGrp="1"/>
          </p:cNvSpPr>
          <p:nvPr>
            <p:ph type="body" idx="20"/>
          </p:nvPr>
        </p:nvSpPr>
        <p:spPr>
          <a:xfrm>
            <a:off x="6095067" y="4023600"/>
            <a:ext cx="5793600" cy="499200"/>
          </a:xfrm>
          <a:prstGeom prst="rect">
            <a:avLst/>
          </a:prstGeom>
        </p:spPr>
        <p:txBody>
          <a:bodyPr spcFirstLastPara="1" wrap="square" lIns="91425" tIns="72000" rIns="91425"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89" name="Google Shape;489;p33"/>
          <p:cNvSpPr txBox="1">
            <a:spLocks noGrp="1"/>
          </p:cNvSpPr>
          <p:nvPr>
            <p:ph type="body" idx="21"/>
          </p:nvPr>
        </p:nvSpPr>
        <p:spPr>
          <a:xfrm>
            <a:off x="6095067" y="3120800"/>
            <a:ext cx="5793600" cy="499200"/>
          </a:xfrm>
          <a:prstGeom prst="rect">
            <a:avLst/>
          </a:prstGeom>
        </p:spPr>
        <p:txBody>
          <a:bodyPr spcFirstLastPara="1" wrap="square" lIns="91425" tIns="72000" rIns="91425"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90" name="Google Shape;490;p33"/>
          <p:cNvSpPr txBox="1">
            <a:spLocks noGrp="1"/>
          </p:cNvSpPr>
          <p:nvPr>
            <p:ph type="body" idx="22"/>
          </p:nvPr>
        </p:nvSpPr>
        <p:spPr>
          <a:xfrm>
            <a:off x="6095067" y="2218367"/>
            <a:ext cx="5793600" cy="499200"/>
          </a:xfrm>
          <a:prstGeom prst="rect">
            <a:avLst/>
          </a:prstGeom>
        </p:spPr>
        <p:txBody>
          <a:bodyPr spcFirstLastPara="1" wrap="square" lIns="91425" tIns="72000" rIns="91425"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6842337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able and folder background 3">
  <p:cSld name="Table and folder background 3">
    <p:spTree>
      <p:nvGrpSpPr>
        <p:cNvPr id="1" name="Shape 491"/>
        <p:cNvGrpSpPr/>
        <p:nvPr/>
      </p:nvGrpSpPr>
      <p:grpSpPr>
        <a:xfrm>
          <a:off x="0" y="0"/>
          <a:ext cx="0" cy="0"/>
          <a:chOff x="0" y="0"/>
          <a:chExt cx="0" cy="0"/>
        </a:xfrm>
      </p:grpSpPr>
      <p:sp>
        <p:nvSpPr>
          <p:cNvPr id="492" name="Google Shape;492;p34"/>
          <p:cNvSpPr/>
          <p:nvPr/>
        </p:nvSpPr>
        <p:spPr>
          <a:xfrm>
            <a:off x="1216317" y="175718"/>
            <a:ext cx="2994660" cy="48001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493" name="Google Shape;493;p34"/>
          <p:cNvSpPr/>
          <p:nvPr/>
        </p:nvSpPr>
        <p:spPr>
          <a:xfrm>
            <a:off x="3174051" y="175718"/>
            <a:ext cx="2994660" cy="48001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494" name="Google Shape;494;p34"/>
          <p:cNvSpPr/>
          <p:nvPr/>
        </p:nvSpPr>
        <p:spPr>
          <a:xfrm>
            <a:off x="5101151" y="175718"/>
            <a:ext cx="2994660" cy="48001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495" name="Google Shape;495;p34"/>
          <p:cNvSpPr txBox="1">
            <a:spLocks noGrp="1"/>
          </p:cNvSpPr>
          <p:nvPr>
            <p:ph type="subTitle" idx="1"/>
          </p:nvPr>
        </p:nvSpPr>
        <p:spPr>
          <a:xfrm>
            <a:off x="1752800"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96" name="Google Shape;496;p34"/>
          <p:cNvSpPr txBox="1">
            <a:spLocks noGrp="1"/>
          </p:cNvSpPr>
          <p:nvPr>
            <p:ph type="subTitle" idx="2"/>
          </p:nvPr>
        </p:nvSpPr>
        <p:spPr>
          <a:xfrm>
            <a:off x="3711384"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grpSp>
        <p:nvGrpSpPr>
          <p:cNvPr id="497" name="Google Shape;497;p34"/>
          <p:cNvGrpSpPr/>
          <p:nvPr/>
        </p:nvGrpSpPr>
        <p:grpSpPr>
          <a:xfrm>
            <a:off x="-3267" y="175717"/>
            <a:ext cx="12192000" cy="6682283"/>
            <a:chOff x="-2450" y="131788"/>
            <a:chExt cx="9144000" cy="5011712"/>
          </a:xfrm>
        </p:grpSpPr>
        <p:sp>
          <p:nvSpPr>
            <p:cNvPr id="498" name="Google Shape;498;p34"/>
            <p:cNvSpPr/>
            <p:nvPr/>
          </p:nvSpPr>
          <p:spPr>
            <a:xfrm>
              <a:off x="-2450" y="486600"/>
              <a:ext cx="9144000" cy="46569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499" name="Google Shape;499;p34"/>
            <p:cNvSpPr/>
            <p:nvPr/>
          </p:nvSpPr>
          <p:spPr>
            <a:xfrm>
              <a:off x="5278763" y="1317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sp>
        <p:nvSpPr>
          <p:cNvPr id="500" name="Google Shape;500;p34"/>
          <p:cNvSpPr txBox="1">
            <a:spLocks noGrp="1"/>
          </p:cNvSpPr>
          <p:nvPr>
            <p:ph type="subTitle" idx="3"/>
          </p:nvPr>
        </p:nvSpPr>
        <p:spPr>
          <a:xfrm>
            <a:off x="5638467"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01" name="Google Shape;501;p34"/>
          <p:cNvSpPr txBox="1">
            <a:spLocks noGrp="1"/>
          </p:cNvSpPr>
          <p:nvPr>
            <p:ph type="title"/>
          </p:nvPr>
        </p:nvSpPr>
        <p:spPr>
          <a:xfrm>
            <a:off x="7631935" y="175732"/>
            <a:ext cx="19204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502" name="Google Shape;502;p34"/>
          <p:cNvSpPr txBox="1">
            <a:spLocks noGrp="1"/>
          </p:cNvSpPr>
          <p:nvPr>
            <p:ph type="subTitle" idx="4"/>
          </p:nvPr>
        </p:nvSpPr>
        <p:spPr>
          <a:xfrm>
            <a:off x="305447" y="2221400"/>
            <a:ext cx="1560000" cy="4992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3" name="Google Shape;503;p34"/>
          <p:cNvSpPr txBox="1">
            <a:spLocks noGrp="1"/>
          </p:cNvSpPr>
          <p:nvPr>
            <p:ph type="subTitle" idx="5"/>
          </p:nvPr>
        </p:nvSpPr>
        <p:spPr>
          <a:xfrm>
            <a:off x="305447" y="3122484"/>
            <a:ext cx="1560000" cy="4992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4" name="Google Shape;504;p34"/>
          <p:cNvSpPr txBox="1">
            <a:spLocks noGrp="1"/>
          </p:cNvSpPr>
          <p:nvPr>
            <p:ph type="subTitle" idx="6"/>
          </p:nvPr>
        </p:nvSpPr>
        <p:spPr>
          <a:xfrm>
            <a:off x="305447" y="4025300"/>
            <a:ext cx="1560000" cy="4992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5" name="Google Shape;505;p34"/>
          <p:cNvSpPr txBox="1">
            <a:spLocks noGrp="1"/>
          </p:cNvSpPr>
          <p:nvPr>
            <p:ph type="subTitle" idx="7"/>
          </p:nvPr>
        </p:nvSpPr>
        <p:spPr>
          <a:xfrm>
            <a:off x="305447" y="4926384"/>
            <a:ext cx="1560000" cy="4992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6" name="Google Shape;506;p34"/>
          <p:cNvSpPr txBox="1">
            <a:spLocks noGrp="1"/>
          </p:cNvSpPr>
          <p:nvPr>
            <p:ph type="subTitle" idx="8"/>
          </p:nvPr>
        </p:nvSpPr>
        <p:spPr>
          <a:xfrm>
            <a:off x="305447" y="5829184"/>
            <a:ext cx="1560000" cy="4992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7" name="Google Shape;507;p34"/>
          <p:cNvSpPr txBox="1">
            <a:spLocks noGrp="1"/>
          </p:cNvSpPr>
          <p:nvPr>
            <p:ph type="title" idx="9"/>
          </p:nvPr>
        </p:nvSpPr>
        <p:spPr>
          <a:xfrm>
            <a:off x="795367" y="1004432"/>
            <a:ext cx="9416000" cy="9112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5333"/>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08" name="Google Shape;508;p34"/>
          <p:cNvSpPr txBox="1">
            <a:spLocks noGrp="1"/>
          </p:cNvSpPr>
          <p:nvPr>
            <p:ph type="subTitle" idx="13"/>
          </p:nvPr>
        </p:nvSpPr>
        <p:spPr>
          <a:xfrm>
            <a:off x="10555981"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9" name="Google Shape;509;p34"/>
          <p:cNvSpPr txBox="1">
            <a:spLocks noGrp="1"/>
          </p:cNvSpPr>
          <p:nvPr>
            <p:ph type="subTitle" idx="14"/>
          </p:nvPr>
        </p:nvSpPr>
        <p:spPr>
          <a:xfrm>
            <a:off x="8919815"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0" name="Google Shape;510;p34"/>
          <p:cNvSpPr txBox="1">
            <a:spLocks noGrp="1"/>
          </p:cNvSpPr>
          <p:nvPr>
            <p:ph type="subTitle" idx="15"/>
          </p:nvPr>
        </p:nvSpPr>
        <p:spPr>
          <a:xfrm>
            <a:off x="7283815"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1" name="Google Shape;511;p34"/>
          <p:cNvSpPr txBox="1">
            <a:spLocks noGrp="1"/>
          </p:cNvSpPr>
          <p:nvPr>
            <p:ph type="subTitle" idx="16"/>
          </p:nvPr>
        </p:nvSpPr>
        <p:spPr>
          <a:xfrm>
            <a:off x="5647781"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2" name="Google Shape;512;p34"/>
          <p:cNvSpPr txBox="1">
            <a:spLocks noGrp="1"/>
          </p:cNvSpPr>
          <p:nvPr>
            <p:ph type="subTitle" idx="17"/>
          </p:nvPr>
        </p:nvSpPr>
        <p:spPr>
          <a:xfrm>
            <a:off x="4010681"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3" name="Google Shape;513;p34"/>
          <p:cNvSpPr txBox="1">
            <a:spLocks noGrp="1"/>
          </p:cNvSpPr>
          <p:nvPr>
            <p:ph type="subTitle" idx="18"/>
          </p:nvPr>
        </p:nvSpPr>
        <p:spPr>
          <a:xfrm>
            <a:off x="2375581"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Tree>
    <p:extLst>
      <p:ext uri="{BB962C8B-B14F-4D97-AF65-F5344CB8AC3E}">
        <p14:creationId xmlns:p14="http://schemas.microsoft.com/office/powerpoint/2010/main" val="39131068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loser">
  <p:cSld name="Closer">
    <p:spTree>
      <p:nvGrpSpPr>
        <p:cNvPr id="1" name="Shape 514"/>
        <p:cNvGrpSpPr/>
        <p:nvPr/>
      </p:nvGrpSpPr>
      <p:grpSpPr>
        <a:xfrm>
          <a:off x="0" y="0"/>
          <a:ext cx="0" cy="0"/>
          <a:chOff x="0" y="0"/>
          <a:chExt cx="0" cy="0"/>
        </a:xfrm>
      </p:grpSpPr>
      <p:sp>
        <p:nvSpPr>
          <p:cNvPr id="515" name="Google Shape;515;p35"/>
          <p:cNvSpPr/>
          <p:nvPr/>
        </p:nvSpPr>
        <p:spPr>
          <a:xfrm>
            <a:off x="-3267" y="648800"/>
            <a:ext cx="12192000" cy="6209200"/>
          </a:xfrm>
          <a:prstGeom prst="roundRect">
            <a:avLst>
              <a:gd name="adj" fmla="val 0"/>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516" name="Google Shape;516;p35"/>
          <p:cNvSpPr txBox="1">
            <a:spLocks noGrp="1"/>
          </p:cNvSpPr>
          <p:nvPr>
            <p:ph type="title"/>
          </p:nvPr>
        </p:nvSpPr>
        <p:spPr>
          <a:xfrm>
            <a:off x="790900" y="648000"/>
            <a:ext cx="10555200" cy="3657600"/>
          </a:xfrm>
          <a:prstGeom prst="rect">
            <a:avLst/>
          </a:prstGeom>
        </p:spPr>
        <p:txBody>
          <a:bodyPr spcFirstLastPara="1" wrap="square" lIns="0" tIns="0" rIns="0" bIns="0" anchor="b" anchorCtr="0">
            <a:noAutofit/>
          </a:bodyPr>
          <a:lstStyle>
            <a:lvl1pPr lvl="0">
              <a:lnSpc>
                <a:spcPct val="80000"/>
              </a:lnSpc>
              <a:spcBef>
                <a:spcPts val="0"/>
              </a:spcBef>
              <a:spcAft>
                <a:spcPts val="0"/>
              </a:spcAft>
              <a:buSzPts val="8000"/>
              <a:buFont typeface="Neuton Light"/>
              <a:buNone/>
              <a:defRPr sz="10666"/>
            </a:lvl1pPr>
            <a:lvl2pPr lvl="1">
              <a:lnSpc>
                <a:spcPct val="80000"/>
              </a:lnSpc>
              <a:spcBef>
                <a:spcPts val="0"/>
              </a:spcBef>
              <a:spcAft>
                <a:spcPts val="0"/>
              </a:spcAft>
              <a:buSzPts val="5000"/>
              <a:buFont typeface="Neuton Light"/>
              <a:buNone/>
              <a:defRPr sz="6667"/>
            </a:lvl2pPr>
            <a:lvl3pPr lvl="2">
              <a:lnSpc>
                <a:spcPct val="80000"/>
              </a:lnSpc>
              <a:spcBef>
                <a:spcPts val="0"/>
              </a:spcBef>
              <a:spcAft>
                <a:spcPts val="0"/>
              </a:spcAft>
              <a:buSzPts val="5000"/>
              <a:buFont typeface="Neuton Light"/>
              <a:buNone/>
              <a:defRPr sz="6667"/>
            </a:lvl3pPr>
            <a:lvl4pPr lvl="3">
              <a:lnSpc>
                <a:spcPct val="80000"/>
              </a:lnSpc>
              <a:spcBef>
                <a:spcPts val="0"/>
              </a:spcBef>
              <a:spcAft>
                <a:spcPts val="0"/>
              </a:spcAft>
              <a:buSzPts val="5000"/>
              <a:buFont typeface="Neuton Light"/>
              <a:buNone/>
              <a:defRPr sz="6667"/>
            </a:lvl4pPr>
            <a:lvl5pPr lvl="4">
              <a:lnSpc>
                <a:spcPct val="80000"/>
              </a:lnSpc>
              <a:spcBef>
                <a:spcPts val="0"/>
              </a:spcBef>
              <a:spcAft>
                <a:spcPts val="0"/>
              </a:spcAft>
              <a:buSzPts val="5000"/>
              <a:buFont typeface="Neuton Light"/>
              <a:buNone/>
              <a:defRPr sz="6667"/>
            </a:lvl5pPr>
            <a:lvl6pPr lvl="5">
              <a:lnSpc>
                <a:spcPct val="80000"/>
              </a:lnSpc>
              <a:spcBef>
                <a:spcPts val="0"/>
              </a:spcBef>
              <a:spcAft>
                <a:spcPts val="0"/>
              </a:spcAft>
              <a:buSzPts val="5000"/>
              <a:buFont typeface="Neuton Light"/>
              <a:buNone/>
              <a:defRPr sz="6667"/>
            </a:lvl6pPr>
            <a:lvl7pPr lvl="6">
              <a:lnSpc>
                <a:spcPct val="80000"/>
              </a:lnSpc>
              <a:spcBef>
                <a:spcPts val="0"/>
              </a:spcBef>
              <a:spcAft>
                <a:spcPts val="0"/>
              </a:spcAft>
              <a:buSzPts val="5000"/>
              <a:buFont typeface="Neuton Light"/>
              <a:buNone/>
              <a:defRPr sz="6667"/>
            </a:lvl7pPr>
            <a:lvl8pPr lvl="7">
              <a:lnSpc>
                <a:spcPct val="80000"/>
              </a:lnSpc>
              <a:spcBef>
                <a:spcPts val="0"/>
              </a:spcBef>
              <a:spcAft>
                <a:spcPts val="0"/>
              </a:spcAft>
              <a:buSzPts val="5000"/>
              <a:buFont typeface="Neuton Light"/>
              <a:buNone/>
              <a:defRPr sz="6667"/>
            </a:lvl8pPr>
            <a:lvl9pPr lvl="8">
              <a:lnSpc>
                <a:spcPct val="80000"/>
              </a:lnSpc>
              <a:spcBef>
                <a:spcPts val="0"/>
              </a:spcBef>
              <a:spcAft>
                <a:spcPts val="0"/>
              </a:spcAft>
              <a:buSzPts val="5000"/>
              <a:buFont typeface="Neuton Light"/>
              <a:buNone/>
              <a:defRPr sz="6667"/>
            </a:lvl9pPr>
          </a:lstStyle>
          <a:p>
            <a:endParaRPr/>
          </a:p>
        </p:txBody>
      </p:sp>
      <p:sp>
        <p:nvSpPr>
          <p:cNvPr id="517" name="Google Shape;517;p35"/>
          <p:cNvSpPr txBox="1">
            <a:spLocks noGrp="1"/>
          </p:cNvSpPr>
          <p:nvPr>
            <p:ph type="body" idx="1"/>
          </p:nvPr>
        </p:nvSpPr>
        <p:spPr>
          <a:xfrm>
            <a:off x="767251" y="5849600"/>
            <a:ext cx="3892800" cy="864000"/>
          </a:xfrm>
          <a:prstGeom prst="rect">
            <a:avLst/>
          </a:prstGeom>
        </p:spPr>
        <p:txBody>
          <a:bodyPr spcFirstLastPara="1" wrap="square" lIns="0" tIns="0" rIns="0" bIns="91425"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
        <p:nvSpPr>
          <p:cNvPr id="518" name="Google Shape;518;p35"/>
          <p:cNvSpPr txBox="1">
            <a:spLocks noGrp="1"/>
          </p:cNvSpPr>
          <p:nvPr>
            <p:ph type="subTitle" idx="2"/>
          </p:nvPr>
        </p:nvSpPr>
        <p:spPr>
          <a:xfrm>
            <a:off x="1712851" y="286400"/>
            <a:ext cx="2001600" cy="244800"/>
          </a:xfrm>
          <a:prstGeom prst="rect">
            <a:avLst/>
          </a:prstGeom>
        </p:spPr>
        <p:txBody>
          <a:bodyPr spcFirstLastPara="1" wrap="square" lIns="0" tIns="0" rIns="0" bIns="0" anchor="ctr" anchorCtr="0">
            <a:normAutofit/>
          </a:bodyPr>
          <a:lstStyle>
            <a:lvl1pPr lvl="0" algn="ctr">
              <a:spcBef>
                <a:spcPts val="0"/>
              </a:spcBef>
              <a:spcAft>
                <a:spcPts val="0"/>
              </a:spcAft>
              <a:buClr>
                <a:schemeClr val="dk1"/>
              </a:buClr>
              <a:buSzPts val="1200"/>
              <a:buFont typeface="Hanken Grotesk"/>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9" name="Google Shape;519;p35"/>
          <p:cNvSpPr txBox="1">
            <a:spLocks noGrp="1"/>
          </p:cNvSpPr>
          <p:nvPr>
            <p:ph type="subTitle" idx="3"/>
          </p:nvPr>
        </p:nvSpPr>
        <p:spPr>
          <a:xfrm>
            <a:off x="7386000" y="5849600"/>
            <a:ext cx="4003200" cy="8640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1200"/>
              <a:buFont typeface="Hanken Grotesk"/>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41767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47" Type="http://schemas.openxmlformats.org/officeDocument/2006/relationships/slideLayout" Target="../slideLayouts/slideLayout230.xml"/><Relationship Id="rId50" Type="http://schemas.openxmlformats.org/officeDocument/2006/relationships/slideLayout" Target="../slideLayouts/slideLayout233.xml"/><Relationship Id="rId7" Type="http://schemas.openxmlformats.org/officeDocument/2006/relationships/slideLayout" Target="../slideLayouts/slideLayout19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9" Type="http://schemas.openxmlformats.org/officeDocument/2006/relationships/slideLayout" Target="../slideLayouts/slideLayout212.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45" Type="http://schemas.openxmlformats.org/officeDocument/2006/relationships/slideLayout" Target="../slideLayouts/slideLayout228.xml"/><Relationship Id="rId53" Type="http://schemas.openxmlformats.org/officeDocument/2006/relationships/theme" Target="../theme/theme10.xml"/><Relationship Id="rId5" Type="http://schemas.openxmlformats.org/officeDocument/2006/relationships/slideLayout" Target="../slideLayouts/slideLayout188.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slideLayout" Target="../slideLayouts/slideLayout227.xml"/><Relationship Id="rId52" Type="http://schemas.openxmlformats.org/officeDocument/2006/relationships/slideLayout" Target="../slideLayouts/slideLayout235.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slideLayout" Target="../slideLayouts/slideLayout226.xml"/><Relationship Id="rId48" Type="http://schemas.openxmlformats.org/officeDocument/2006/relationships/slideLayout" Target="../slideLayouts/slideLayout231.xml"/><Relationship Id="rId8" Type="http://schemas.openxmlformats.org/officeDocument/2006/relationships/slideLayout" Target="../slideLayouts/slideLayout191.xml"/><Relationship Id="rId51" Type="http://schemas.openxmlformats.org/officeDocument/2006/relationships/slideLayout" Target="../slideLayouts/slideLayout234.xml"/><Relationship Id="rId3" Type="http://schemas.openxmlformats.org/officeDocument/2006/relationships/slideLayout" Target="../slideLayouts/slideLayout186.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46" Type="http://schemas.openxmlformats.org/officeDocument/2006/relationships/slideLayout" Target="../slideLayouts/slideLayout229.xml"/><Relationship Id="rId20" Type="http://schemas.openxmlformats.org/officeDocument/2006/relationships/slideLayout" Target="../slideLayouts/slideLayout203.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49" Type="http://schemas.openxmlformats.org/officeDocument/2006/relationships/slideLayout" Target="../slideLayouts/slideLayout2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theme" Target="../theme/theme11.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39" Type="http://schemas.openxmlformats.org/officeDocument/2006/relationships/theme" Target="../theme/theme12.xml"/><Relationship Id="rId21" Type="http://schemas.openxmlformats.org/officeDocument/2006/relationships/slideLayout" Target="../slideLayouts/slideLayout267.xml"/><Relationship Id="rId34" Type="http://schemas.openxmlformats.org/officeDocument/2006/relationships/slideLayout" Target="../slideLayouts/slideLayout280.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33" Type="http://schemas.openxmlformats.org/officeDocument/2006/relationships/slideLayout" Target="../slideLayouts/slideLayout279.xml"/><Relationship Id="rId38" Type="http://schemas.openxmlformats.org/officeDocument/2006/relationships/slideLayout" Target="../slideLayouts/slideLayout284.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29" Type="http://schemas.openxmlformats.org/officeDocument/2006/relationships/slideLayout" Target="../slideLayouts/slideLayout275.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32" Type="http://schemas.openxmlformats.org/officeDocument/2006/relationships/slideLayout" Target="../slideLayouts/slideLayout278.xml"/><Relationship Id="rId37" Type="http://schemas.openxmlformats.org/officeDocument/2006/relationships/slideLayout" Target="../slideLayouts/slideLayout283.xml"/><Relationship Id="rId40" Type="http://schemas.openxmlformats.org/officeDocument/2006/relationships/image" Target="../media/image5.jpg"/><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36" Type="http://schemas.openxmlformats.org/officeDocument/2006/relationships/slideLayout" Target="../slideLayouts/slideLayout282.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31" Type="http://schemas.openxmlformats.org/officeDocument/2006/relationships/slideLayout" Target="../slideLayouts/slideLayout277.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slideLayout" Target="../slideLayouts/slideLayout276.xml"/><Relationship Id="rId35" Type="http://schemas.openxmlformats.org/officeDocument/2006/relationships/slideLayout" Target="../slideLayouts/slideLayout281.xml"/><Relationship Id="rId8" Type="http://schemas.openxmlformats.org/officeDocument/2006/relationships/slideLayout" Target="../slideLayouts/slideLayout254.xml"/><Relationship Id="rId3" Type="http://schemas.openxmlformats.org/officeDocument/2006/relationships/slideLayout" Target="../slideLayouts/slideLayout24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theme" Target="../theme/theme13.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0" Type="http://schemas.openxmlformats.org/officeDocument/2006/relationships/slideLayout" Target="../slideLayouts/slideLayout294.xml"/><Relationship Id="rId4" Type="http://schemas.openxmlformats.org/officeDocument/2006/relationships/slideLayout" Target="../slideLayouts/slideLayout288.xml"/><Relationship Id="rId9" Type="http://schemas.openxmlformats.org/officeDocument/2006/relationships/slideLayout" Target="../slideLayouts/slideLayout293.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9" Type="http://schemas.openxmlformats.org/officeDocument/2006/relationships/slideLayout" Target="../slideLayouts/slideLayout335.xml"/><Relationship Id="rId21" Type="http://schemas.openxmlformats.org/officeDocument/2006/relationships/slideLayout" Target="../slideLayouts/slideLayout317.xml"/><Relationship Id="rId34" Type="http://schemas.openxmlformats.org/officeDocument/2006/relationships/slideLayout" Target="../slideLayouts/slideLayout330.xml"/><Relationship Id="rId7" Type="http://schemas.openxmlformats.org/officeDocument/2006/relationships/slideLayout" Target="../slideLayouts/slideLayout30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29" Type="http://schemas.openxmlformats.org/officeDocument/2006/relationships/slideLayout" Target="../slideLayouts/slideLayout325.xml"/><Relationship Id="rId41" Type="http://schemas.openxmlformats.org/officeDocument/2006/relationships/theme" Target="../theme/theme14.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32" Type="http://schemas.openxmlformats.org/officeDocument/2006/relationships/slideLayout" Target="../slideLayouts/slideLayout328.xml"/><Relationship Id="rId37" Type="http://schemas.openxmlformats.org/officeDocument/2006/relationships/slideLayout" Target="../slideLayouts/slideLayout333.xml"/><Relationship Id="rId40" Type="http://schemas.openxmlformats.org/officeDocument/2006/relationships/slideLayout" Target="../slideLayouts/slideLayout336.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28" Type="http://schemas.openxmlformats.org/officeDocument/2006/relationships/slideLayout" Target="../slideLayouts/slideLayout324.xml"/><Relationship Id="rId36" Type="http://schemas.openxmlformats.org/officeDocument/2006/relationships/slideLayout" Target="../slideLayouts/slideLayout332.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31" Type="http://schemas.openxmlformats.org/officeDocument/2006/relationships/slideLayout" Target="../slideLayouts/slideLayout327.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slideLayout" Target="../slideLayouts/slideLayout323.xml"/><Relationship Id="rId30" Type="http://schemas.openxmlformats.org/officeDocument/2006/relationships/slideLayout" Target="../slideLayouts/slideLayout326.xml"/><Relationship Id="rId35" Type="http://schemas.openxmlformats.org/officeDocument/2006/relationships/slideLayout" Target="../slideLayouts/slideLayout331.xml"/><Relationship Id="rId8" Type="http://schemas.openxmlformats.org/officeDocument/2006/relationships/slideLayout" Target="../slideLayouts/slideLayout304.xml"/><Relationship Id="rId3" Type="http://schemas.openxmlformats.org/officeDocument/2006/relationships/slideLayout" Target="../slideLayouts/slideLayout299.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33" Type="http://schemas.openxmlformats.org/officeDocument/2006/relationships/slideLayout" Target="../slideLayouts/slideLayout329.xml"/><Relationship Id="rId38" Type="http://schemas.openxmlformats.org/officeDocument/2006/relationships/slideLayout" Target="../slideLayouts/slideLayout33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44.xml"/><Relationship Id="rId3" Type="http://schemas.openxmlformats.org/officeDocument/2006/relationships/slideLayout" Target="../slideLayouts/slideLayout339.xml"/><Relationship Id="rId7" Type="http://schemas.openxmlformats.org/officeDocument/2006/relationships/slideLayout" Target="../slideLayouts/slideLayout343.xml"/><Relationship Id="rId2" Type="http://schemas.openxmlformats.org/officeDocument/2006/relationships/slideLayout" Target="../slideLayouts/slideLayout338.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theme" Target="../theme/theme15.xml"/><Relationship Id="rId5" Type="http://schemas.openxmlformats.org/officeDocument/2006/relationships/slideLayout" Target="../slideLayouts/slideLayout341.xml"/><Relationship Id="rId10" Type="http://schemas.openxmlformats.org/officeDocument/2006/relationships/slideLayout" Target="../slideLayouts/slideLayout346.xml"/><Relationship Id="rId4" Type="http://schemas.openxmlformats.org/officeDocument/2006/relationships/slideLayout" Target="../slideLayouts/slideLayout340.xml"/><Relationship Id="rId9" Type="http://schemas.openxmlformats.org/officeDocument/2006/relationships/slideLayout" Target="../slideLayouts/slideLayout3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8" Type="http://schemas.openxmlformats.org/officeDocument/2006/relationships/slideLayout" Target="../slideLayouts/slideLayout85.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theme" Target="../theme/theme4.xml"/><Relationship Id="rId20" Type="http://schemas.openxmlformats.org/officeDocument/2006/relationships/slideLayout" Target="../slideLayouts/slideLayout97.xml"/><Relationship Id="rId41"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theme" Target="../theme/theme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6.xml"/><Relationship Id="rId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7.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theme" Target="../theme/theme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D7B12D-D740-0B9D-A32F-209A32246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87A97-F0EC-3E25-D79F-B10528E28C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874E2-3705-5250-00C4-C9BF50A1EC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4F222C00-F054-6E64-A122-374A91E5FB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6C4461-F667-F9A7-789F-C571F3A64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6E7480-460C-4B33-B20A-FA5DD6617154}" type="slidenum">
              <a:rPr lang="en-US" smtClean="0"/>
              <a:t>‹#›</a:t>
            </a:fld>
            <a:endParaRPr lang="en-US"/>
          </a:p>
        </p:txBody>
      </p:sp>
    </p:spTree>
    <p:extLst>
      <p:ext uri="{BB962C8B-B14F-4D97-AF65-F5344CB8AC3E}">
        <p14:creationId xmlns:p14="http://schemas.microsoft.com/office/powerpoint/2010/main" val="2302001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482467" y="2672033"/>
            <a:ext cx="7503200" cy="397001"/>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marL="914400" lvl="1"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marL="1371600" lvl="2"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marL="1828800" lvl="3"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marL="2286000" lvl="4"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marL="2743200" lvl="5"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marL="3200400" lvl="6"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marL="3657600" lvl="7"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marL="4114800" lvl="8" indent="-304800">
              <a:lnSpc>
                <a:spcPct val="115000"/>
              </a:lnSpc>
              <a:spcBef>
                <a:spcPts val="800"/>
              </a:spcBef>
              <a:spcAft>
                <a:spcPts val="800"/>
              </a:spcAft>
              <a:buClr>
                <a:schemeClr val="lt1"/>
              </a:buClr>
              <a:buSzPts val="1200"/>
              <a:buFont typeface="DM Sans"/>
              <a:buChar char="■"/>
              <a:defRPr sz="1200">
                <a:solidFill>
                  <a:schemeClr val="lt1"/>
                </a:solidFill>
                <a:latin typeface="DM Sans"/>
                <a:ea typeface="DM Sans"/>
                <a:cs typeface="DM Sans"/>
                <a:sym typeface="DM Sans"/>
              </a:defRPr>
            </a:lvl9pPr>
          </a:lstStyle>
          <a:p>
            <a:endParaRPr/>
          </a:p>
        </p:txBody>
      </p:sp>
      <p:sp>
        <p:nvSpPr>
          <p:cNvPr id="52" name="Google Shape;52;p13"/>
          <p:cNvSpPr txBox="1">
            <a:spLocks noGrp="1"/>
          </p:cNvSpPr>
          <p:nvPr>
            <p:ph type="title"/>
          </p:nvPr>
        </p:nvSpPr>
        <p:spPr>
          <a:xfrm>
            <a:off x="584200" y="699433"/>
            <a:ext cx="7244000" cy="12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Newsreader"/>
              <a:buNone/>
              <a:defRPr sz="3000">
                <a:solidFill>
                  <a:schemeClr val="lt1"/>
                </a:solidFill>
                <a:latin typeface="Newsreader"/>
                <a:ea typeface="Newsreader"/>
                <a:cs typeface="Newsreader"/>
                <a:sym typeface="Newsread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3"/>
          <p:cNvSpPr txBox="1">
            <a:spLocks noGrp="1"/>
          </p:cNvSpPr>
          <p:nvPr>
            <p:ph type="body" idx="2"/>
          </p:nvPr>
        </p:nvSpPr>
        <p:spPr>
          <a:xfrm>
            <a:off x="6266933" y="2152133"/>
            <a:ext cx="5008800" cy="33964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marL="914400" lvl="1"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marL="1371600" lvl="2"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marL="1828800" lvl="3"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marL="2286000" lvl="4"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marL="2743200" lvl="5"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marL="3200400" lvl="6"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marL="3657600" lvl="7"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marL="4114800" lvl="8"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632272792"/>
      </p:ext>
    </p:extLst>
  </p:cSld>
  <p:clrMap bg1="lt1" tx1="dk1" bg2="dk2"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868" r:id="rId27"/>
    <p:sldLayoutId id="2147483869" r:id="rId28"/>
    <p:sldLayoutId id="2147483870" r:id="rId29"/>
    <p:sldLayoutId id="2147483871" r:id="rId30"/>
    <p:sldLayoutId id="2147483872" r:id="rId31"/>
    <p:sldLayoutId id="2147483873" r:id="rId32"/>
    <p:sldLayoutId id="2147483874" r:id="rId33"/>
    <p:sldLayoutId id="2147483875" r:id="rId34"/>
    <p:sldLayoutId id="2147483877" r:id="rId35"/>
    <p:sldLayoutId id="2147483878" r:id="rId36"/>
    <p:sldLayoutId id="2147483879" r:id="rId37"/>
    <p:sldLayoutId id="2147483880" r:id="rId38"/>
    <p:sldLayoutId id="2147483881" r:id="rId39"/>
    <p:sldLayoutId id="2147483882" r:id="rId40"/>
    <p:sldLayoutId id="2147483883" r:id="rId41"/>
    <p:sldLayoutId id="2147483884" r:id="rId42"/>
    <p:sldLayoutId id="2147483885" r:id="rId43"/>
    <p:sldLayoutId id="2147483886" r:id="rId44"/>
    <p:sldLayoutId id="2147483887" r:id="rId45"/>
    <p:sldLayoutId id="2147483888" r:id="rId46"/>
    <p:sldLayoutId id="2147483889" r:id="rId47"/>
    <p:sldLayoutId id="2147483890" r:id="rId48"/>
    <p:sldLayoutId id="2147483891" r:id="rId49"/>
    <p:sldLayoutId id="2147483892" r:id="rId50"/>
    <p:sldLayoutId id="2147483893" r:id="rId51"/>
    <p:sldLayoutId id="2147483894"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529">
          <p15:clr>
            <a:srgbClr val="E46962"/>
          </p15:clr>
        </p15:guide>
        <p15:guide id="2" orient="horz" pos="233">
          <p15:clr>
            <a:srgbClr val="E46962"/>
          </p15:clr>
        </p15:guide>
        <p15:guide id="3" orient="horz" pos="3011">
          <p15:clr>
            <a:srgbClr val="E46962"/>
          </p15:clr>
        </p15:guide>
        <p15:guide id="4" pos="2850">
          <p15:clr>
            <a:srgbClr val="E46962"/>
          </p15:clr>
        </p15:guide>
        <p15:guide id="5" pos="2910">
          <p15:clr>
            <a:srgbClr val="E46962"/>
          </p15:clr>
        </p15:guide>
        <p15:guide id="6" pos="1468">
          <p15:clr>
            <a:srgbClr val="E46962"/>
          </p15:clr>
        </p15:guide>
        <p15:guide id="7" pos="1527">
          <p15:clr>
            <a:srgbClr val="E46962"/>
          </p15:clr>
        </p15:guide>
        <p15:guide id="8" pos="4226">
          <p15:clr>
            <a:srgbClr val="E46962"/>
          </p15:clr>
        </p15:guide>
        <p15:guide id="9" pos="4285">
          <p15:clr>
            <a:srgbClr val="E46962"/>
          </p15:clr>
        </p15:guide>
        <p15:guide id="10" pos="3773">
          <p15:clr>
            <a:srgbClr val="E46962"/>
          </p15:clr>
        </p15:guide>
        <p15:guide id="11" pos="3830">
          <p15:clr>
            <a:srgbClr val="E46962"/>
          </p15:clr>
        </p15:guide>
        <p15:guide id="12" pos="1930">
          <p15:clr>
            <a:srgbClr val="E46962"/>
          </p15:clr>
        </p15:guide>
        <p15:guide id="13" pos="1987">
          <p15:clr>
            <a:srgbClr val="E46962"/>
          </p15:clr>
        </p15:guide>
        <p15:guide id="14" orient="horz" pos="2867">
          <p15:clr>
            <a:srgbClr val="E46962"/>
          </p15:clr>
        </p15:guide>
        <p15:guide id="15" orient="horz" pos="1135">
          <p15:clr>
            <a:srgbClr val="E46962"/>
          </p15:clr>
        </p15:guide>
        <p15:guide id="16" orient="horz" pos="1194">
          <p15:clr>
            <a:srgbClr val="E46962"/>
          </p15:clr>
        </p15:guide>
        <p15:guide id="17" orient="horz" pos="2043">
          <p15:clr>
            <a:srgbClr val="E46962"/>
          </p15:clr>
        </p15:guide>
        <p15:guide id="18" orient="horz" pos="2103">
          <p15:clr>
            <a:srgbClr val="E46962"/>
          </p15:clr>
        </p15:guide>
        <p15:guide id="19" pos="228">
          <p15:clr>
            <a:srgbClr val="E46962"/>
          </p15:clr>
        </p15:guide>
        <p15:guide id="20" orient="horz" pos="672">
          <p15:clr>
            <a:srgbClr val="E46962"/>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A2C95-E8AC-9C0A-E1C6-8F7FCE2D6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C28BCB-02ED-5382-8155-06615E603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DFD37-3536-7DB4-5CB7-CC15212B5B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61E957A1-836C-1092-7E89-D7A5ECF4B9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A480B9-6082-81F5-B6EF-1C41823BD4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7AFC10-27FD-4659-9F9F-6DB985F0DD5F}" type="slidenum">
              <a:rPr lang="en-US" smtClean="0"/>
              <a:t>‹#›</a:t>
            </a:fld>
            <a:endParaRPr lang="en-US"/>
          </a:p>
        </p:txBody>
      </p:sp>
    </p:spTree>
    <p:extLst>
      <p:ext uri="{BB962C8B-B14F-4D97-AF65-F5344CB8AC3E}">
        <p14:creationId xmlns:p14="http://schemas.microsoft.com/office/powerpoint/2010/main" val="122582396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
        <p:nvSpPr>
          <p:cNvPr id="52" name="Google Shape;52;p13"/>
          <p:cNvSpPr txBox="1">
            <a:spLocks noGrp="1"/>
          </p:cNvSpPr>
          <p:nvPr>
            <p:ph type="title"/>
          </p:nvPr>
        </p:nvSpPr>
        <p:spPr>
          <a:xfrm>
            <a:off x="411900" y="370700"/>
            <a:ext cx="5931200" cy="3954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53" name="Google Shape;53;p13"/>
          <p:cNvSpPr txBox="1">
            <a:spLocks noGrp="1"/>
          </p:cNvSpPr>
          <p:nvPr>
            <p:ph type="body" idx="1"/>
          </p:nvPr>
        </p:nvSpPr>
        <p:spPr>
          <a:xfrm>
            <a:off x="6150900" y="370700"/>
            <a:ext cx="3954000" cy="39540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pic>
        <p:nvPicPr>
          <p:cNvPr id="54" name="Google Shape;54;p13" descr="Chat bot icon vector. Isolated contour symbol illustration (Provided by Getty Images)"/>
          <p:cNvPicPr preferRelativeResize="0"/>
          <p:nvPr/>
        </p:nvPicPr>
        <p:blipFill>
          <a:blip r:embed="rId40">
            <a:alphaModFix/>
          </a:blip>
          <a:stretch>
            <a:fillRect/>
          </a:stretch>
        </p:blipFill>
        <p:spPr>
          <a:xfrm>
            <a:off x="9494100" y="414699"/>
            <a:ext cx="857136" cy="902199"/>
          </a:xfrm>
          <a:prstGeom prst="rect">
            <a:avLst/>
          </a:prstGeom>
          <a:noFill/>
          <a:ln>
            <a:noFill/>
          </a:ln>
        </p:spPr>
      </p:pic>
    </p:spTree>
    <p:extLst>
      <p:ext uri="{BB962C8B-B14F-4D97-AF65-F5344CB8AC3E}">
        <p14:creationId xmlns:p14="http://schemas.microsoft.com/office/powerpoint/2010/main" val="2224481465"/>
      </p:ext>
    </p:extLst>
  </p:cSld>
  <p:clrMap bg1="lt1" tx1="dk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 id="2147483941" r:id="rId30"/>
    <p:sldLayoutId id="2147483942" r:id="rId31"/>
    <p:sldLayoutId id="2147483943" r:id="rId32"/>
    <p:sldLayoutId id="2147483944" r:id="rId33"/>
    <p:sldLayoutId id="2147483945" r:id="rId34"/>
    <p:sldLayoutId id="2147483946" r:id="rId35"/>
    <p:sldLayoutId id="2147483947" r:id="rId36"/>
    <p:sldLayoutId id="2147483948" r:id="rId37"/>
    <p:sldLayoutId id="2147483949"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1"/>
                </a:solidFill>
                <a:latin typeface="Proxima Nova"/>
                <a:ea typeface="Proxima Nova"/>
                <a:cs typeface="Proxima Nova"/>
                <a:sym typeface="Proxima Nova"/>
              </a:defRPr>
            </a:lvl1pPr>
            <a:lvl2pPr lvl="1" algn="r">
              <a:buNone/>
              <a:defRPr sz="1333">
                <a:solidFill>
                  <a:schemeClr val="dk1"/>
                </a:solidFill>
                <a:latin typeface="Proxima Nova"/>
                <a:ea typeface="Proxima Nova"/>
                <a:cs typeface="Proxima Nova"/>
                <a:sym typeface="Proxima Nova"/>
              </a:defRPr>
            </a:lvl2pPr>
            <a:lvl3pPr lvl="2" algn="r">
              <a:buNone/>
              <a:defRPr sz="1333">
                <a:solidFill>
                  <a:schemeClr val="dk1"/>
                </a:solidFill>
                <a:latin typeface="Proxima Nova"/>
                <a:ea typeface="Proxima Nova"/>
                <a:cs typeface="Proxima Nova"/>
                <a:sym typeface="Proxima Nova"/>
              </a:defRPr>
            </a:lvl3pPr>
            <a:lvl4pPr lvl="3" algn="r">
              <a:buNone/>
              <a:defRPr sz="1333">
                <a:solidFill>
                  <a:schemeClr val="dk1"/>
                </a:solidFill>
                <a:latin typeface="Proxima Nova"/>
                <a:ea typeface="Proxima Nova"/>
                <a:cs typeface="Proxima Nova"/>
                <a:sym typeface="Proxima Nova"/>
              </a:defRPr>
            </a:lvl4pPr>
            <a:lvl5pPr lvl="4" algn="r">
              <a:buNone/>
              <a:defRPr sz="1333">
                <a:solidFill>
                  <a:schemeClr val="dk1"/>
                </a:solidFill>
                <a:latin typeface="Proxima Nova"/>
                <a:ea typeface="Proxima Nova"/>
                <a:cs typeface="Proxima Nova"/>
                <a:sym typeface="Proxima Nova"/>
              </a:defRPr>
            </a:lvl5pPr>
            <a:lvl6pPr lvl="5" algn="r">
              <a:buNone/>
              <a:defRPr sz="1333">
                <a:solidFill>
                  <a:schemeClr val="dk1"/>
                </a:solidFill>
                <a:latin typeface="Proxima Nova"/>
                <a:ea typeface="Proxima Nova"/>
                <a:cs typeface="Proxima Nova"/>
                <a:sym typeface="Proxima Nova"/>
              </a:defRPr>
            </a:lvl6pPr>
            <a:lvl7pPr lvl="6" algn="r">
              <a:buNone/>
              <a:defRPr sz="1333">
                <a:solidFill>
                  <a:schemeClr val="dk1"/>
                </a:solidFill>
                <a:latin typeface="Proxima Nova"/>
                <a:ea typeface="Proxima Nova"/>
                <a:cs typeface="Proxima Nova"/>
                <a:sym typeface="Proxima Nova"/>
              </a:defRPr>
            </a:lvl7pPr>
            <a:lvl8pPr lvl="7" algn="r">
              <a:buNone/>
              <a:defRPr sz="1333">
                <a:solidFill>
                  <a:schemeClr val="dk1"/>
                </a:solidFill>
                <a:latin typeface="Proxima Nova"/>
                <a:ea typeface="Proxima Nova"/>
                <a:cs typeface="Proxima Nova"/>
                <a:sym typeface="Proxima Nova"/>
              </a:defRPr>
            </a:lvl8pPr>
            <a:lvl9pPr lvl="8" algn="r">
              <a:buNone/>
              <a:defRPr sz="1333">
                <a:solidFill>
                  <a:schemeClr val="dk1"/>
                </a:solidFill>
                <a:latin typeface="Proxima Nova"/>
                <a:ea typeface="Proxima Nova"/>
                <a:cs typeface="Proxima Nova"/>
                <a:sym typeface="Proxima Nov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34699554"/>
      </p:ext>
    </p:extLst>
  </p:cSld>
  <p:clrMap bg1="lt1" tx1="dk1" bg2="dk2" tx2="lt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15600" y="593367"/>
            <a:ext cx="11360800" cy="1178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1pPr>
            <a:lvl2pPr lvl="1">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2pPr>
            <a:lvl3pPr lvl="2">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3pPr>
            <a:lvl4pPr lvl="3">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4pPr>
            <a:lvl5pPr lvl="4">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5pPr>
            <a:lvl6pPr lvl="5">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6pPr>
            <a:lvl7pPr lvl="6">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7pPr>
            <a:lvl8pPr lvl="7">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8pPr>
            <a:lvl9pPr lvl="8">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9pPr>
          </a:lstStyle>
          <a:p>
            <a:endParaRPr/>
          </a:p>
        </p:txBody>
      </p:sp>
      <p:sp>
        <p:nvSpPr>
          <p:cNvPr id="52" name="Google Shape;52;p13"/>
          <p:cNvSpPr txBox="1">
            <a:spLocks noGrp="1"/>
          </p:cNvSpPr>
          <p:nvPr>
            <p:ph type="body" idx="1"/>
          </p:nvPr>
        </p:nvSpPr>
        <p:spPr>
          <a:xfrm>
            <a:off x="415600" y="3340000"/>
            <a:ext cx="11360800" cy="2752000"/>
          </a:xfrm>
          <a:prstGeom prst="rect">
            <a:avLst/>
          </a:prstGeom>
          <a:noFill/>
          <a:ln>
            <a:noFill/>
          </a:ln>
        </p:spPr>
        <p:txBody>
          <a:bodyPr spcFirstLastPara="1" wrap="square" lIns="91425" tIns="91425" rIns="91425" bIns="91425" anchor="t" anchorCtr="0">
            <a:noAutofit/>
          </a:bodyPr>
          <a:lstStyle>
            <a:lvl1pPr marL="457200" lvl="0" indent="-304800">
              <a:lnSpc>
                <a:spcPct val="110000"/>
              </a:lnSpc>
              <a:spcBef>
                <a:spcPts val="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1pPr>
            <a:lvl2pPr marL="914400" lvl="1"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2pPr>
            <a:lvl3pPr marL="1371600" lvl="2"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3pPr>
            <a:lvl4pPr marL="1828800" lvl="3"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4pPr>
            <a:lvl5pPr marL="2286000" lvl="4"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5pPr>
            <a:lvl6pPr marL="2743200" lvl="5"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6pPr>
            <a:lvl7pPr marL="3200400" lvl="6"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7pPr>
            <a:lvl8pPr marL="3657600" lvl="7"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8pPr>
            <a:lvl9pPr marL="4114800" lvl="8" indent="-304800">
              <a:lnSpc>
                <a:spcPct val="110000"/>
              </a:lnSpc>
              <a:spcBef>
                <a:spcPts val="500"/>
              </a:spcBef>
              <a:spcAft>
                <a:spcPts val="50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9pPr>
          </a:lstStyle>
          <a:p>
            <a:endParaRPr/>
          </a:p>
        </p:txBody>
      </p:sp>
      <p:sp>
        <p:nvSpPr>
          <p:cNvPr id="53" name="Google Shape;53;p1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lgn="r" rtl="0">
              <a:buNone/>
              <a:defRPr sz="1733">
                <a:solidFill>
                  <a:schemeClr val="dk1"/>
                </a:solidFill>
                <a:latin typeface="IBM Plex Sans Light"/>
                <a:ea typeface="IBM Plex Sans Light"/>
                <a:cs typeface="IBM Plex Sans Light"/>
                <a:sym typeface="IBM Plex Sans Light"/>
              </a:defRPr>
            </a:lvl1pPr>
            <a:lvl2pPr lvl="1" algn="r" rtl="0">
              <a:buNone/>
              <a:defRPr sz="1733">
                <a:solidFill>
                  <a:schemeClr val="dk1"/>
                </a:solidFill>
                <a:latin typeface="IBM Plex Sans Light"/>
                <a:ea typeface="IBM Plex Sans Light"/>
                <a:cs typeface="IBM Plex Sans Light"/>
                <a:sym typeface="IBM Plex Sans Light"/>
              </a:defRPr>
            </a:lvl2pPr>
            <a:lvl3pPr lvl="2" algn="r" rtl="0">
              <a:buNone/>
              <a:defRPr sz="1733">
                <a:solidFill>
                  <a:schemeClr val="dk1"/>
                </a:solidFill>
                <a:latin typeface="IBM Plex Sans Light"/>
                <a:ea typeface="IBM Plex Sans Light"/>
                <a:cs typeface="IBM Plex Sans Light"/>
                <a:sym typeface="IBM Plex Sans Light"/>
              </a:defRPr>
            </a:lvl3pPr>
            <a:lvl4pPr lvl="3" algn="r" rtl="0">
              <a:buNone/>
              <a:defRPr sz="1733">
                <a:solidFill>
                  <a:schemeClr val="dk1"/>
                </a:solidFill>
                <a:latin typeface="IBM Plex Sans Light"/>
                <a:ea typeface="IBM Plex Sans Light"/>
                <a:cs typeface="IBM Plex Sans Light"/>
                <a:sym typeface="IBM Plex Sans Light"/>
              </a:defRPr>
            </a:lvl4pPr>
            <a:lvl5pPr lvl="4" algn="r" rtl="0">
              <a:buNone/>
              <a:defRPr sz="1733">
                <a:solidFill>
                  <a:schemeClr val="dk1"/>
                </a:solidFill>
                <a:latin typeface="IBM Plex Sans Light"/>
                <a:ea typeface="IBM Plex Sans Light"/>
                <a:cs typeface="IBM Plex Sans Light"/>
                <a:sym typeface="IBM Plex Sans Light"/>
              </a:defRPr>
            </a:lvl5pPr>
            <a:lvl6pPr lvl="5" algn="r" rtl="0">
              <a:buNone/>
              <a:defRPr sz="1733">
                <a:solidFill>
                  <a:schemeClr val="dk1"/>
                </a:solidFill>
                <a:latin typeface="IBM Plex Sans Light"/>
                <a:ea typeface="IBM Plex Sans Light"/>
                <a:cs typeface="IBM Plex Sans Light"/>
                <a:sym typeface="IBM Plex Sans Light"/>
              </a:defRPr>
            </a:lvl6pPr>
            <a:lvl7pPr lvl="6" algn="r" rtl="0">
              <a:buNone/>
              <a:defRPr sz="1733">
                <a:solidFill>
                  <a:schemeClr val="dk1"/>
                </a:solidFill>
                <a:latin typeface="IBM Plex Sans Light"/>
                <a:ea typeface="IBM Plex Sans Light"/>
                <a:cs typeface="IBM Plex Sans Light"/>
                <a:sym typeface="IBM Plex Sans Light"/>
              </a:defRPr>
            </a:lvl7pPr>
            <a:lvl8pPr lvl="7" algn="r" rtl="0">
              <a:buNone/>
              <a:defRPr sz="1733">
                <a:solidFill>
                  <a:schemeClr val="dk1"/>
                </a:solidFill>
                <a:latin typeface="IBM Plex Sans Light"/>
                <a:ea typeface="IBM Plex Sans Light"/>
                <a:cs typeface="IBM Plex Sans Light"/>
                <a:sym typeface="IBM Plex Sans Light"/>
              </a:defRPr>
            </a:lvl8pPr>
            <a:lvl9pPr lvl="8" algn="r" rtl="0">
              <a:buNone/>
              <a:defRPr sz="1733">
                <a:solidFill>
                  <a:schemeClr val="dk1"/>
                </a:solidFill>
                <a:latin typeface="IBM Plex Sans Light"/>
                <a:ea typeface="IBM Plex Sans Light"/>
                <a:cs typeface="IBM Plex Sans Light"/>
                <a:sym typeface="IBM Plex Sans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1141656"/>
      </p:ext>
    </p:extLst>
  </p:cSld>
  <p:clrMap bg1="lt1" tx1="dk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6">
          <p15:clr>
            <a:srgbClr val="E46962"/>
          </p15:clr>
        </p15:guide>
        <p15:guide id="2" pos="288">
          <p15:clr>
            <a:srgbClr val="E46962"/>
          </p15:clr>
        </p15:guide>
        <p15:guide id="3" orient="horz" pos="288">
          <p15:clr>
            <a:srgbClr val="E46962"/>
          </p15:clr>
        </p15:guide>
        <p15:guide id="4" pos="5472">
          <p15:clr>
            <a:srgbClr val="E46962"/>
          </p15:clr>
        </p15:guide>
        <p15:guide id="5" orient="horz" pos="2878">
          <p15:clr>
            <a:srgbClr val="E46962"/>
          </p15:clr>
        </p15:guide>
        <p15:guide id="6" pos="5544">
          <p15:clr>
            <a:srgbClr val="E46962"/>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11702644"/>
      </p:ext>
    </p:extLst>
  </p:cSld>
  <p:clrMap bg1="lt1" tx1="dk1" bg2="dk2" tx2="lt2" accent1="accent1" accent2="accent2" accent3="accent3" accent4="accent4" accent5="accent5" accent6="accent6" hlink="hlink" folHlink="folHlink"/>
  <p:sldLayoutIdLst>
    <p:sldLayoutId id="2147484005" r:id="rId1"/>
    <p:sldLayoutId id="2147484006"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415600" y="1536633"/>
            <a:ext cx="11360800" cy="45216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11187645" y="6058224"/>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latin typeface="Nunito"/>
                <a:ea typeface="Nunito"/>
                <a:cs typeface="Nunito"/>
                <a:sym typeface="Nunito"/>
              </a:defRPr>
            </a:lvl1pPr>
            <a:lvl2pPr lvl="1" algn="r">
              <a:buNone/>
              <a:defRPr sz="1333">
                <a:solidFill>
                  <a:schemeClr val="dk2"/>
                </a:solidFill>
                <a:latin typeface="Nunito"/>
                <a:ea typeface="Nunito"/>
                <a:cs typeface="Nunito"/>
                <a:sym typeface="Nunito"/>
              </a:defRPr>
            </a:lvl2pPr>
            <a:lvl3pPr lvl="2" algn="r">
              <a:buNone/>
              <a:defRPr sz="1333">
                <a:solidFill>
                  <a:schemeClr val="dk2"/>
                </a:solidFill>
                <a:latin typeface="Nunito"/>
                <a:ea typeface="Nunito"/>
                <a:cs typeface="Nunito"/>
                <a:sym typeface="Nunito"/>
              </a:defRPr>
            </a:lvl3pPr>
            <a:lvl4pPr lvl="3" algn="r">
              <a:buNone/>
              <a:defRPr sz="1333">
                <a:solidFill>
                  <a:schemeClr val="dk2"/>
                </a:solidFill>
                <a:latin typeface="Nunito"/>
                <a:ea typeface="Nunito"/>
                <a:cs typeface="Nunito"/>
                <a:sym typeface="Nunito"/>
              </a:defRPr>
            </a:lvl4pPr>
            <a:lvl5pPr lvl="4" algn="r">
              <a:buNone/>
              <a:defRPr sz="1333">
                <a:solidFill>
                  <a:schemeClr val="dk2"/>
                </a:solidFill>
                <a:latin typeface="Nunito"/>
                <a:ea typeface="Nunito"/>
                <a:cs typeface="Nunito"/>
                <a:sym typeface="Nunito"/>
              </a:defRPr>
            </a:lvl5pPr>
            <a:lvl6pPr lvl="5" algn="r">
              <a:buNone/>
              <a:defRPr sz="1333">
                <a:solidFill>
                  <a:schemeClr val="dk2"/>
                </a:solidFill>
                <a:latin typeface="Nunito"/>
                <a:ea typeface="Nunito"/>
                <a:cs typeface="Nunito"/>
                <a:sym typeface="Nunito"/>
              </a:defRPr>
            </a:lvl6pPr>
            <a:lvl7pPr lvl="6" algn="r">
              <a:buNone/>
              <a:defRPr sz="1333">
                <a:solidFill>
                  <a:schemeClr val="dk2"/>
                </a:solidFill>
                <a:latin typeface="Nunito"/>
                <a:ea typeface="Nunito"/>
                <a:cs typeface="Nunito"/>
                <a:sym typeface="Nunito"/>
              </a:defRPr>
            </a:lvl7pPr>
            <a:lvl8pPr lvl="7" algn="r">
              <a:buNone/>
              <a:defRPr sz="1333">
                <a:solidFill>
                  <a:schemeClr val="dk2"/>
                </a:solidFill>
                <a:latin typeface="Nunito"/>
                <a:ea typeface="Nunito"/>
                <a:cs typeface="Nunito"/>
                <a:sym typeface="Nunito"/>
              </a:defRPr>
            </a:lvl8pPr>
            <a:lvl9pPr lvl="8" algn="r">
              <a:buNone/>
              <a:defRPr sz="1333">
                <a:solidFill>
                  <a:schemeClr val="dk2"/>
                </a:solidFill>
                <a:latin typeface="Nunito"/>
                <a:ea typeface="Nunito"/>
                <a:cs typeface="Nunito"/>
                <a:sym typeface="Nuni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90835238"/>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11146400" y="6468000"/>
            <a:ext cx="348400" cy="390000"/>
          </a:xfrm>
          <a:prstGeom prst="rect">
            <a:avLst/>
          </a:prstGeom>
          <a:solidFill>
            <a:schemeClr val="accent3"/>
          </a:solidFill>
          <a:ln>
            <a:noFill/>
          </a:ln>
        </p:spPr>
        <p:txBody>
          <a:bodyPr spcFirstLastPara="1" wrap="square" lIns="0" tIns="0" rIns="0" bIns="91425" anchor="ctr" anchorCtr="0">
            <a:noAutofit/>
          </a:bodyPr>
          <a:lstStyle>
            <a:lvl1pPr lvl="0" algn="ctr" rtl="0">
              <a:buNone/>
              <a:defRPr sz="1467">
                <a:solidFill>
                  <a:schemeClr val="accent2"/>
                </a:solidFill>
                <a:latin typeface="Lexend SemiBold"/>
                <a:ea typeface="Lexend SemiBold"/>
                <a:cs typeface="Lexend SemiBold"/>
                <a:sym typeface="Lexend SemiBold"/>
              </a:defRPr>
            </a:lvl1pPr>
            <a:lvl2pPr lvl="1" algn="ctr" rtl="0">
              <a:buNone/>
              <a:defRPr sz="1467">
                <a:solidFill>
                  <a:schemeClr val="accent2"/>
                </a:solidFill>
                <a:latin typeface="Lexend SemiBold"/>
                <a:ea typeface="Lexend SemiBold"/>
                <a:cs typeface="Lexend SemiBold"/>
                <a:sym typeface="Lexend SemiBold"/>
              </a:defRPr>
            </a:lvl2pPr>
            <a:lvl3pPr lvl="2" algn="ctr" rtl="0">
              <a:buNone/>
              <a:defRPr sz="1467">
                <a:solidFill>
                  <a:schemeClr val="accent2"/>
                </a:solidFill>
                <a:latin typeface="Lexend SemiBold"/>
                <a:ea typeface="Lexend SemiBold"/>
                <a:cs typeface="Lexend SemiBold"/>
                <a:sym typeface="Lexend SemiBold"/>
              </a:defRPr>
            </a:lvl3pPr>
            <a:lvl4pPr lvl="3" algn="ctr" rtl="0">
              <a:buNone/>
              <a:defRPr sz="1467">
                <a:solidFill>
                  <a:schemeClr val="accent2"/>
                </a:solidFill>
                <a:latin typeface="Lexend SemiBold"/>
                <a:ea typeface="Lexend SemiBold"/>
                <a:cs typeface="Lexend SemiBold"/>
                <a:sym typeface="Lexend SemiBold"/>
              </a:defRPr>
            </a:lvl4pPr>
            <a:lvl5pPr lvl="4" algn="ctr" rtl="0">
              <a:buNone/>
              <a:defRPr sz="1467">
                <a:solidFill>
                  <a:schemeClr val="accent2"/>
                </a:solidFill>
                <a:latin typeface="Lexend SemiBold"/>
                <a:ea typeface="Lexend SemiBold"/>
                <a:cs typeface="Lexend SemiBold"/>
                <a:sym typeface="Lexend SemiBold"/>
              </a:defRPr>
            </a:lvl5pPr>
            <a:lvl6pPr lvl="5" algn="ctr" rtl="0">
              <a:buNone/>
              <a:defRPr sz="1467">
                <a:solidFill>
                  <a:schemeClr val="accent2"/>
                </a:solidFill>
                <a:latin typeface="Lexend SemiBold"/>
                <a:ea typeface="Lexend SemiBold"/>
                <a:cs typeface="Lexend SemiBold"/>
                <a:sym typeface="Lexend SemiBold"/>
              </a:defRPr>
            </a:lvl6pPr>
            <a:lvl7pPr lvl="6" algn="ctr" rtl="0">
              <a:buNone/>
              <a:defRPr sz="1467">
                <a:solidFill>
                  <a:schemeClr val="accent2"/>
                </a:solidFill>
                <a:latin typeface="Lexend SemiBold"/>
                <a:ea typeface="Lexend SemiBold"/>
                <a:cs typeface="Lexend SemiBold"/>
                <a:sym typeface="Lexend SemiBold"/>
              </a:defRPr>
            </a:lvl7pPr>
            <a:lvl8pPr lvl="7" algn="ctr" rtl="0">
              <a:buNone/>
              <a:defRPr sz="1467">
                <a:solidFill>
                  <a:schemeClr val="accent2"/>
                </a:solidFill>
                <a:latin typeface="Lexend SemiBold"/>
                <a:ea typeface="Lexend SemiBold"/>
                <a:cs typeface="Lexend SemiBold"/>
                <a:sym typeface="Lexend SemiBold"/>
              </a:defRPr>
            </a:lvl8pPr>
            <a:lvl9pPr lvl="8" algn="ctr" rtl="0">
              <a:buNone/>
              <a:defRPr sz="1467">
                <a:solidFill>
                  <a:schemeClr val="accent2"/>
                </a:solidFill>
                <a:latin typeface="Lexend SemiBold"/>
                <a:ea typeface="Lexend SemiBold"/>
                <a:cs typeface="Lexend SemiBold"/>
                <a:sym typeface="Lexend SemiBold"/>
              </a:defRPr>
            </a:lvl9pPr>
          </a:lstStyle>
          <a:p>
            <a:fld id="{00000000-1234-1234-1234-123412341234}" type="slidenum">
              <a:rPr lang="en" smtClean="0"/>
              <a:pPr/>
              <a:t>‹#›</a:t>
            </a:fld>
            <a:endParaRPr lang="en"/>
          </a:p>
        </p:txBody>
      </p:sp>
      <p:sp>
        <p:nvSpPr>
          <p:cNvPr id="52" name="Google Shape;52;p13"/>
          <p:cNvSpPr txBox="1">
            <a:spLocks noGrp="1"/>
          </p:cNvSpPr>
          <p:nvPr>
            <p:ph type="title"/>
          </p:nvPr>
        </p:nvSpPr>
        <p:spPr>
          <a:xfrm>
            <a:off x="217600" y="101600"/>
            <a:ext cx="11277200" cy="126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4800"/>
              <a:buFont typeface="Lexend Light"/>
              <a:buNone/>
              <a:defRPr sz="4800">
                <a:solidFill>
                  <a:schemeClr val="lt1"/>
                </a:solidFill>
                <a:latin typeface="Lexend Light"/>
                <a:ea typeface="Lexend Light"/>
                <a:cs typeface="Lexend Light"/>
                <a:sym typeface="Lexend Light"/>
              </a:defRPr>
            </a:lvl1pPr>
            <a:lvl2pPr lvl="1">
              <a:spcBef>
                <a:spcPts val="0"/>
              </a:spcBef>
              <a:spcAft>
                <a:spcPts val="0"/>
              </a:spcAft>
              <a:buSzPts val="1400"/>
              <a:buFont typeface="Lexend"/>
              <a:buNone/>
              <a:defRPr>
                <a:latin typeface="Lexend"/>
                <a:ea typeface="Lexend"/>
                <a:cs typeface="Lexend"/>
                <a:sym typeface="Lexend"/>
              </a:defRPr>
            </a:lvl2pPr>
            <a:lvl3pPr lvl="2">
              <a:spcBef>
                <a:spcPts val="0"/>
              </a:spcBef>
              <a:spcAft>
                <a:spcPts val="0"/>
              </a:spcAft>
              <a:buSzPts val="1400"/>
              <a:buFont typeface="Lexend"/>
              <a:buNone/>
              <a:defRPr>
                <a:latin typeface="Lexend"/>
                <a:ea typeface="Lexend"/>
                <a:cs typeface="Lexend"/>
                <a:sym typeface="Lexend"/>
              </a:defRPr>
            </a:lvl3pPr>
            <a:lvl4pPr lvl="3">
              <a:spcBef>
                <a:spcPts val="0"/>
              </a:spcBef>
              <a:spcAft>
                <a:spcPts val="0"/>
              </a:spcAft>
              <a:buSzPts val="1400"/>
              <a:buFont typeface="Lexend"/>
              <a:buNone/>
              <a:defRPr>
                <a:latin typeface="Lexend"/>
                <a:ea typeface="Lexend"/>
                <a:cs typeface="Lexend"/>
                <a:sym typeface="Lexend"/>
              </a:defRPr>
            </a:lvl4pPr>
            <a:lvl5pPr lvl="4">
              <a:spcBef>
                <a:spcPts val="0"/>
              </a:spcBef>
              <a:spcAft>
                <a:spcPts val="0"/>
              </a:spcAft>
              <a:buSzPts val="1400"/>
              <a:buFont typeface="Lexend"/>
              <a:buNone/>
              <a:defRPr>
                <a:latin typeface="Lexend"/>
                <a:ea typeface="Lexend"/>
                <a:cs typeface="Lexend"/>
                <a:sym typeface="Lexend"/>
              </a:defRPr>
            </a:lvl5pPr>
            <a:lvl6pPr lvl="5">
              <a:spcBef>
                <a:spcPts val="0"/>
              </a:spcBef>
              <a:spcAft>
                <a:spcPts val="0"/>
              </a:spcAft>
              <a:buSzPts val="1400"/>
              <a:buFont typeface="Lexend"/>
              <a:buNone/>
              <a:defRPr>
                <a:latin typeface="Lexend"/>
                <a:ea typeface="Lexend"/>
                <a:cs typeface="Lexend"/>
                <a:sym typeface="Lexend"/>
              </a:defRPr>
            </a:lvl6pPr>
            <a:lvl7pPr lvl="6">
              <a:spcBef>
                <a:spcPts val="0"/>
              </a:spcBef>
              <a:spcAft>
                <a:spcPts val="0"/>
              </a:spcAft>
              <a:buSzPts val="1400"/>
              <a:buFont typeface="Lexend"/>
              <a:buNone/>
              <a:defRPr>
                <a:latin typeface="Lexend"/>
                <a:ea typeface="Lexend"/>
                <a:cs typeface="Lexend"/>
                <a:sym typeface="Lexend"/>
              </a:defRPr>
            </a:lvl7pPr>
            <a:lvl8pPr lvl="7">
              <a:spcBef>
                <a:spcPts val="0"/>
              </a:spcBef>
              <a:spcAft>
                <a:spcPts val="0"/>
              </a:spcAft>
              <a:buSzPts val="1400"/>
              <a:buFont typeface="Lexend"/>
              <a:buNone/>
              <a:defRPr>
                <a:latin typeface="Lexend"/>
                <a:ea typeface="Lexend"/>
                <a:cs typeface="Lexend"/>
                <a:sym typeface="Lexend"/>
              </a:defRPr>
            </a:lvl8pPr>
            <a:lvl9pPr lvl="8">
              <a:spcBef>
                <a:spcPts val="0"/>
              </a:spcBef>
              <a:spcAft>
                <a:spcPts val="0"/>
              </a:spcAft>
              <a:buSzPts val="1400"/>
              <a:buFont typeface="Lexend"/>
              <a:buNone/>
              <a:defRPr>
                <a:latin typeface="Lexend"/>
                <a:ea typeface="Lexend"/>
                <a:cs typeface="Lexend"/>
                <a:sym typeface="Lexend"/>
              </a:defRPr>
            </a:lvl9pPr>
          </a:lstStyle>
          <a:p>
            <a:endParaRPr/>
          </a:p>
        </p:txBody>
      </p:sp>
      <p:sp>
        <p:nvSpPr>
          <p:cNvPr id="53" name="Google Shape;53;p13"/>
          <p:cNvSpPr txBox="1">
            <a:spLocks noGrp="1"/>
          </p:cNvSpPr>
          <p:nvPr>
            <p:ph type="body" idx="1"/>
          </p:nvPr>
        </p:nvSpPr>
        <p:spPr>
          <a:xfrm>
            <a:off x="182433" y="3387300"/>
            <a:ext cx="5612400" cy="2855600"/>
          </a:xfrm>
          <a:prstGeom prst="rect">
            <a:avLst/>
          </a:prstGeom>
          <a:noFill/>
          <a:ln>
            <a:noFill/>
          </a:ln>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a:buChar char="●"/>
              <a:defRPr sz="1700">
                <a:solidFill>
                  <a:schemeClr val="lt1"/>
                </a:solidFill>
                <a:latin typeface="Lexend"/>
                <a:ea typeface="Lexend"/>
                <a:cs typeface="Lexend"/>
                <a:sym typeface="Lexend"/>
              </a:defRPr>
            </a:lvl1pPr>
            <a:lvl2pPr marL="914400" lvl="1" indent="-323850">
              <a:spcBef>
                <a:spcPts val="0"/>
              </a:spcBef>
              <a:spcAft>
                <a:spcPts val="0"/>
              </a:spcAft>
              <a:buClr>
                <a:schemeClr val="lt1"/>
              </a:buClr>
              <a:buSzPts val="1500"/>
              <a:buFont typeface="Lexend"/>
              <a:buChar char="○"/>
              <a:defRPr sz="1500">
                <a:solidFill>
                  <a:schemeClr val="lt1"/>
                </a:solidFill>
                <a:latin typeface="Lexend"/>
                <a:ea typeface="Lexend"/>
                <a:cs typeface="Lexend"/>
                <a:sym typeface="Lexend"/>
              </a:defRPr>
            </a:lvl2pPr>
            <a:lvl3pPr marL="1371600" lvl="2" indent="-317500">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marL="1828800" lvl="3" indent="-311150">
              <a:spcBef>
                <a:spcPts val="0"/>
              </a:spcBef>
              <a:spcAft>
                <a:spcPts val="0"/>
              </a:spcAft>
              <a:buClr>
                <a:schemeClr val="lt1"/>
              </a:buClr>
              <a:buSzPts val="1300"/>
              <a:buFont typeface="Lexend"/>
              <a:buChar char="●"/>
              <a:defRPr sz="1300">
                <a:solidFill>
                  <a:schemeClr val="lt1"/>
                </a:solidFill>
                <a:latin typeface="Lexend"/>
                <a:ea typeface="Lexend"/>
                <a:cs typeface="Lexend"/>
                <a:sym typeface="Lexend"/>
              </a:defRPr>
            </a:lvl4pPr>
            <a:lvl5pPr marL="2286000" lvl="4" indent="-304800">
              <a:spcBef>
                <a:spcPts val="0"/>
              </a:spcBef>
              <a:spcAft>
                <a:spcPts val="0"/>
              </a:spcAft>
              <a:buClr>
                <a:schemeClr val="lt1"/>
              </a:buClr>
              <a:buSzPts val="1200"/>
              <a:buFont typeface="Lexend"/>
              <a:buChar char="○"/>
              <a:defRPr sz="1200">
                <a:solidFill>
                  <a:schemeClr val="lt1"/>
                </a:solidFill>
                <a:latin typeface="Lexend"/>
                <a:ea typeface="Lexend"/>
                <a:cs typeface="Lexend"/>
                <a:sym typeface="Lexend"/>
              </a:defRPr>
            </a:lvl5pPr>
            <a:lvl6pPr marL="2743200" lvl="5" indent="-298450">
              <a:spcBef>
                <a:spcPts val="0"/>
              </a:spcBef>
              <a:spcAft>
                <a:spcPts val="0"/>
              </a:spcAft>
              <a:buClr>
                <a:schemeClr val="lt1"/>
              </a:buClr>
              <a:buSzPts val="1100"/>
              <a:buFont typeface="Lexend"/>
              <a:buChar char="■"/>
              <a:defRPr sz="1100">
                <a:solidFill>
                  <a:schemeClr val="lt1"/>
                </a:solidFill>
                <a:latin typeface="Lexend"/>
                <a:ea typeface="Lexend"/>
                <a:cs typeface="Lexend"/>
                <a:sym typeface="Lexend"/>
              </a:defRPr>
            </a:lvl6pPr>
            <a:lvl7pPr marL="3200400" lvl="6" indent="-292100">
              <a:spcBef>
                <a:spcPts val="0"/>
              </a:spcBef>
              <a:spcAft>
                <a:spcPts val="0"/>
              </a:spcAft>
              <a:buClr>
                <a:schemeClr val="lt1"/>
              </a:buClr>
              <a:buSzPts val="1000"/>
              <a:buFont typeface="Lexend"/>
              <a:buChar char="●"/>
              <a:defRPr sz="1000">
                <a:solidFill>
                  <a:schemeClr val="lt1"/>
                </a:solidFill>
                <a:latin typeface="Lexend"/>
                <a:ea typeface="Lexend"/>
                <a:cs typeface="Lexend"/>
                <a:sym typeface="Lexend"/>
              </a:defRPr>
            </a:lvl7pPr>
            <a:lvl8pPr marL="3657600" lvl="7" indent="-285750">
              <a:spcBef>
                <a:spcPts val="0"/>
              </a:spcBef>
              <a:spcAft>
                <a:spcPts val="0"/>
              </a:spcAft>
              <a:buClr>
                <a:schemeClr val="lt1"/>
              </a:buClr>
              <a:buSzPts val="900"/>
              <a:buFont typeface="Lexend"/>
              <a:buChar char="○"/>
              <a:defRPr sz="900">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sz="900">
                <a:solidFill>
                  <a:schemeClr val="lt1"/>
                </a:solidFill>
                <a:latin typeface="Lexend"/>
                <a:ea typeface="Lexend"/>
                <a:cs typeface="Lexend"/>
                <a:sym typeface="Lexend"/>
              </a:defRPr>
            </a:lvl9pPr>
          </a:lstStyle>
          <a:p>
            <a:endParaRPr/>
          </a:p>
        </p:txBody>
      </p:sp>
    </p:spTree>
    <p:extLst>
      <p:ext uri="{BB962C8B-B14F-4D97-AF65-F5344CB8AC3E}">
        <p14:creationId xmlns:p14="http://schemas.microsoft.com/office/powerpoint/2010/main" val="3577760984"/>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29">
          <p15:clr>
            <a:srgbClr val="E46962"/>
          </p15:clr>
        </p15:guide>
        <p15:guide id="2" pos="494">
          <p15:clr>
            <a:srgbClr val="E46962"/>
          </p15:clr>
        </p15:guide>
        <p15:guide id="3" pos="823">
          <p15:clr>
            <a:srgbClr val="E46962"/>
          </p15:clr>
        </p15:guide>
        <p15:guide id="4" pos="988">
          <p15:clr>
            <a:srgbClr val="E46962"/>
          </p15:clr>
        </p15:guide>
        <p15:guide id="5" pos="1317">
          <p15:clr>
            <a:srgbClr val="E46962"/>
          </p15:clr>
        </p15:guide>
        <p15:guide id="6" pos="1482">
          <p15:clr>
            <a:srgbClr val="E46962"/>
          </p15:clr>
        </p15:guide>
        <p15:guide id="7" pos="1811">
          <p15:clr>
            <a:srgbClr val="E46962"/>
          </p15:clr>
        </p15:guide>
        <p15:guide id="8" pos="1976">
          <p15:clr>
            <a:srgbClr val="E46962"/>
          </p15:clr>
        </p15:guide>
        <p15:guide id="9" pos="2305">
          <p15:clr>
            <a:srgbClr val="E46962"/>
          </p15:clr>
        </p15:guide>
        <p15:guide id="10" pos="2470">
          <p15:clr>
            <a:srgbClr val="E46962"/>
          </p15:clr>
        </p15:guide>
        <p15:guide id="11" pos="2799">
          <p15:clr>
            <a:srgbClr val="E46962"/>
          </p15:clr>
        </p15:guide>
        <p15:guide id="12" pos="5431">
          <p15:clr>
            <a:srgbClr val="E46962"/>
          </p15:clr>
        </p15:guide>
        <p15:guide id="13" pos="5266">
          <p15:clr>
            <a:srgbClr val="E46962"/>
          </p15:clr>
        </p15:guide>
        <p15:guide id="14" pos="4937">
          <p15:clr>
            <a:srgbClr val="E46962"/>
          </p15:clr>
        </p15:guide>
        <p15:guide id="15" pos="4772">
          <p15:clr>
            <a:srgbClr val="E46962"/>
          </p15:clr>
        </p15:guide>
        <p15:guide id="16" pos="4443">
          <p15:clr>
            <a:srgbClr val="E46962"/>
          </p15:clr>
        </p15:guide>
        <p15:guide id="17" pos="4278">
          <p15:clr>
            <a:srgbClr val="E46962"/>
          </p15:clr>
        </p15:guide>
        <p15:guide id="18" pos="3949">
          <p15:clr>
            <a:srgbClr val="E46962"/>
          </p15:clr>
        </p15:guide>
        <p15:guide id="19" pos="3784">
          <p15:clr>
            <a:srgbClr val="E46962"/>
          </p15:clr>
        </p15:guide>
        <p15:guide id="20" pos="3455">
          <p15:clr>
            <a:srgbClr val="E46962"/>
          </p15:clr>
        </p15:guide>
        <p15:guide id="21" pos="3290">
          <p15:clr>
            <a:srgbClr val="E46962"/>
          </p15:clr>
        </p15:guide>
        <p15:guide id="22" pos="2961">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1pPr>
            <a:lvl2pPr lvl="1">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2pPr>
            <a:lvl3pPr lvl="2">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3pPr>
            <a:lvl4pPr lvl="3">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4pPr>
            <a:lvl5pPr lvl="4">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5pPr>
            <a:lvl6pPr lvl="5">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6pPr>
            <a:lvl7pPr lvl="6">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7pPr>
            <a:lvl8pPr lvl="7">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8pPr>
            <a:lvl9pPr lvl="8">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9pPr>
          </a:lstStyle>
          <a:p>
            <a:endParaRPr/>
          </a:p>
        </p:txBody>
      </p:sp>
      <p:sp>
        <p:nvSpPr>
          <p:cNvPr id="52" name="Google Shape;52;p1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1pPr>
            <a:lvl2pPr marL="914400" lvl="1"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2pPr>
            <a:lvl3pPr marL="1371600" lvl="2"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3pPr>
            <a:lvl4pPr marL="1828800" lvl="3"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4pPr>
            <a:lvl5pPr marL="2286000" lvl="4"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5pPr>
            <a:lvl6pPr marL="2743200" lvl="5"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6pPr>
            <a:lvl7pPr marL="3200400" lvl="6"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7pPr>
            <a:lvl8pPr marL="3657600" lvl="7"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8pPr>
            <a:lvl9pPr marL="4114800" lvl="8"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9pPr>
          </a:lstStyle>
          <a:p>
            <a:endParaRPr/>
          </a:p>
        </p:txBody>
      </p:sp>
      <p:sp>
        <p:nvSpPr>
          <p:cNvPr id="53" name="Google Shape;53;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1pPr>
            <a:lvl2pPr marL="0" marR="0" lvl="1"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2pPr>
            <a:lvl3pPr marL="0" marR="0" lvl="2"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3pPr>
            <a:lvl4pPr marL="0" marR="0" lvl="3"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4pPr>
            <a:lvl5pPr marL="0" marR="0" lvl="4"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5pPr>
            <a:lvl6pPr marL="0" marR="0" lvl="5"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6pPr>
            <a:lvl7pPr marL="0" marR="0" lvl="6"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7pPr>
            <a:lvl8pPr marL="0" marR="0" lvl="7"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8pPr>
            <a:lvl9pPr marL="0" marR="0" lvl="8"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16462622"/>
      </p:ext>
    </p:extLst>
  </p:cSld>
  <p:clrMap bg1="lt1" tx1="dk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68" r:id="rId40"/>
    <p:sldLayoutId id="2147483769" r:id="rId41"/>
    <p:sldLayoutId id="2147483770" r:id="rId42"/>
    <p:sldLayoutId id="2147483771" r:id="rId43"/>
    <p:sldLayoutId id="2147483772" r:id="rId44"/>
    <p:sldLayoutId id="2147483773"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2/3/2026</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6554144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527715"/>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7201779"/>
      </p:ext>
    </p:extLst>
  </p:cSld>
  <p:clrMap bg1="lt1" tx1="dk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4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E7AB2-7F3B-5491-D9B9-F9811C0DC1F9}"/>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40E58349-5693-9B0A-4AC9-797577E80725}"/>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5964A5-44D7-1690-6412-D1778C92C06D}"/>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767676"/>
                </a:solidFill>
                <a:uFillTx/>
                <a:latin typeface="Aptos"/>
              </a:defRPr>
            </a:lvl1pPr>
          </a:lstStyle>
          <a:p>
            <a:pPr lvl="0"/>
            <a:fld id="{299D80EE-AB58-4397-A3FC-66061FE6758C}" type="datetime1">
              <a:rPr lang="en-US"/>
              <a:pPr lvl="0"/>
              <a:t>2/3/2026</a:t>
            </a:fld>
            <a:endParaRPr lang="en-US"/>
          </a:p>
        </p:txBody>
      </p:sp>
      <p:sp>
        <p:nvSpPr>
          <p:cNvPr id="5" name="Footer Placeholder 4">
            <a:extLst>
              <a:ext uri="{FF2B5EF4-FFF2-40B4-BE49-F238E27FC236}">
                <a16:creationId xmlns:a16="http://schemas.microsoft.com/office/drawing/2014/main" id="{420390F4-FCB4-3CAC-B5A1-05E39AD1D800}"/>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767676"/>
                </a:solidFill>
                <a:uFillTx/>
                <a:latin typeface="Aptos"/>
              </a:defRPr>
            </a:lvl1pPr>
          </a:lstStyle>
          <a:p>
            <a:pPr lvl="0"/>
            <a:endParaRPr lang="en-US"/>
          </a:p>
        </p:txBody>
      </p:sp>
      <p:sp>
        <p:nvSpPr>
          <p:cNvPr id="6" name="Slide Number Placeholder 5">
            <a:extLst>
              <a:ext uri="{FF2B5EF4-FFF2-40B4-BE49-F238E27FC236}">
                <a16:creationId xmlns:a16="http://schemas.microsoft.com/office/drawing/2014/main" id="{44D68734-AD82-1BEF-9026-D1B3DC27B7A1}"/>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767676"/>
                </a:solidFill>
                <a:uFillTx/>
                <a:latin typeface="Aptos"/>
              </a:defRPr>
            </a:lvl1pPr>
          </a:lstStyle>
          <a:p>
            <a:pPr lvl="0"/>
            <a:fld id="{D8686080-EF1F-415A-938E-162DE4EC5F25}" type="slidenum">
              <a:t>‹#›</a:t>
            </a:fld>
            <a:endParaRPr lang="en-US"/>
          </a:p>
        </p:txBody>
      </p:sp>
    </p:spTree>
    <p:extLst>
      <p:ext uri="{BB962C8B-B14F-4D97-AF65-F5344CB8AC3E}">
        <p14:creationId xmlns:p14="http://schemas.microsoft.com/office/powerpoint/2010/main" val="56603179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Aptos Display"/>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ptos"/>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pto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pto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1pPr>
            <a:lvl2pPr lvl="1"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2pPr>
            <a:lvl3pPr lvl="2"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3pPr>
            <a:lvl4pPr lvl="3"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4pPr>
            <a:lvl5pPr lvl="4"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5pPr>
            <a:lvl6pPr lvl="5"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6pPr>
            <a:lvl7pPr lvl="6"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7pPr>
            <a:lvl8pPr lvl="7"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8pPr>
            <a:lvl9pPr lvl="8"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marL="914400" lvl="1"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marL="1371600" lvl="2"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marL="1828800" lvl="3"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marL="2286000" lvl="4"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marL="2743200" lvl="5"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marL="3200400" lvl="6"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marL="3657600" lvl="7"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marL="4114800" lvl="8"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a:endParaRPr/>
          </a:p>
        </p:txBody>
      </p:sp>
    </p:spTree>
    <p:extLst>
      <p:ext uri="{BB962C8B-B14F-4D97-AF65-F5344CB8AC3E}">
        <p14:creationId xmlns:p14="http://schemas.microsoft.com/office/powerpoint/2010/main" val="3001464374"/>
      </p:ext>
    </p:extLst>
  </p:cSld>
  <p:clrMap bg1="lt1" tx1="dk1" bg2="dk2" tx2="lt2" accent1="accent1" accent2="accent2" accent3="accent3" accent4="accent4" accent5="accent5" accent6="accent6" hlink="hlink" folHlink="folHlink"/>
  <p:sldLayoutIdLst>
    <p:sldLayoutId id="2147483818" r:id="rId1"/>
    <p:sldLayoutId id="2147483819"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39.xml"/><Relationship Id="rId5" Type="http://schemas.openxmlformats.org/officeDocument/2006/relationships/hyperlink" Target="https://www.kaggle.com/datasets/muhammadatef/english-profanity-words-dataset" TargetMode="External"/><Relationship Id="rId4" Type="http://schemas.openxmlformats.org/officeDocument/2006/relationships/hyperlink" Target="https://github.com/veltman/ca-license-plates/tree/master"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huggingface.co/datasets/d0rj/audiocaps" TargetMode="External"/><Relationship Id="rId2" Type="http://schemas.openxmlformats.org/officeDocument/2006/relationships/hyperlink" Target="https://www.kaggle.com/datasets/rushibalajiputthewad/sound-classification-of-animal-voice" TargetMode="External"/><Relationship Id="rId1" Type="http://schemas.openxmlformats.org/officeDocument/2006/relationships/slideLayout" Target="../slideLayouts/slideLayout138.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hyperlink" Target="https://www.fcc-inc.com/dangers-of-driving-during-the-sunset-twilight-hours-2/" TargetMode="External"/><Relationship Id="rId3" Type="http://schemas.openxmlformats.org/officeDocument/2006/relationships/hyperlink" Target="https://sunrise-sunset.org/api" TargetMode="External"/><Relationship Id="rId7" Type="http://schemas.openxmlformats.org/officeDocument/2006/relationships/hyperlink" Target="https://data.seattle.gov/Transportation/SDOT-GIS-Datasets/jyjy-n3ap/about_data"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data.seattle.gov/dataset/SDOT-Collisions-Vehicles/bs32-6pmf/about_data" TargetMode="External"/><Relationship Id="rId5" Type="http://schemas.openxmlformats.org/officeDocument/2006/relationships/hyperlink" Target="https://data.seattle.gov/dataset/SDOT-Collisions-All-Years/qdnv-25h8/about_data" TargetMode="External"/><Relationship Id="rId4" Type="http://schemas.openxmlformats.org/officeDocument/2006/relationships/hyperlink" Target="https://data.seattle.gov/Transportation/Road-Weather-Information-Stations/egc4-d24i/about_data" TargetMode="External"/><Relationship Id="rId9" Type="http://schemas.openxmlformats.org/officeDocument/2006/relationships/hyperlink" Target="https://wtsc.wa.gov/wp-content/uploads/dlm_uploads/2019/03/Daytime-and-Night-Darkness-and-Light_Mar2019.pdf" TargetMode="Externa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irkaal/foodcom-recipes-and-reviews" TargetMode="External"/><Relationship Id="rId7"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hyperlink" Target="https://fred.stlouisfed.org/docs/api/fred/v2/api_key.html" TargetMode="External"/><Relationship Id="rId2" Type="http://schemas.openxmlformats.org/officeDocument/2006/relationships/image" Target="../media/image23.jpeg"/><Relationship Id="rId1" Type="http://schemas.openxmlformats.org/officeDocument/2006/relationships/slideLayout" Target="../slideLayouts/slideLayout129.xml"/><Relationship Id="rId6" Type="http://schemas.openxmlformats.org/officeDocument/2006/relationships/hyperlink" Target="https://pypi.org/project/yfinance/"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s://data.seattle.gov/City-Administration/Customer-Service-Requests/5ngg-rpne/data_preview" TargetMode="External"/><Relationship Id="rId2" Type="http://schemas.openxmlformats.org/officeDocument/2006/relationships/notesSlide" Target="../notesSlides/notesSlide1.xml"/><Relationship Id="rId1" Type="http://schemas.openxmlformats.org/officeDocument/2006/relationships/slideLayout" Target="../slideLayouts/slideLayout173.xml"/><Relationship Id="rId6" Type="http://schemas.openxmlformats.org/officeDocument/2006/relationships/hyperlink" Target="https://www.fisheries.noaa.gov/inport/item/78465" TargetMode="External"/><Relationship Id="rId5" Type="http://schemas.openxmlformats.org/officeDocument/2006/relationships/hyperlink" Target="https://www.ncdc.noaa.gov/cdo-web/search?datasetid=PRECIP_HLY" TargetMode="External"/><Relationship Id="rId4" Type="http://schemas.openxmlformats.org/officeDocument/2006/relationships/hyperlink" Target="https://www.seattle.gov/utilities/construction-resources/records-vault/data-resources?utm_source=chatgp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4.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5.bin"/><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1.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datasets/seattle-public-library/seattle-library-checkout-records" TargetMode="External"/><Relationship Id="rId2" Type="http://schemas.openxmlformats.org/officeDocument/2006/relationships/notesSlide" Target="../notesSlides/notesSlide12.xml"/><Relationship Id="rId1" Type="http://schemas.openxmlformats.org/officeDocument/2006/relationships/slideLayout" Target="../slideLayouts/slideLayout141.xml"/><Relationship Id="rId5" Type="http://schemas.openxmlformats.org/officeDocument/2006/relationships/image" Target="../media/image35.png"/><Relationship Id="rId4" Type="http://schemas.openxmlformats.org/officeDocument/2006/relationships/hyperlink" Target="https://cseweb.ucsd.edu/~jmcauley/datasets/goodread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4.xml"/><Relationship Id="rId1" Type="http://schemas.openxmlformats.org/officeDocument/2006/relationships/slideLayout" Target="../slideLayouts/slideLayout85.xml"/><Relationship Id="rId4" Type="http://schemas.openxmlformats.org/officeDocument/2006/relationships/image" Target="../media/image4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3" Type="http://schemas.openxmlformats.org/officeDocument/2006/relationships/hyperlink" Target="https://data.seattle.gov/City-Administration/Customer-Service-Requests/5ngg-rpne/data_preview" TargetMode="External"/><Relationship Id="rId2" Type="http://schemas.openxmlformats.org/officeDocument/2006/relationships/notesSlide" Target="../notesSlides/notesSlide15.xml"/><Relationship Id="rId1" Type="http://schemas.openxmlformats.org/officeDocument/2006/relationships/slideLayout" Target="../slideLayouts/slideLayout162.xml"/><Relationship Id="rId6" Type="http://schemas.openxmlformats.org/officeDocument/2006/relationships/hyperlink" Target="https://www.fisheries.noaa.gov/inport/item/78465" TargetMode="External"/><Relationship Id="rId5" Type="http://schemas.openxmlformats.org/officeDocument/2006/relationships/hyperlink" Target="https://www.ncdc.noaa.gov/cdo-web/search?datasetid=PRECIP_HLY" TargetMode="External"/><Relationship Id="rId4" Type="http://schemas.openxmlformats.org/officeDocument/2006/relationships/hyperlink" Target="https://www.seattle.gov/utilities/construction-resources/records-vault/data-resources?utm_source=chatgpt.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ata.wa.gov/Transportation/Electric-Vehicle-Population-Data/f6w7-q2d2/about_data" TargetMode="External"/><Relationship Id="rId2" Type="http://schemas.openxmlformats.org/officeDocument/2006/relationships/notesSlide" Target="../notesSlides/notesSlide16.xml"/><Relationship Id="rId1" Type="http://schemas.openxmlformats.org/officeDocument/2006/relationships/slideLayout" Target="../slideLayouts/slideLayout274.xml"/><Relationship Id="rId5" Type="http://schemas.openxmlformats.org/officeDocument/2006/relationships/image" Target="../media/image41.jpg"/><Relationship Id="rId4" Type="http://schemas.openxmlformats.org/officeDocument/2006/relationships/hyperlink" Target="https://ev-map-wsdot.hub.arcgis.com/pages/data"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quickstats.nass.usda.gov/"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https://www.ncei.noaa.gov/products/land-based-station/local-climatological-dat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151.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yuxiaopeng/Github-Ranking-AI" TargetMode="External"/><Relationship Id="rId2" Type="http://schemas.openxmlformats.org/officeDocument/2006/relationships/notesSlide" Target="../notesSlides/notesSlide19.xml"/><Relationship Id="rId1" Type="http://schemas.openxmlformats.org/officeDocument/2006/relationships/slideLayout" Target="../slideLayouts/slideLayout150.xml"/><Relationship Id="rId6" Type="http://schemas.openxmlformats.org/officeDocument/2006/relationships/hyperlink" Target="https://huggingface.co/datasets/meowterspace42/github-ai-project-docs" TargetMode="External"/><Relationship Id="rId5" Type="http://schemas.openxmlformats.org/officeDocument/2006/relationships/hyperlink" Target="https://github.com/swiftsimplify/awesome-open-source-ai-tools" TargetMode="External"/><Relationship Id="rId4" Type="http://schemas.openxmlformats.org/officeDocument/2006/relationships/hyperlink" Target="https://github.com/run-llama/llama_index/release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airlines.org/new-survey-nearly-90-percent-of-americans-have-flown-commercially/" TargetMode="External"/><Relationship Id="rId2" Type="http://schemas.openxmlformats.org/officeDocument/2006/relationships/image" Target="../media/image44.jpeg"/><Relationship Id="rId1" Type="http://schemas.openxmlformats.org/officeDocument/2006/relationships/slideLayout" Target="../slideLayouts/slideLayout2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6.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yuxiaopeng/Github-Ranking-AI" TargetMode="External"/><Relationship Id="rId2" Type="http://schemas.openxmlformats.org/officeDocument/2006/relationships/notesSlide" Target="../notesSlides/notesSlide21.xml"/><Relationship Id="rId1" Type="http://schemas.openxmlformats.org/officeDocument/2006/relationships/slideLayout" Target="../slideLayouts/slideLayout193.xml"/><Relationship Id="rId6" Type="http://schemas.openxmlformats.org/officeDocument/2006/relationships/hyperlink" Target="https://huggingface.co/datasets/meowterspace42/github-ai-project-docs" TargetMode="External"/><Relationship Id="rId5" Type="http://schemas.openxmlformats.org/officeDocument/2006/relationships/hyperlink" Target="https://github.com/swiftsimplify/awesome-open-source-ai-tools" TargetMode="External"/><Relationship Id="rId4" Type="http://schemas.openxmlformats.org/officeDocument/2006/relationships/hyperlink" Target="https://github.com/run-llama/llama_index/releas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1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9.xml"/></Relationships>
</file>

<file path=ppt/slides/_rels/slide37.xml.rels><?xml version="1.0" encoding="UTF-8" standalone="yes"?>
<Relationships xmlns="http://schemas.openxmlformats.org/package/2006/relationships"><Relationship Id="rId3" Type="http://schemas.openxmlformats.org/officeDocument/2006/relationships/hyperlink" Target="https://www.transtats.bts.gov/ontime/" TargetMode="External"/><Relationship Id="rId2" Type="http://schemas.openxmlformats.org/officeDocument/2006/relationships/notesSlide" Target="../notesSlides/notesSlide24.xml"/><Relationship Id="rId1" Type="http://schemas.openxmlformats.org/officeDocument/2006/relationships/slideLayout" Target="../slideLayouts/slideLayout139.xml"/><Relationship Id="rId4" Type="http://schemas.openxmlformats.org/officeDocument/2006/relationships/hyperlink" Target="https://www.ncei.noaa.gov/products/land-based-station/integrated-surface-databas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6.bin"/><Relationship Id="rId1" Type="http://schemas.openxmlformats.org/officeDocument/2006/relationships/slideLayout" Target="../slideLayouts/slideLayout29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data.cityofnewyork.us/Social-Services/311-Service-Requests-from-2020-to-Present/erm2-nwe9/about_data" TargetMode="External"/><Relationship Id="rId2" Type="http://schemas.openxmlformats.org/officeDocument/2006/relationships/notesSlide" Target="../notesSlides/notesSlide25.xml"/><Relationship Id="rId1" Type="http://schemas.openxmlformats.org/officeDocument/2006/relationships/slideLayout" Target="../slideLayouts/slideLayout141.xml"/><Relationship Id="rId6" Type="http://schemas.openxmlformats.org/officeDocument/2006/relationships/hyperlink" Target="https://data.cityofnewyork.us/Business/Issued-Licenses/w7w3-xahh/about_data" TargetMode="External"/><Relationship Id="rId5" Type="http://schemas.openxmlformats.org/officeDocument/2006/relationships/hyperlink" Target="http://data.cityofnewyork.us/" TargetMode="Externa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6.xml"/><Relationship Id="rId1" Type="http://schemas.openxmlformats.org/officeDocument/2006/relationships/slideLayout" Target="../slideLayouts/slideLayout287.xml"/><Relationship Id="rId4" Type="http://schemas.openxmlformats.org/officeDocument/2006/relationships/image" Target="../media/image50.jp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7.xml"/><Relationship Id="rId1" Type="http://schemas.openxmlformats.org/officeDocument/2006/relationships/slideLayout" Target="../slideLayouts/slideLayout33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8.xml"/><Relationship Id="rId1" Type="http://schemas.openxmlformats.org/officeDocument/2006/relationships/slideLayout" Target="../slideLayouts/slideLayout149.xml"/></Relationships>
</file>

<file path=ppt/slides/_rels/slide4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oleObject" Target="../embeddings/oleObject7.bin"/><Relationship Id="rId1" Type="http://schemas.openxmlformats.org/officeDocument/2006/relationships/slideLayout" Target="../slideLayouts/slideLayout149.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41.xml"/></Relationships>
</file>

<file path=ppt/slides/_rels/slide4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0.xml"/><Relationship Id="rId1" Type="http://schemas.openxmlformats.org/officeDocument/2006/relationships/slideLayout" Target="../slideLayouts/slideLayout141.xml"/></Relationships>
</file>

<file path=ppt/slides/_rels/slide46.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slideLayout" Target="../slideLayouts/slideLayout7.xml"/><Relationship Id="rId7" Type="http://schemas.openxmlformats.org/officeDocument/2006/relationships/image" Target="../media/image60.jpeg"/><Relationship Id="rId12" Type="http://schemas.openxmlformats.org/officeDocument/2006/relationships/image" Target="../media/image6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9.png"/><Relationship Id="rId11" Type="http://schemas.openxmlformats.org/officeDocument/2006/relationships/hyperlink" Target="https://icec.icao.int/Documents/Methodology%20ICAO%20Carbon%20Emissions%20Calculator_v13_Final.pdf" TargetMode="External"/><Relationship Id="rId5" Type="http://schemas.openxmlformats.org/officeDocument/2006/relationships/image" Target="../media/image58.jpg"/><Relationship Id="rId10" Type="http://schemas.openxmlformats.org/officeDocument/2006/relationships/hyperlink" Target="https://opensky-network.org/api/states/all" TargetMode="External"/><Relationship Id="rId4" Type="http://schemas.openxmlformats.org/officeDocument/2006/relationships/notesSlide" Target="../notesSlides/notesSlide31.xml"/><Relationship Id="rId9" Type="http://schemas.openxmlformats.org/officeDocument/2006/relationships/image" Target="../media/image62.jpe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9.xml"/></Relationships>
</file>

<file path=ppt/slides/_rels/slide49.xml.rels><?xml version="1.0" encoding="UTF-8" standalone="yes"?>
<Relationships xmlns="http://schemas.openxmlformats.org/package/2006/relationships"><Relationship Id="rId3" Type="http://schemas.openxmlformats.org/officeDocument/2006/relationships/hyperlink" Target="https://support.researchallofus.org/hc/en-us/articles/22346176432532-Data-User-Code-of-Conduct" TargetMode="External"/><Relationship Id="rId2" Type="http://schemas.openxmlformats.org/officeDocument/2006/relationships/notesSlide" Target="../notesSlides/notesSlide33.xml"/><Relationship Id="rId1" Type="http://schemas.openxmlformats.org/officeDocument/2006/relationships/slideLayout" Target="../slideLayouts/slideLayout296.xml"/><Relationship Id="rId4" Type="http://schemas.openxmlformats.org/officeDocument/2006/relationships/hyperlink" Target="https://support.researchallofus.org/hc/en-us/articles/6088630117908-Introduction-to-the-Researcher-Workbenc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oleObject" Target="../embeddings/oleObject8.bin"/><Relationship Id="rId1" Type="http://schemas.openxmlformats.org/officeDocument/2006/relationships/slideLayout" Target="../slideLayouts/slideLayout296.xml"/></Relationships>
</file>

<file path=ppt/slides/_rels/slide5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68.gif"/><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1.gif"/><Relationship Id="rId11" Type="http://schemas.openxmlformats.org/officeDocument/2006/relationships/hyperlink" Target="https://www.makewordart.com/" TargetMode="External"/><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305.xml"/></Relationships>
</file>

<file path=ppt/slides/_rels/slide53.xml.rels><?xml version="1.0" encoding="UTF-8" standalone="yes"?>
<Relationships xmlns="http://schemas.openxmlformats.org/package/2006/relationships"><Relationship Id="rId3" Type="http://schemas.openxmlformats.org/officeDocument/2006/relationships/hyperlink" Target="https://www.kaggle.com/datasets/harshvgh/olympics" TargetMode="External"/><Relationship Id="rId2" Type="http://schemas.openxmlformats.org/officeDocument/2006/relationships/notesSlide" Target="../notesSlides/notesSlide36.xml"/><Relationship Id="rId1" Type="http://schemas.openxmlformats.org/officeDocument/2006/relationships/slideLayout" Target="../slideLayouts/slideLayout123.xml"/><Relationship Id="rId5" Type="http://schemas.openxmlformats.org/officeDocument/2006/relationships/hyperlink" Target="https://www.kaggle.com/datasets/miguelroca/global-health-nutrition-mortality-economic-data" TargetMode="External"/><Relationship Id="rId4" Type="http://schemas.openxmlformats.org/officeDocument/2006/relationships/hyperlink" Target="https://www.kaggle.com/datasets/carolinacappato/olympic-games-info"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presentation/d/1NpJHOBJ4irxiXBGfnW80C3BLafgRG12LdMBfil5Exbk/edit?usp=sharing"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www.anthropic.com/economic-index#country-usage" TargetMode="External"/><Relationship Id="rId3" Type="http://schemas.openxmlformats.org/officeDocument/2006/relationships/hyperlink" Target="https://populismindex.com/" TargetMode="External"/><Relationship Id="rId7" Type="http://schemas.openxmlformats.org/officeDocument/2006/relationships/hyperlink" Target="https://viewpoint-eiu-com.offcampus.lib.washington.edu/data/" TargetMode="Externa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datahub.itu.int/data/?e=AUT" TargetMode="External"/><Relationship Id="rId5" Type="http://schemas.openxmlformats.org/officeDocument/2006/relationships/hyperlink" Target="https://rsf.org/en/index?year=2016" TargetMode="External"/><Relationship Id="rId4" Type="http://schemas.openxmlformats.org/officeDocument/2006/relationships/hyperlink" Target="https://publications.jrc.ec.europa.eu/repository/bitstream/JRC140617/JRC140617_01.pdf" TargetMode="Externa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9181C-6C56-CA61-7D31-091D7815F1C1}"/>
              </a:ext>
            </a:extLst>
          </p:cNvPr>
          <p:cNvSpPr>
            <a:spLocks noGrp="1"/>
          </p:cNvSpPr>
          <p:nvPr>
            <p:ph type="ctrTitle"/>
          </p:nvPr>
        </p:nvSpPr>
        <p:spPr/>
        <p:txBody>
          <a:bodyPr/>
          <a:lstStyle/>
          <a:p>
            <a:r>
              <a:rPr lang="en-US" dirty="0"/>
              <a:t>Project Pitches!</a:t>
            </a:r>
          </a:p>
        </p:txBody>
      </p:sp>
      <p:sp>
        <p:nvSpPr>
          <p:cNvPr id="3" name="Subtitle 2">
            <a:extLst>
              <a:ext uri="{FF2B5EF4-FFF2-40B4-BE49-F238E27FC236}">
                <a16:creationId xmlns:a16="http://schemas.microsoft.com/office/drawing/2014/main" id="{9947C04F-0D80-408E-BF3E-75DF350FD19D}"/>
              </a:ext>
            </a:extLst>
          </p:cNvPr>
          <p:cNvSpPr>
            <a:spLocks noGrp="1"/>
          </p:cNvSpPr>
          <p:nvPr>
            <p:ph type="subTitle" idx="1"/>
          </p:nvPr>
        </p:nvSpPr>
        <p:spPr/>
        <p:txBody>
          <a:bodyPr/>
          <a:lstStyle/>
          <a:p>
            <a:r>
              <a:rPr lang="en-US" dirty="0"/>
              <a:t>DATA515 // 26wi // 2/3/2026</a:t>
            </a:r>
          </a:p>
        </p:txBody>
      </p:sp>
    </p:spTree>
    <p:extLst>
      <p:ext uri="{BB962C8B-B14F-4D97-AF65-F5344CB8AC3E}">
        <p14:creationId xmlns:p14="http://schemas.microsoft.com/office/powerpoint/2010/main" val="3172909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75ABCD4-CD1F-8B21-BB73-6F011F3B5363}"/>
              </a:ext>
            </a:extLst>
          </p:cNvPr>
          <p:cNvGraphicFramePr>
            <a:graphicFrameLocks noChangeAspect="1"/>
          </p:cNvGraphicFramePr>
          <p:nvPr>
            <p:extLst>
              <p:ext uri="{D42A27DB-BD31-4B8C-83A1-F6EECF244321}">
                <p14:modId xmlns:p14="http://schemas.microsoft.com/office/powerpoint/2010/main" val="2510594957"/>
              </p:ext>
            </p:extLst>
          </p:nvPr>
        </p:nvGraphicFramePr>
        <p:xfrm>
          <a:off x="425885" y="95155"/>
          <a:ext cx="12022834" cy="6762845"/>
        </p:xfrm>
        <a:graphic>
          <a:graphicData uri="http://schemas.openxmlformats.org/presentationml/2006/ole">
            <mc:AlternateContent xmlns:mc="http://schemas.openxmlformats.org/markup-compatibility/2006">
              <mc:Choice xmlns:v="urn:schemas-microsoft-com:vml" Requires="v">
                <p:oleObj name="Acrobat Document" r:id="rId2" imgW="7315200" imgH="4114800" progId="Acrobat.Document.DC">
                  <p:embed/>
                </p:oleObj>
              </mc:Choice>
              <mc:Fallback>
                <p:oleObj name="Acrobat Document" r:id="rId2" imgW="7315200" imgH="4114800" progId="Acrobat.Document.DC">
                  <p:embed/>
                  <p:pic>
                    <p:nvPicPr>
                      <p:cNvPr id="0" name=""/>
                      <p:cNvPicPr/>
                      <p:nvPr/>
                    </p:nvPicPr>
                    <p:blipFill>
                      <a:blip r:embed="rId3"/>
                      <a:stretch>
                        <a:fillRect/>
                      </a:stretch>
                    </p:blipFill>
                    <p:spPr>
                      <a:xfrm>
                        <a:off x="425885" y="95155"/>
                        <a:ext cx="12022834" cy="6762845"/>
                      </a:xfrm>
                      <a:prstGeom prst="rect">
                        <a:avLst/>
                      </a:prstGeom>
                    </p:spPr>
                  </p:pic>
                </p:oleObj>
              </mc:Fallback>
            </mc:AlternateContent>
          </a:graphicData>
        </a:graphic>
      </p:graphicFrame>
    </p:spTree>
    <p:extLst>
      <p:ext uri="{BB962C8B-B14F-4D97-AF65-F5344CB8AC3E}">
        <p14:creationId xmlns:p14="http://schemas.microsoft.com/office/powerpoint/2010/main" val="1680749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386800" y="282667"/>
            <a:ext cx="8236800" cy="10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333" b="1" kern="0">
                <a:solidFill>
                  <a:srgbClr val="000000"/>
                </a:solidFill>
                <a:latin typeface="Times New Roman"/>
                <a:ea typeface="Times New Roman"/>
                <a:cs typeface="Times New Roman"/>
                <a:sym typeface="Times New Roman"/>
              </a:rPr>
              <a:t>Vulgar Plates and the Poor DMV Workers</a:t>
            </a:r>
            <a:endParaRPr sz="3333" b="1" kern="0">
              <a:solidFill>
                <a:srgbClr val="000000"/>
              </a:solidFill>
              <a:latin typeface="Times New Roman"/>
              <a:ea typeface="Times New Roman"/>
              <a:cs typeface="Times New Roman"/>
              <a:sym typeface="Times New Roman"/>
            </a:endParaRPr>
          </a:p>
        </p:txBody>
      </p:sp>
      <p:sp>
        <p:nvSpPr>
          <p:cNvPr id="55" name="Google Shape;55;p13"/>
          <p:cNvSpPr txBox="1"/>
          <p:nvPr/>
        </p:nvSpPr>
        <p:spPr>
          <a:xfrm>
            <a:off x="9674167" y="77633"/>
            <a:ext cx="2276400" cy="61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a:solidFill>
                  <a:srgbClr val="000000"/>
                </a:solidFill>
                <a:latin typeface="Times New Roman"/>
                <a:ea typeface="Times New Roman"/>
                <a:cs typeface="Times New Roman"/>
                <a:sym typeface="Times New Roman"/>
              </a:rPr>
              <a:t>Naomi Liftman</a:t>
            </a:r>
            <a:endParaRPr sz="2400" b="1" kern="0">
              <a:solidFill>
                <a:srgbClr val="000000"/>
              </a:solidFill>
              <a:latin typeface="Times New Roman"/>
              <a:ea typeface="Times New Roman"/>
              <a:cs typeface="Times New Roman"/>
              <a:sym typeface="Times New Roman"/>
            </a:endParaRPr>
          </a:p>
        </p:txBody>
      </p:sp>
      <p:pic>
        <p:nvPicPr>
          <p:cNvPr id="56" name="Google Shape;56;p13" title="rsw_1240h_620cg_true.jpeg"/>
          <p:cNvPicPr preferRelativeResize="0"/>
          <p:nvPr/>
        </p:nvPicPr>
        <p:blipFill>
          <a:blip r:embed="rId3">
            <a:alphaModFix/>
          </a:blip>
          <a:stretch>
            <a:fillRect/>
          </a:stretch>
        </p:blipFill>
        <p:spPr>
          <a:xfrm>
            <a:off x="8623501" y="688434"/>
            <a:ext cx="3473033" cy="1952633"/>
          </a:xfrm>
          <a:prstGeom prst="rect">
            <a:avLst/>
          </a:prstGeom>
          <a:noFill/>
          <a:ln>
            <a:noFill/>
          </a:ln>
        </p:spPr>
      </p:pic>
      <p:sp>
        <p:nvSpPr>
          <p:cNvPr id="57" name="Google Shape;57;p13"/>
          <p:cNvSpPr txBox="1"/>
          <p:nvPr/>
        </p:nvSpPr>
        <p:spPr>
          <a:xfrm>
            <a:off x="572000" y="1043084"/>
            <a:ext cx="7566400" cy="13052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100"/>
            </a:pPr>
            <a:r>
              <a:rPr lang="en" sz="2533" kern="0">
                <a:solidFill>
                  <a:srgbClr val="000000"/>
                </a:solidFill>
                <a:latin typeface="Times New Roman"/>
                <a:ea typeface="Times New Roman"/>
                <a:cs typeface="Times New Roman"/>
                <a:sym typeface="Times New Roman"/>
              </a:rPr>
              <a:t>Vanity license plates are pretty cool! But what if you are a </a:t>
            </a:r>
            <a:r>
              <a:rPr lang="en" sz="2533" i="1" kern="0">
                <a:solidFill>
                  <a:srgbClr val="000000"/>
                </a:solidFill>
                <a:latin typeface="Times New Roman"/>
                <a:ea typeface="Times New Roman"/>
                <a:cs typeface="Times New Roman"/>
                <a:sym typeface="Times New Roman"/>
              </a:rPr>
              <a:t>terrible</a:t>
            </a:r>
            <a:r>
              <a:rPr lang="en" sz="2533" kern="0">
                <a:solidFill>
                  <a:srgbClr val="000000"/>
                </a:solidFill>
                <a:latin typeface="Times New Roman"/>
                <a:ea typeface="Times New Roman"/>
                <a:cs typeface="Times New Roman"/>
                <a:sym typeface="Times New Roman"/>
              </a:rPr>
              <a:t> person? So you request a vanity plate with a swear word in it! Or a hateful dog whistle! </a:t>
            </a:r>
            <a:endParaRPr sz="2000" kern="0">
              <a:solidFill>
                <a:srgbClr val="000000"/>
              </a:solidFill>
              <a:latin typeface="Arial"/>
              <a:cs typeface="Arial"/>
              <a:sym typeface="Arial"/>
            </a:endParaRPr>
          </a:p>
        </p:txBody>
      </p:sp>
      <p:sp>
        <p:nvSpPr>
          <p:cNvPr id="58" name="Google Shape;58;p13"/>
          <p:cNvSpPr txBox="1"/>
          <p:nvPr/>
        </p:nvSpPr>
        <p:spPr>
          <a:xfrm>
            <a:off x="572000" y="2702933"/>
            <a:ext cx="11069600" cy="10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533" kern="0">
                <a:solidFill>
                  <a:srgbClr val="000000"/>
                </a:solidFill>
                <a:latin typeface="Times New Roman"/>
                <a:ea typeface="Times New Roman"/>
                <a:cs typeface="Times New Roman"/>
                <a:sym typeface="Times New Roman"/>
              </a:rPr>
              <a:t>You wake up a few days later sad because Janice at the DMV wasn’t born yesterday and noticed that you used an </a:t>
            </a:r>
            <a:r>
              <a:rPr lang="en" sz="2533" i="1" kern="0">
                <a:solidFill>
                  <a:srgbClr val="000000"/>
                </a:solidFill>
                <a:latin typeface="Times New Roman"/>
                <a:ea typeface="Times New Roman"/>
                <a:cs typeface="Times New Roman"/>
                <a:sym typeface="Times New Roman"/>
              </a:rPr>
              <a:t>obvious </a:t>
            </a:r>
            <a:r>
              <a:rPr lang="en" sz="2533" kern="0">
                <a:solidFill>
                  <a:srgbClr val="000000"/>
                </a:solidFill>
                <a:latin typeface="Times New Roman"/>
                <a:ea typeface="Times New Roman"/>
                <a:cs typeface="Times New Roman"/>
                <a:sym typeface="Times New Roman"/>
              </a:rPr>
              <a:t>hate symbol. But what if she hadn’t noticed?</a:t>
            </a:r>
            <a:endParaRPr sz="2533" kern="0">
              <a:solidFill>
                <a:srgbClr val="000000"/>
              </a:solidFill>
              <a:latin typeface="Times New Roman"/>
              <a:ea typeface="Times New Roman"/>
              <a:cs typeface="Times New Roman"/>
              <a:sym typeface="Times New Roman"/>
            </a:endParaRPr>
          </a:p>
          <a:p>
            <a:pPr defTabSz="1219170">
              <a:buClr>
                <a:srgbClr val="000000"/>
              </a:buClr>
            </a:pPr>
            <a:endParaRPr sz="2400" kern="0">
              <a:solidFill>
                <a:srgbClr val="000000"/>
              </a:solidFill>
              <a:latin typeface="Times New Roman"/>
              <a:ea typeface="Times New Roman"/>
              <a:cs typeface="Times New Roman"/>
              <a:sym typeface="Times New Roman"/>
            </a:endParaRPr>
          </a:p>
        </p:txBody>
      </p:sp>
      <p:sp>
        <p:nvSpPr>
          <p:cNvPr id="59" name="Google Shape;59;p13"/>
          <p:cNvSpPr txBox="1"/>
          <p:nvPr/>
        </p:nvSpPr>
        <p:spPr>
          <a:xfrm>
            <a:off x="572000" y="5123200"/>
            <a:ext cx="11069600" cy="130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b="1" kern="0">
                <a:solidFill>
                  <a:srgbClr val="000000"/>
                </a:solidFill>
                <a:latin typeface="Times New Roman"/>
                <a:ea typeface="Times New Roman"/>
                <a:cs typeface="Times New Roman"/>
                <a:sym typeface="Times New Roman"/>
              </a:rPr>
              <a:t>Data</a:t>
            </a:r>
            <a:r>
              <a:rPr lang="en" sz="2000" kern="0">
                <a:solidFill>
                  <a:srgbClr val="000000"/>
                </a:solidFill>
                <a:latin typeface="Times New Roman"/>
                <a:ea typeface="Times New Roman"/>
                <a:cs typeface="Times New Roman"/>
                <a:sym typeface="Times New Roman"/>
              </a:rPr>
              <a:t>: </a:t>
            </a:r>
            <a:r>
              <a:rPr lang="en" sz="2000" u="sng" kern="0">
                <a:solidFill>
                  <a:srgbClr val="0097A7"/>
                </a:solidFill>
                <a:latin typeface="Times New Roman"/>
                <a:ea typeface="Times New Roman"/>
                <a:cs typeface="Times New Roman"/>
                <a:sym typeface="Times New Roman"/>
                <a:hlinkClick r:id="rId4"/>
              </a:rPr>
              <a:t>https://github.com/veltman/ca-license-plates/tree/master</a:t>
            </a:r>
            <a:r>
              <a:rPr lang="en" sz="2000" kern="0">
                <a:solidFill>
                  <a:srgbClr val="000000"/>
                </a:solidFill>
                <a:latin typeface="Times New Roman"/>
                <a:ea typeface="Times New Roman"/>
                <a:cs typeface="Times New Roman"/>
                <a:sym typeface="Times New Roman"/>
              </a:rPr>
              <a:t> (California License Plates)</a:t>
            </a:r>
            <a:endParaRPr sz="2000" kern="0">
              <a:solidFill>
                <a:srgbClr val="000000"/>
              </a:solidFill>
              <a:latin typeface="Times New Roman"/>
              <a:ea typeface="Times New Roman"/>
              <a:cs typeface="Times New Roman"/>
              <a:sym typeface="Times New Roman"/>
            </a:endParaRPr>
          </a:p>
          <a:p>
            <a:pPr defTabSz="1219170">
              <a:buClr>
                <a:srgbClr val="000000"/>
              </a:buClr>
            </a:pPr>
            <a:r>
              <a:rPr lang="en" sz="2000" u="sng" kern="0">
                <a:solidFill>
                  <a:srgbClr val="0097A7"/>
                </a:solidFill>
                <a:latin typeface="Times New Roman"/>
                <a:ea typeface="Times New Roman"/>
                <a:cs typeface="Times New Roman"/>
                <a:sym typeface="Times New Roman"/>
                <a:hlinkClick r:id="rId5"/>
              </a:rPr>
              <a:t>https://www.kaggle.com/datasets/muhammadatef/english-profanity-words-dataset</a:t>
            </a:r>
            <a:r>
              <a:rPr lang="en" sz="2000" kern="0">
                <a:solidFill>
                  <a:srgbClr val="000000"/>
                </a:solidFill>
                <a:latin typeface="Times New Roman"/>
                <a:ea typeface="Times New Roman"/>
                <a:cs typeface="Times New Roman"/>
                <a:sym typeface="Times New Roman"/>
              </a:rPr>
              <a:t> (Hate Speech and Profanity on Twitter)</a:t>
            </a:r>
            <a:endParaRPr sz="2000" kern="0">
              <a:solidFill>
                <a:srgbClr val="000000"/>
              </a:solidFill>
              <a:latin typeface="Times New Roman"/>
              <a:ea typeface="Times New Roman"/>
              <a:cs typeface="Times New Roman"/>
              <a:sym typeface="Times New Roman"/>
            </a:endParaRPr>
          </a:p>
          <a:p>
            <a:pPr defTabSz="1219170">
              <a:buClr>
                <a:srgbClr val="000000"/>
              </a:buClr>
            </a:pPr>
            <a:endParaRPr sz="2267" kern="0">
              <a:solidFill>
                <a:srgbClr val="000000"/>
              </a:solidFill>
              <a:latin typeface="Times New Roman"/>
              <a:ea typeface="Times New Roman"/>
              <a:cs typeface="Times New Roman"/>
              <a:sym typeface="Times New Roman"/>
            </a:endParaRPr>
          </a:p>
        </p:txBody>
      </p:sp>
      <p:sp>
        <p:nvSpPr>
          <p:cNvPr id="60" name="Google Shape;60;p13"/>
          <p:cNvSpPr txBox="1"/>
          <p:nvPr/>
        </p:nvSpPr>
        <p:spPr>
          <a:xfrm>
            <a:off x="572000" y="3714533"/>
            <a:ext cx="11069600" cy="1408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533" kern="0">
                <a:solidFill>
                  <a:srgbClr val="000000"/>
                </a:solidFill>
                <a:latin typeface="Times New Roman"/>
                <a:ea typeface="Times New Roman"/>
                <a:cs typeface="Times New Roman"/>
                <a:sym typeface="Times New Roman"/>
              </a:rPr>
              <a:t>California manually reviews every license plate submitted to them. Can we help them reject plates more easily? Can </a:t>
            </a:r>
            <a:r>
              <a:rPr lang="en" sz="2533" i="1" kern="0">
                <a:solidFill>
                  <a:srgbClr val="000000"/>
                </a:solidFill>
                <a:latin typeface="Times New Roman"/>
                <a:ea typeface="Times New Roman"/>
                <a:cs typeface="Times New Roman"/>
                <a:sym typeface="Times New Roman"/>
              </a:rPr>
              <a:t>Twitter,</a:t>
            </a:r>
            <a:r>
              <a:rPr lang="en" sz="2533" kern="0">
                <a:solidFill>
                  <a:srgbClr val="000000"/>
                </a:solidFill>
                <a:latin typeface="Times New Roman"/>
                <a:ea typeface="Times New Roman"/>
                <a:cs typeface="Times New Roman"/>
                <a:sym typeface="Times New Roman"/>
              </a:rPr>
              <a:t> of all places, help? </a:t>
            </a:r>
            <a:r>
              <a:rPr lang="en" sz="2533" b="1" kern="0">
                <a:solidFill>
                  <a:srgbClr val="000000"/>
                </a:solidFill>
                <a:latin typeface="Times New Roman"/>
                <a:ea typeface="Times New Roman"/>
                <a:cs typeface="Times New Roman"/>
                <a:sym typeface="Times New Roman"/>
              </a:rPr>
              <a:t>Let’s create a tool to make Janice's life easier. </a:t>
            </a:r>
            <a:endParaRPr sz="2533" b="1" kern="0">
              <a:solidFill>
                <a:srgbClr val="000000"/>
              </a:solidFill>
              <a:latin typeface="Times New Roman"/>
              <a:ea typeface="Times New Roman"/>
              <a:cs typeface="Times New Roman"/>
              <a:sym typeface="Times New Roman"/>
            </a:endParaRPr>
          </a:p>
          <a:p>
            <a:pPr defTabSz="1219170">
              <a:buClr>
                <a:srgbClr val="000000"/>
              </a:buClr>
            </a:pPr>
            <a:endParaRPr sz="2400" kern="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463040"/>
          </a:xfrm>
          <a:prstGeom prst="rect">
            <a:avLst/>
          </a:prstGeom>
          <a:solidFill>
            <a:srgbClr val="065A82"/>
          </a:solidFill>
          <a:ln/>
        </p:spPr>
        <p:txBody>
          <a:bodyPr/>
          <a:lstStyle/>
          <a:p>
            <a:endParaRPr lang="en-US"/>
          </a:p>
        </p:txBody>
      </p:sp>
      <p:sp>
        <p:nvSpPr>
          <p:cNvPr id="3" name="Text 1"/>
          <p:cNvSpPr/>
          <p:nvPr/>
        </p:nvSpPr>
        <p:spPr>
          <a:xfrm>
            <a:off x="609600" y="365760"/>
            <a:ext cx="10972800" cy="731520"/>
          </a:xfrm>
          <a:prstGeom prst="rect">
            <a:avLst/>
          </a:prstGeom>
          <a:noFill/>
          <a:ln/>
        </p:spPr>
        <p:txBody>
          <a:bodyPr wrap="square" lIns="0" tIns="0" rIns="0" bIns="0" rtlCol="0" anchor="ctr"/>
          <a:lstStyle/>
          <a:p>
            <a:r>
              <a:rPr lang="en-US" sz="4800" b="1" dirty="0">
                <a:solidFill>
                  <a:srgbClr val="FFFFFF"/>
                </a:solidFill>
                <a:latin typeface="Calibri"/>
                <a:ea typeface="Calibri"/>
                <a:cs typeface="Calibri"/>
              </a:rPr>
              <a:t>MediQuery: Multimodal Health Assistant</a:t>
            </a:r>
            <a:endParaRPr lang="en-US" sz="4800">
              <a:latin typeface="Calibri"/>
              <a:ea typeface="Calibri"/>
              <a:cs typeface="Calibri"/>
            </a:endParaRPr>
          </a:p>
        </p:txBody>
      </p:sp>
      <p:sp>
        <p:nvSpPr>
          <p:cNvPr id="5" name="Text 3"/>
          <p:cNvSpPr/>
          <p:nvPr/>
        </p:nvSpPr>
        <p:spPr>
          <a:xfrm>
            <a:off x="609600" y="1828800"/>
            <a:ext cx="3048000" cy="609600"/>
          </a:xfrm>
          <a:prstGeom prst="rect">
            <a:avLst/>
          </a:prstGeom>
          <a:noFill/>
          <a:ln/>
        </p:spPr>
        <p:txBody>
          <a:bodyPr wrap="square" rtlCol="0" anchor="ctr"/>
          <a:lstStyle/>
          <a:p>
            <a:pPr algn="ctr"/>
            <a:r>
              <a:rPr lang="en-US" sz="1867" b="1" dirty="0">
                <a:solidFill>
                  <a:srgbClr val="FFFFFF"/>
                </a:solidFill>
                <a:latin typeface="Calibri" pitchFamily="34" charset="0"/>
                <a:ea typeface="Calibri" pitchFamily="34" charset="-122"/>
                <a:cs typeface="Calibri" pitchFamily="34" charset="-120"/>
              </a:rPr>
              <a:t>RESEARCH PROJECT</a:t>
            </a:r>
            <a:endParaRPr lang="en-US" sz="1867" dirty="0"/>
          </a:p>
        </p:txBody>
      </p:sp>
      <p:sp>
        <p:nvSpPr>
          <p:cNvPr id="6" name="Text 4"/>
          <p:cNvSpPr/>
          <p:nvPr/>
        </p:nvSpPr>
        <p:spPr>
          <a:xfrm>
            <a:off x="609600" y="1826575"/>
            <a:ext cx="10972800" cy="426720"/>
          </a:xfrm>
          <a:prstGeom prst="rect">
            <a:avLst/>
          </a:prstGeom>
          <a:noFill/>
          <a:ln/>
        </p:spPr>
        <p:txBody>
          <a:bodyPr wrap="square" rtlCol="0" anchor="ctr"/>
          <a:lstStyle/>
          <a:p>
            <a:r>
              <a:rPr lang="en-US" sz="2933" b="1" dirty="0">
                <a:solidFill>
                  <a:srgbClr val="065A82"/>
                </a:solidFill>
                <a:latin typeface="Calibri" pitchFamily="34" charset="0"/>
                <a:ea typeface="Calibri" pitchFamily="34" charset="-122"/>
                <a:cs typeface="Calibri" pitchFamily="34" charset="-120"/>
              </a:rPr>
              <a:t>The Pitch</a:t>
            </a:r>
            <a:endParaRPr lang="en-US" sz="2933" dirty="0"/>
          </a:p>
        </p:txBody>
      </p:sp>
      <p:sp>
        <p:nvSpPr>
          <p:cNvPr id="7" name="Text 5"/>
          <p:cNvSpPr/>
          <p:nvPr/>
        </p:nvSpPr>
        <p:spPr>
          <a:xfrm>
            <a:off x="609600" y="2436620"/>
            <a:ext cx="10972800" cy="1158240"/>
          </a:xfrm>
          <a:prstGeom prst="rect">
            <a:avLst/>
          </a:prstGeom>
          <a:noFill/>
          <a:ln/>
        </p:spPr>
        <p:txBody>
          <a:bodyPr wrap="square" rtlCol="0" anchor="ctr"/>
          <a:lstStyle/>
          <a:p>
            <a:pPr>
              <a:lnSpc>
                <a:spcPts val="2400"/>
              </a:lnSpc>
            </a:pPr>
            <a:r>
              <a:rPr lang="en-US" sz="1867" dirty="0">
                <a:solidFill>
                  <a:srgbClr val="1E293B"/>
                </a:solidFill>
                <a:latin typeface="Calibri" pitchFamily="34" charset="0"/>
                <a:ea typeface="Calibri" pitchFamily="34" charset="-122"/>
                <a:cs typeface="Calibri" pitchFamily="34" charset="-120"/>
              </a:rPr>
              <a:t>A multimodal AI system that allows patients to describe symptoms using text, images, or voice, and receives personalized health insights. By combining vision models (for analyzing skin conditions or injuries), NLP (for symptom descriptions), and audio processing (for cough analysis), the system provides preliminary assessments and relevant medical information.</a:t>
            </a:r>
            <a:endParaRPr lang="en-US" sz="1867" dirty="0"/>
          </a:p>
        </p:txBody>
      </p:sp>
      <p:sp>
        <p:nvSpPr>
          <p:cNvPr id="8" name="Shape 6"/>
          <p:cNvSpPr/>
          <p:nvPr/>
        </p:nvSpPr>
        <p:spPr>
          <a:xfrm>
            <a:off x="609600" y="3783303"/>
            <a:ext cx="97536" cy="548640"/>
          </a:xfrm>
          <a:prstGeom prst="rect">
            <a:avLst/>
          </a:prstGeom>
          <a:solidFill>
            <a:srgbClr val="21295C"/>
          </a:solidFill>
          <a:ln/>
        </p:spPr>
        <p:txBody>
          <a:bodyPr/>
          <a:lstStyle/>
          <a:p>
            <a:endParaRPr lang="en-US"/>
          </a:p>
        </p:txBody>
      </p:sp>
      <p:sp>
        <p:nvSpPr>
          <p:cNvPr id="9" name="Text 7"/>
          <p:cNvSpPr/>
          <p:nvPr/>
        </p:nvSpPr>
        <p:spPr>
          <a:xfrm>
            <a:off x="725513" y="3846620"/>
            <a:ext cx="10728960" cy="426720"/>
          </a:xfrm>
          <a:prstGeom prst="rect">
            <a:avLst/>
          </a:prstGeom>
          <a:noFill/>
          <a:ln/>
        </p:spPr>
        <p:txBody>
          <a:bodyPr wrap="square" rtlCol="0" anchor="ctr"/>
          <a:lstStyle/>
          <a:p>
            <a:r>
              <a:rPr lang="en-US" sz="2400" b="1" dirty="0">
                <a:solidFill>
                  <a:srgbClr val="065A82"/>
                </a:solidFill>
                <a:latin typeface="Calibri" pitchFamily="34" charset="0"/>
                <a:ea typeface="Calibri" pitchFamily="34" charset="-122"/>
                <a:cs typeface="Calibri" pitchFamily="34" charset="-120"/>
              </a:rPr>
              <a:t>Why It's Cool</a:t>
            </a:r>
            <a:endParaRPr lang="en-US" sz="2400" dirty="0"/>
          </a:p>
        </p:txBody>
      </p:sp>
      <p:sp>
        <p:nvSpPr>
          <p:cNvPr id="10" name="Text 8"/>
          <p:cNvSpPr/>
          <p:nvPr/>
        </p:nvSpPr>
        <p:spPr>
          <a:xfrm>
            <a:off x="703265" y="4332165"/>
            <a:ext cx="10728960" cy="731520"/>
          </a:xfrm>
          <a:prstGeom prst="rect">
            <a:avLst/>
          </a:prstGeom>
          <a:noFill/>
          <a:ln/>
        </p:spPr>
        <p:txBody>
          <a:bodyPr wrap="square" rtlCol="0" anchor="ctr"/>
          <a:lstStyle/>
          <a:p>
            <a:pPr>
              <a:lnSpc>
                <a:spcPts val="2133"/>
              </a:lnSpc>
            </a:pPr>
            <a:r>
              <a:rPr lang="en-US" sz="1733" dirty="0">
                <a:solidFill>
                  <a:srgbClr val="1E293B"/>
                </a:solidFill>
                <a:latin typeface="Calibri" pitchFamily="34" charset="0"/>
                <a:ea typeface="Calibri" pitchFamily="34" charset="-122"/>
                <a:cs typeface="Calibri" pitchFamily="34" charset="-120"/>
              </a:rPr>
              <a:t>Demonstrates true multimodal fusion by processing visual, textual, and audio data simultaneously. Addresses healthcare accessibility by reducing language barriers and enabling remote preliminary screening. Advances research in cross-modal medical AI and user-friendly health tech interfaces.</a:t>
            </a:r>
            <a:endParaRPr lang="en-US" sz="1733" dirty="0"/>
          </a:p>
        </p:txBody>
      </p:sp>
      <p:sp>
        <p:nvSpPr>
          <p:cNvPr id="11" name="Text 9"/>
          <p:cNvSpPr/>
          <p:nvPr/>
        </p:nvSpPr>
        <p:spPr>
          <a:xfrm>
            <a:off x="726403" y="5224316"/>
            <a:ext cx="10972800" cy="365760"/>
          </a:xfrm>
          <a:prstGeom prst="rect">
            <a:avLst/>
          </a:prstGeom>
          <a:noFill/>
          <a:ln/>
        </p:spPr>
        <p:txBody>
          <a:bodyPr wrap="square" rtlCol="0" anchor="ctr"/>
          <a:lstStyle/>
          <a:p>
            <a:r>
              <a:rPr lang="en-US" sz="2400" b="1" dirty="0">
                <a:solidFill>
                  <a:srgbClr val="065A82"/>
                </a:solidFill>
                <a:latin typeface="Calibri" pitchFamily="34" charset="0"/>
                <a:ea typeface="Calibri" pitchFamily="34" charset="-122"/>
                <a:cs typeface="Calibri" pitchFamily="34" charset="-120"/>
              </a:rPr>
              <a:t>Data Sources</a:t>
            </a:r>
            <a:endParaRPr lang="en-US" sz="2400" dirty="0"/>
          </a:p>
        </p:txBody>
      </p:sp>
      <p:sp>
        <p:nvSpPr>
          <p:cNvPr id="12" name="Shape 10"/>
          <p:cNvSpPr/>
          <p:nvPr/>
        </p:nvSpPr>
        <p:spPr>
          <a:xfrm>
            <a:off x="759776" y="5689751"/>
            <a:ext cx="5086824" cy="819400"/>
          </a:xfrm>
          <a:prstGeom prst="rect">
            <a:avLst/>
          </a:prstGeom>
          <a:solidFill>
            <a:srgbClr val="F8FAFC"/>
          </a:solidFill>
          <a:ln w="19050">
            <a:solidFill>
              <a:srgbClr val="1C7293"/>
            </a:solidFill>
            <a:prstDash val="solid"/>
          </a:ln>
        </p:spPr>
        <p:txBody>
          <a:bodyPr/>
          <a:lstStyle/>
          <a:p>
            <a:endParaRPr lang="en-US"/>
          </a:p>
        </p:txBody>
      </p:sp>
      <p:sp>
        <p:nvSpPr>
          <p:cNvPr id="13" name="Text 11"/>
          <p:cNvSpPr/>
          <p:nvPr/>
        </p:nvSpPr>
        <p:spPr>
          <a:xfrm>
            <a:off x="964681" y="5672617"/>
            <a:ext cx="4876800" cy="280416"/>
          </a:xfrm>
          <a:prstGeom prst="rect">
            <a:avLst/>
          </a:prstGeom>
          <a:noFill/>
          <a:ln/>
        </p:spPr>
        <p:txBody>
          <a:bodyPr wrap="square" lIns="0" tIns="0" rIns="0" bIns="0" rtlCol="0" anchor="ctr"/>
          <a:lstStyle/>
          <a:p>
            <a:r>
              <a:rPr lang="en-US" sz="1733" b="1" dirty="0">
                <a:solidFill>
                  <a:srgbClr val="1C7293"/>
                </a:solidFill>
                <a:latin typeface="Calibri" pitchFamily="34" charset="0"/>
                <a:ea typeface="Calibri" pitchFamily="34" charset="-122"/>
                <a:cs typeface="Calibri" pitchFamily="34" charset="-120"/>
              </a:rPr>
              <a:t>1. </a:t>
            </a:r>
            <a:r>
              <a:rPr lang="en-US" sz="1733" b="1" dirty="0">
                <a:solidFill>
                  <a:srgbClr val="1E293B"/>
                </a:solidFill>
                <a:latin typeface="Calibri" pitchFamily="34" charset="0"/>
                <a:ea typeface="Calibri" pitchFamily="34" charset="-122"/>
                <a:cs typeface="Calibri" pitchFamily="34" charset="-120"/>
              </a:rPr>
              <a:t>NIH MedPix Medical Image Database</a:t>
            </a:r>
            <a:endParaRPr lang="en-US" sz="1733" dirty="0"/>
          </a:p>
        </p:txBody>
      </p:sp>
      <p:sp>
        <p:nvSpPr>
          <p:cNvPr id="14" name="Text 12"/>
          <p:cNvSpPr/>
          <p:nvPr/>
        </p:nvSpPr>
        <p:spPr>
          <a:xfrm>
            <a:off x="964681" y="5951744"/>
            <a:ext cx="4771120" cy="485544"/>
          </a:xfrm>
          <a:prstGeom prst="rect">
            <a:avLst/>
          </a:prstGeom>
          <a:noFill/>
          <a:ln/>
        </p:spPr>
        <p:txBody>
          <a:bodyPr wrap="square" lIns="0" tIns="0" rIns="0" bIns="0" rtlCol="0" anchor="ctr"/>
          <a:lstStyle/>
          <a:p>
            <a:r>
              <a:rPr lang="en-US" sz="1333" dirty="0">
                <a:solidFill>
                  <a:srgbClr val="64748B"/>
                </a:solidFill>
                <a:latin typeface="Calibri"/>
                <a:ea typeface="Calibri"/>
                <a:cs typeface="Calibri"/>
              </a:rPr>
              <a:t>10,000+ medical images with clinical diagnoses and annotations</a:t>
            </a:r>
            <a:endParaRPr lang="en-US" sz="1333" dirty="0">
              <a:latin typeface="Calibri"/>
              <a:ea typeface="Calibri"/>
              <a:cs typeface="Calibri"/>
            </a:endParaRPr>
          </a:p>
        </p:txBody>
      </p:sp>
      <p:sp>
        <p:nvSpPr>
          <p:cNvPr id="15" name="Shape 13"/>
          <p:cNvSpPr/>
          <p:nvPr/>
        </p:nvSpPr>
        <p:spPr>
          <a:xfrm>
            <a:off x="6067300" y="5673061"/>
            <a:ext cx="4936648" cy="847211"/>
          </a:xfrm>
          <a:prstGeom prst="rect">
            <a:avLst/>
          </a:prstGeom>
          <a:solidFill>
            <a:srgbClr val="F8FAFC"/>
          </a:solidFill>
          <a:ln w="19050">
            <a:solidFill>
              <a:srgbClr val="1C7293"/>
            </a:solidFill>
            <a:prstDash val="solid"/>
          </a:ln>
        </p:spPr>
        <p:txBody>
          <a:bodyPr/>
          <a:lstStyle/>
          <a:p>
            <a:endParaRPr lang="en-US"/>
          </a:p>
        </p:txBody>
      </p:sp>
      <p:sp>
        <p:nvSpPr>
          <p:cNvPr id="16" name="Text 14"/>
          <p:cNvSpPr/>
          <p:nvPr/>
        </p:nvSpPr>
        <p:spPr>
          <a:xfrm>
            <a:off x="6233272" y="5705991"/>
            <a:ext cx="4876800" cy="280416"/>
          </a:xfrm>
          <a:prstGeom prst="rect">
            <a:avLst/>
          </a:prstGeom>
          <a:noFill/>
          <a:ln/>
        </p:spPr>
        <p:txBody>
          <a:bodyPr wrap="square" lIns="0" tIns="0" rIns="0" bIns="0" rtlCol="0" anchor="ctr"/>
          <a:lstStyle/>
          <a:p>
            <a:r>
              <a:rPr lang="en-US" sz="1733" b="1" dirty="0">
                <a:solidFill>
                  <a:srgbClr val="1C7293"/>
                </a:solidFill>
                <a:latin typeface="Calibri" pitchFamily="34" charset="0"/>
                <a:ea typeface="Calibri" pitchFamily="34" charset="-122"/>
                <a:cs typeface="Calibri" pitchFamily="34" charset="-120"/>
              </a:rPr>
              <a:t>2. </a:t>
            </a:r>
            <a:r>
              <a:rPr lang="en-US" sz="1733" b="1" dirty="0">
                <a:solidFill>
                  <a:srgbClr val="1E293B"/>
                </a:solidFill>
                <a:latin typeface="Calibri" pitchFamily="34" charset="0"/>
                <a:ea typeface="Calibri" pitchFamily="34" charset="-122"/>
                <a:cs typeface="Calibri" pitchFamily="34" charset="-120"/>
              </a:rPr>
              <a:t>CDC Symptom &amp; Disease Dataset</a:t>
            </a:r>
            <a:endParaRPr lang="en-US" sz="1733" dirty="0"/>
          </a:p>
        </p:txBody>
      </p:sp>
      <p:sp>
        <p:nvSpPr>
          <p:cNvPr id="17" name="Text 15"/>
          <p:cNvSpPr/>
          <p:nvPr/>
        </p:nvSpPr>
        <p:spPr>
          <a:xfrm>
            <a:off x="6233274" y="5707015"/>
            <a:ext cx="5221644" cy="1013936"/>
          </a:xfrm>
          <a:prstGeom prst="rect">
            <a:avLst/>
          </a:prstGeom>
          <a:noFill/>
          <a:ln/>
        </p:spPr>
        <p:txBody>
          <a:bodyPr wrap="square" lIns="0" tIns="0" rIns="0" bIns="0" rtlCol="0" anchor="ctr"/>
          <a:lstStyle/>
          <a:p>
            <a:r>
              <a:rPr lang="en-US" sz="1333" dirty="0">
                <a:solidFill>
                  <a:srgbClr val="64748B"/>
                </a:solidFill>
                <a:latin typeface="Calibri" pitchFamily="34" charset="0"/>
                <a:ea typeface="Calibri" pitchFamily="34" charset="-122"/>
                <a:cs typeface="Calibri" pitchFamily="34" charset="-120"/>
              </a:rPr>
              <a:t>Text-based symptom descriptions paired with disease outcomes</a:t>
            </a:r>
            <a:endParaRPr lang="en-US" sz="1333" dirty="0"/>
          </a:p>
        </p:txBody>
      </p:sp>
      <p:sp>
        <p:nvSpPr>
          <p:cNvPr id="18" name="Shape 16"/>
          <p:cNvSpPr/>
          <p:nvPr/>
        </p:nvSpPr>
        <p:spPr>
          <a:xfrm>
            <a:off x="609600" y="7376160"/>
            <a:ext cx="10972800" cy="0"/>
          </a:xfrm>
          <a:prstGeom prst="line">
            <a:avLst/>
          </a:prstGeom>
          <a:noFill/>
          <a:ln w="12700">
            <a:solidFill>
              <a:srgbClr val="E2E8F0"/>
            </a:solidFill>
            <a:prstDash val="solid"/>
          </a:ln>
        </p:spPr>
        <p:txBody>
          <a:bodyPr/>
          <a:lstStyle/>
          <a:p>
            <a:endParaRPr lang="en-US"/>
          </a:p>
        </p:txBody>
      </p:sp>
      <p:sp>
        <p:nvSpPr>
          <p:cNvPr id="19" name="Text 17"/>
          <p:cNvSpPr/>
          <p:nvPr/>
        </p:nvSpPr>
        <p:spPr>
          <a:xfrm>
            <a:off x="609600" y="7534656"/>
            <a:ext cx="10972800" cy="341376"/>
          </a:xfrm>
          <a:prstGeom prst="rect">
            <a:avLst/>
          </a:prstGeom>
          <a:noFill/>
          <a:ln/>
        </p:spPr>
        <p:txBody>
          <a:bodyPr wrap="square" lIns="121920" tIns="60960" rIns="121920" bIns="60960" rtlCol="0" anchor="ctr"/>
          <a:lstStyle/>
          <a:p>
            <a:pPr algn="ctr"/>
            <a:r>
              <a:rPr lang="en-US" sz="1467" i="1" dirty="0">
                <a:solidFill>
                  <a:srgbClr val="64748B"/>
                </a:solidFill>
                <a:latin typeface="Calibri"/>
                <a:ea typeface="Calibri"/>
                <a:cs typeface="Calibri"/>
              </a:rPr>
              <a:t>Presented by: Stuti Gaonkar </a:t>
            </a:r>
            <a:endParaRPr lang="en-US" sz="1467" dirty="0">
              <a:latin typeface="Calibri"/>
              <a:ea typeface="Calibri"/>
              <a:cs typeface="Calibri"/>
            </a:endParaRPr>
          </a:p>
        </p:txBody>
      </p:sp>
      <p:sp>
        <p:nvSpPr>
          <p:cNvPr id="20" name="TextBox 19">
            <a:extLst>
              <a:ext uri="{FF2B5EF4-FFF2-40B4-BE49-F238E27FC236}">
                <a16:creationId xmlns:a16="http://schemas.microsoft.com/office/drawing/2014/main" id="{EAB33392-1815-D09E-79C4-0300EC3CE883}"/>
              </a:ext>
            </a:extLst>
          </p:cNvPr>
          <p:cNvSpPr txBox="1"/>
          <p:nvPr/>
        </p:nvSpPr>
        <p:spPr>
          <a:xfrm>
            <a:off x="8629490" y="1636379"/>
            <a:ext cx="3203999" cy="492443"/>
          </a:xfrm>
          <a:prstGeom prst="rect">
            <a:avLst/>
          </a:prstGeom>
          <a:noFill/>
          <a:ln>
            <a:solidFill>
              <a:schemeClr val="accent1"/>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dirty="0">
                <a:ea typeface="Calibri"/>
                <a:cs typeface="Calibri"/>
              </a:rPr>
              <a:t>     Research Project</a:t>
            </a:r>
            <a:endParaRPr lang="en-US" sz="2400" dirty="0"/>
          </a:p>
        </p:txBody>
      </p:sp>
      <p:sp>
        <p:nvSpPr>
          <p:cNvPr id="21" name="TextBox 20">
            <a:extLst>
              <a:ext uri="{FF2B5EF4-FFF2-40B4-BE49-F238E27FC236}">
                <a16:creationId xmlns:a16="http://schemas.microsoft.com/office/drawing/2014/main" id="{EE3FF00F-A4EE-9420-DA35-B6B67A4624C9}"/>
              </a:ext>
            </a:extLst>
          </p:cNvPr>
          <p:cNvSpPr txBox="1"/>
          <p:nvPr/>
        </p:nvSpPr>
        <p:spPr>
          <a:xfrm>
            <a:off x="10322321" y="6509258"/>
            <a:ext cx="2749663" cy="34887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467" dirty="0">
                <a:ea typeface="Calibri"/>
                <a:cs typeface="Calibri"/>
              </a:rPr>
              <a:t>Name: Stuti Gaonkar</a:t>
            </a:r>
            <a:endParaRPr lang="en-US" sz="1467"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79BA-6FEC-8C02-833D-3DFB595C317E}"/>
              </a:ext>
            </a:extLst>
          </p:cNvPr>
          <p:cNvSpPr>
            <a:spLocks noGrp="1"/>
          </p:cNvSpPr>
          <p:nvPr>
            <p:ph type="title"/>
          </p:nvPr>
        </p:nvSpPr>
        <p:spPr/>
        <p:txBody>
          <a:bodyPr/>
          <a:lstStyle/>
          <a:p>
            <a:r>
              <a:rPr lang="en-US" dirty="0"/>
              <a:t>Sound</a:t>
            </a:r>
            <a:r>
              <a:rPr lang="en-US" altLang="ko-KR" dirty="0"/>
              <a:t>2</a:t>
            </a:r>
            <a:r>
              <a:rPr lang="en-US" dirty="0"/>
              <a:t>Image Generator</a:t>
            </a:r>
          </a:p>
        </p:txBody>
      </p:sp>
      <p:sp>
        <p:nvSpPr>
          <p:cNvPr id="6" name="Content Placeholder 5">
            <a:extLst>
              <a:ext uri="{FF2B5EF4-FFF2-40B4-BE49-F238E27FC236}">
                <a16:creationId xmlns:a16="http://schemas.microsoft.com/office/drawing/2014/main" id="{D03FC9B9-E43D-3EBE-383A-B447275B45BA}"/>
              </a:ext>
            </a:extLst>
          </p:cNvPr>
          <p:cNvSpPr>
            <a:spLocks noGrp="1"/>
          </p:cNvSpPr>
          <p:nvPr>
            <p:ph sz="quarter" idx="14"/>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Tool</a:t>
            </a:r>
          </a:p>
          <a:p>
            <a:r>
              <a:rPr lang="en-US" dirty="0"/>
              <a:t>Sound data: </a:t>
            </a:r>
            <a:r>
              <a:rPr lang="en-US" dirty="0">
                <a:hlinkClick r:id="rId2"/>
              </a:rPr>
              <a:t>https://www.kaggle.com/datasets/rushibalajiputthewad/sound-classification-of-animal-voice</a:t>
            </a:r>
            <a:endParaRPr lang="en-US" dirty="0"/>
          </a:p>
          <a:p>
            <a:r>
              <a:rPr lang="en-US" dirty="0"/>
              <a:t>Caption data:</a:t>
            </a:r>
          </a:p>
          <a:p>
            <a:r>
              <a:rPr lang="en-US" dirty="0">
                <a:hlinkClick r:id="rId3"/>
              </a:rPr>
              <a:t>https://huggingface.co/datasets/d0rj/audiocaps</a:t>
            </a:r>
            <a:endParaRPr lang="en-US" dirty="0"/>
          </a:p>
          <a:p>
            <a:endParaRPr lang="en-US" dirty="0"/>
          </a:p>
          <a:p>
            <a:endParaRPr lang="en-US" dirty="0"/>
          </a:p>
        </p:txBody>
      </p:sp>
      <p:sp>
        <p:nvSpPr>
          <p:cNvPr id="5" name="Text Placeholder 4">
            <a:extLst>
              <a:ext uri="{FF2B5EF4-FFF2-40B4-BE49-F238E27FC236}">
                <a16:creationId xmlns:a16="http://schemas.microsoft.com/office/drawing/2014/main" id="{AFAC6000-004A-D250-DCFC-F261F3F4C0E4}"/>
              </a:ext>
            </a:extLst>
          </p:cNvPr>
          <p:cNvSpPr>
            <a:spLocks noGrp="1"/>
          </p:cNvSpPr>
          <p:nvPr>
            <p:ph type="body" sz="quarter" idx="13"/>
          </p:nvPr>
        </p:nvSpPr>
        <p:spPr/>
        <p:txBody>
          <a:bodyPr/>
          <a:lstStyle/>
          <a:p>
            <a:pPr algn="r"/>
            <a:r>
              <a:rPr lang="en-US" dirty="0"/>
              <a:t>DH Lee</a:t>
            </a:r>
          </a:p>
        </p:txBody>
      </p:sp>
      <p:pic>
        <p:nvPicPr>
          <p:cNvPr id="1028" name="Picture 4" descr="스피커 소리 크게 - creazilla.com의 무료 벡터 이모티콘">
            <a:extLst>
              <a:ext uri="{FF2B5EF4-FFF2-40B4-BE49-F238E27FC236}">
                <a16:creationId xmlns:a16="http://schemas.microsoft.com/office/drawing/2014/main" id="{A0152468-4782-1680-8806-C0F55E334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318" y="1618834"/>
            <a:ext cx="2348630" cy="2348630"/>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a:extLst>
              <a:ext uri="{FF2B5EF4-FFF2-40B4-BE49-F238E27FC236}">
                <a16:creationId xmlns:a16="http://schemas.microsoft.com/office/drawing/2014/main" id="{C55CD870-9D9D-17A9-7462-CAB71F06493C}"/>
              </a:ext>
            </a:extLst>
          </p:cNvPr>
          <p:cNvSpPr/>
          <p:nvPr/>
        </p:nvSpPr>
        <p:spPr>
          <a:xfrm rot="5400000">
            <a:off x="5922120" y="2027448"/>
            <a:ext cx="574989" cy="15314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KR">
              <a:solidFill>
                <a:srgbClr val="E8D3A2"/>
              </a:solidFill>
              <a:latin typeface="Open Sans"/>
            </a:endParaRPr>
          </a:p>
        </p:txBody>
      </p:sp>
      <p:pic>
        <p:nvPicPr>
          <p:cNvPr id="1030" name="Picture 6" descr="팔로어 1600만…세상에서 가장 귀여운 강아지 '부' 무지개다리 건넜다 | 중앙일보">
            <a:extLst>
              <a:ext uri="{FF2B5EF4-FFF2-40B4-BE49-F238E27FC236}">
                <a16:creationId xmlns:a16="http://schemas.microsoft.com/office/drawing/2014/main" id="{6A02F69F-558C-F004-F2AD-B9249C00F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1280" y="1734741"/>
            <a:ext cx="2368901" cy="236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643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748733"/>
            <a:ext cx="11360800" cy="662800"/>
          </a:xfrm>
          <a:prstGeom prst="rect">
            <a:avLst/>
          </a:prstGeom>
        </p:spPr>
        <p:txBody>
          <a:bodyPr spcFirstLastPara="1" vert="horz" wrap="square" lIns="121900" tIns="121900" rIns="121900" bIns="121900" rtlCol="0" anchor="t" anchorCtr="0">
            <a:noAutofit/>
          </a:bodyPr>
          <a:lstStyle/>
          <a:p>
            <a:pPr>
              <a:buSzPts val="990"/>
            </a:pPr>
            <a:r>
              <a:rPr lang="en" sz="2693"/>
              <a:t>Predictive Visibility Risk Assessment Tool for Seattle Urban Traffic Safety</a:t>
            </a:r>
            <a:endParaRPr sz="2693"/>
          </a:p>
        </p:txBody>
      </p:sp>
      <p:sp>
        <p:nvSpPr>
          <p:cNvPr id="55" name="Google Shape;55;p13"/>
          <p:cNvSpPr txBox="1">
            <a:spLocks noGrp="1"/>
          </p:cNvSpPr>
          <p:nvPr>
            <p:ph type="body" idx="1"/>
          </p:nvPr>
        </p:nvSpPr>
        <p:spPr>
          <a:xfrm>
            <a:off x="415600" y="1411533"/>
            <a:ext cx="9321600" cy="4340800"/>
          </a:xfrm>
          <a:prstGeom prst="rect">
            <a:avLst/>
          </a:prstGeom>
        </p:spPr>
        <p:txBody>
          <a:bodyPr spcFirstLastPara="1" vert="horz" wrap="square" lIns="121900" tIns="121900" rIns="121900" bIns="121900" rtlCol="0" anchor="t" anchorCtr="0">
            <a:noAutofit/>
          </a:bodyPr>
          <a:lstStyle/>
          <a:p>
            <a:pPr indent="-433905">
              <a:lnSpc>
                <a:spcPct val="105000"/>
              </a:lnSpc>
              <a:buSzPts val="1525"/>
            </a:pPr>
            <a:r>
              <a:rPr lang="en" sz="2033" dirty="0"/>
              <a:t>Project Type: Research or Create a Tool</a:t>
            </a:r>
            <a:endParaRPr sz="2033" dirty="0"/>
          </a:p>
          <a:p>
            <a:pPr indent="-433905">
              <a:lnSpc>
                <a:spcPct val="105000"/>
              </a:lnSpc>
              <a:buSzPts val="1525"/>
            </a:pPr>
            <a:r>
              <a:rPr lang="en" sz="2033" dirty="0"/>
              <a:t>What to do: Develop a decision support tool using sunset data, weather data, and historical collision records to </a:t>
            </a:r>
            <a:r>
              <a:rPr lang="en" sz="2033" u="sng" dirty="0"/>
              <a:t>identify and predict high-risk time zone across Seattle neighborhoods</a:t>
            </a:r>
            <a:r>
              <a:rPr lang="en" sz="2033" dirty="0"/>
              <a:t>. We will calculate risk scores by combining low-visibility periods, precipitation, and high-traffic intervals. (Approaches: Weight-based, Regression, or ML)</a:t>
            </a:r>
            <a:endParaRPr sz="2033" dirty="0"/>
          </a:p>
          <a:p>
            <a:pPr indent="-433905">
              <a:lnSpc>
                <a:spcPct val="105000"/>
              </a:lnSpc>
              <a:buSzPts val="1525"/>
            </a:pPr>
            <a:r>
              <a:rPr lang="en" sz="2033" dirty="0"/>
              <a:t>Why it is cool: Many study focus on nighttime risks or comparing nighttime vs daytime, but our analysis focus on the 30-minute window after sunset. Through this study, we would explore when human eyes are adjusting to shifting light and collisions peak. Having risk scores can help city planners can take precise safety measures.</a:t>
            </a:r>
            <a:endParaRPr sz="916" dirty="0">
              <a:solidFill>
                <a:schemeClr val="dk1"/>
              </a:solidFill>
            </a:endParaRPr>
          </a:p>
        </p:txBody>
      </p:sp>
      <p:sp>
        <p:nvSpPr>
          <p:cNvPr id="56" name="Google Shape;56;p13"/>
          <p:cNvSpPr txBox="1">
            <a:spLocks noGrp="1"/>
          </p:cNvSpPr>
          <p:nvPr>
            <p:ph type="body" idx="1"/>
          </p:nvPr>
        </p:nvSpPr>
        <p:spPr>
          <a:xfrm>
            <a:off x="9737300" y="1536733"/>
            <a:ext cx="2039200" cy="45552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sz="1333" u="sng">
                <a:solidFill>
                  <a:schemeClr val="hlink"/>
                </a:solidFill>
                <a:hlinkClick r:id="rId3"/>
              </a:rPr>
              <a:t>Sunset data</a:t>
            </a:r>
            <a:br>
              <a:rPr lang="en"/>
            </a:br>
            <a:r>
              <a:rPr lang="en" sz="1333" u="sng">
                <a:solidFill>
                  <a:schemeClr val="hlink"/>
                </a:solidFill>
                <a:hlinkClick r:id="rId4"/>
              </a:rPr>
              <a:t>Weather data</a:t>
            </a:r>
            <a:br>
              <a:rPr lang="en"/>
            </a:br>
            <a:r>
              <a:rPr lang="en" sz="1333" u="sng">
                <a:solidFill>
                  <a:schemeClr val="hlink"/>
                </a:solidFill>
                <a:hlinkClick r:id="rId5"/>
              </a:rPr>
              <a:t>SDOT Collisions All Years</a:t>
            </a:r>
            <a:br>
              <a:rPr lang="en" sz="1333"/>
            </a:br>
            <a:r>
              <a:rPr lang="en" sz="1333" u="sng">
                <a:solidFill>
                  <a:schemeClr val="hlink"/>
                </a:solidFill>
                <a:hlinkClick r:id="rId6"/>
              </a:rPr>
              <a:t>SDOT Collisions Vehicles</a:t>
            </a:r>
            <a:br>
              <a:rPr lang="en"/>
            </a:br>
            <a:r>
              <a:rPr lang="en" sz="1333" u="sng">
                <a:solidFill>
                  <a:schemeClr val="hlink"/>
                </a:solidFill>
                <a:hlinkClick r:id="rId7"/>
              </a:rPr>
              <a:t>SDOT GIS Datasets</a:t>
            </a:r>
            <a:endParaRPr sz="1333">
              <a:solidFill>
                <a:schemeClr val="dk1"/>
              </a:solidFill>
            </a:endParaRPr>
          </a:p>
          <a:p>
            <a:pPr marL="0" indent="0">
              <a:spcBef>
                <a:spcPts val="1600"/>
              </a:spcBef>
              <a:spcAft>
                <a:spcPts val="1600"/>
              </a:spcAft>
              <a:buNone/>
            </a:pPr>
            <a:endParaRPr/>
          </a:p>
        </p:txBody>
      </p:sp>
      <p:sp>
        <p:nvSpPr>
          <p:cNvPr id="57" name="Google Shape;57;p13"/>
          <p:cNvSpPr txBox="1"/>
          <p:nvPr/>
        </p:nvSpPr>
        <p:spPr>
          <a:xfrm>
            <a:off x="713533" y="5946233"/>
            <a:ext cx="10848800" cy="502000"/>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8"/>
              </a:rPr>
              <a:t>https://www.fcc-inc.com/dangers-of-driving-during-the-sunset-twilight-hours-2/</a:t>
            </a:r>
            <a:endParaRPr sz="1467">
              <a:solidFill>
                <a:schemeClr val="dk2"/>
              </a:solidFill>
            </a:endParaRPr>
          </a:p>
          <a:p>
            <a:r>
              <a:rPr lang="en" sz="1467" u="sng">
                <a:solidFill>
                  <a:schemeClr val="hlink"/>
                </a:solidFill>
                <a:hlinkClick r:id="rId9"/>
              </a:rPr>
              <a:t>https://wtsc.wa.gov/wp-content/uploads/dlm_uploads/2019/03/Daytime-and-Night-Darkness-and-Light_Mar2019.pdf</a:t>
            </a:r>
            <a:endParaRPr sz="1467">
              <a:solidFill>
                <a:schemeClr val="dk2"/>
              </a:solidFill>
            </a:endParaRPr>
          </a:p>
          <a:p>
            <a:endParaRPr sz="1467">
              <a:solidFill>
                <a:schemeClr val="dk2"/>
              </a:solidFill>
            </a:endParaRPr>
          </a:p>
          <a:p>
            <a:endParaRPr sz="24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CA2B-0B45-5A08-2BE6-EA056B05955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090D392-759A-A956-D564-FBDB0EE933E1}"/>
              </a:ext>
            </a:extLst>
          </p:cNvPr>
          <p:cNvSpPr>
            <a:spLocks noGrp="1"/>
          </p:cNvSpPr>
          <p:nvPr>
            <p:ph type="body" idx="1"/>
          </p:nvPr>
        </p:nvSpPr>
        <p:spPr/>
        <p:txBody>
          <a:bodyPr/>
          <a:lstStyle/>
          <a:p>
            <a:endParaRPr lang="en-US"/>
          </a:p>
        </p:txBody>
      </p:sp>
      <p:graphicFrame>
        <p:nvGraphicFramePr>
          <p:cNvPr id="4" name="Object 3">
            <a:extLst>
              <a:ext uri="{FF2B5EF4-FFF2-40B4-BE49-F238E27FC236}">
                <a16:creationId xmlns:a16="http://schemas.microsoft.com/office/drawing/2014/main" id="{EBA52CAC-5DF1-249B-B4D4-9BBD9D35F39E}"/>
              </a:ext>
            </a:extLst>
          </p:cNvPr>
          <p:cNvGraphicFramePr>
            <a:graphicFrameLocks noChangeAspect="1"/>
          </p:cNvGraphicFramePr>
          <p:nvPr>
            <p:extLst>
              <p:ext uri="{D42A27DB-BD31-4B8C-83A1-F6EECF244321}">
                <p14:modId xmlns:p14="http://schemas.microsoft.com/office/powerpoint/2010/main" val="3430647953"/>
              </p:ext>
            </p:extLst>
          </p:nvPr>
        </p:nvGraphicFramePr>
        <p:xfrm>
          <a:off x="630872" y="214312"/>
          <a:ext cx="11116425" cy="6252989"/>
        </p:xfrm>
        <a:graphic>
          <a:graphicData uri="http://schemas.openxmlformats.org/presentationml/2006/ole">
            <mc:AlternateContent xmlns:mc="http://schemas.openxmlformats.org/markup-compatibility/2006">
              <mc:Choice xmlns:v="urn:schemas-microsoft-com:vml" Requires="v">
                <p:oleObj name="Acrobat Document" r:id="rId3" imgW="7315200" imgH="4114800" progId="Acrobat.Document.DC">
                  <p:embed/>
                </p:oleObj>
              </mc:Choice>
              <mc:Fallback>
                <p:oleObj name="Acrobat Document" r:id="rId3" imgW="7315200" imgH="4114800" progId="Acrobat.Document.DC">
                  <p:embed/>
                  <p:pic>
                    <p:nvPicPr>
                      <p:cNvPr id="0" name=""/>
                      <p:cNvPicPr/>
                      <p:nvPr/>
                    </p:nvPicPr>
                    <p:blipFill>
                      <a:blip r:embed="rId4"/>
                      <a:stretch>
                        <a:fillRect/>
                      </a:stretch>
                    </p:blipFill>
                    <p:spPr>
                      <a:xfrm>
                        <a:off x="630872" y="214312"/>
                        <a:ext cx="11116425" cy="6252989"/>
                      </a:xfrm>
                      <a:prstGeom prst="rect">
                        <a:avLst/>
                      </a:prstGeom>
                    </p:spPr>
                  </p:pic>
                </p:oleObj>
              </mc:Fallback>
            </mc:AlternateContent>
          </a:graphicData>
        </a:graphic>
      </p:graphicFrame>
    </p:spTree>
    <p:extLst>
      <p:ext uri="{BB962C8B-B14F-4D97-AF65-F5344CB8AC3E}">
        <p14:creationId xmlns:p14="http://schemas.microsoft.com/office/powerpoint/2010/main" val="988875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7"/>
          <p:cNvSpPr txBox="1">
            <a:spLocks noGrp="1"/>
          </p:cNvSpPr>
          <p:nvPr>
            <p:ph type="title"/>
          </p:nvPr>
        </p:nvSpPr>
        <p:spPr>
          <a:xfrm>
            <a:off x="1045588" y="94800"/>
            <a:ext cx="8798400" cy="1386000"/>
          </a:xfrm>
          <a:prstGeom prst="rect">
            <a:avLst/>
          </a:prstGeom>
        </p:spPr>
        <p:txBody>
          <a:bodyPr spcFirstLastPara="1" wrap="square" lIns="121900" tIns="121900" rIns="121900" bIns="121900" anchor="t" anchorCtr="0">
            <a:noAutofit/>
          </a:bodyPr>
          <a:lstStyle/>
          <a:p>
            <a:r>
              <a:rPr lang="en"/>
              <a:t>What’s Cooking? </a:t>
            </a:r>
            <a:endParaRPr/>
          </a:p>
          <a:p>
            <a:pPr marL="609585" indent="-406390">
              <a:buSzPts val="1200"/>
              <a:buChar char="-"/>
            </a:pPr>
            <a:r>
              <a:rPr lang="en" sz="1600"/>
              <a:t>William Hu</a:t>
            </a:r>
            <a:endParaRPr sz="1600"/>
          </a:p>
        </p:txBody>
      </p:sp>
      <p:sp>
        <p:nvSpPr>
          <p:cNvPr id="400" name="Google Shape;400;p67"/>
          <p:cNvSpPr txBox="1"/>
          <p:nvPr/>
        </p:nvSpPr>
        <p:spPr>
          <a:xfrm>
            <a:off x="1064228" y="1821000"/>
            <a:ext cx="4000000" cy="369312"/>
          </a:xfrm>
          <a:prstGeom prst="rect">
            <a:avLst/>
          </a:prstGeom>
          <a:noFill/>
          <a:ln>
            <a:noFill/>
          </a:ln>
        </p:spPr>
        <p:txBody>
          <a:bodyPr spcFirstLastPara="1" wrap="square" lIns="0" tIns="0" rIns="121900" bIns="121900" anchor="t" anchorCtr="0">
            <a:spAutoFit/>
          </a:bodyPr>
          <a:lstStyle/>
          <a:p>
            <a:pPr defTabSz="1219170">
              <a:buClr>
                <a:srgbClr val="000000"/>
              </a:buClr>
            </a:pPr>
            <a:r>
              <a:rPr lang="en" sz="1600" kern="0">
                <a:solidFill>
                  <a:srgbClr val="D32600"/>
                </a:solidFill>
                <a:latin typeface="Lexend SemiBold"/>
                <a:ea typeface="Lexend SemiBold"/>
                <a:cs typeface="Lexend SemiBold"/>
                <a:sym typeface="Lexend SemiBold"/>
              </a:rPr>
              <a:t>Idea/Pitch</a:t>
            </a:r>
            <a:endParaRPr sz="1600" kern="0">
              <a:solidFill>
                <a:srgbClr val="D32600"/>
              </a:solidFill>
              <a:latin typeface="Lexend SemiBold"/>
              <a:ea typeface="Lexend SemiBold"/>
              <a:cs typeface="Lexend SemiBold"/>
              <a:sym typeface="Lexend SemiBold"/>
            </a:endParaRPr>
          </a:p>
        </p:txBody>
      </p:sp>
      <p:sp>
        <p:nvSpPr>
          <p:cNvPr id="401" name="Google Shape;401;p67"/>
          <p:cNvSpPr txBox="1"/>
          <p:nvPr/>
        </p:nvSpPr>
        <p:spPr>
          <a:xfrm>
            <a:off x="1064228" y="4607406"/>
            <a:ext cx="4000000" cy="369312"/>
          </a:xfrm>
          <a:prstGeom prst="rect">
            <a:avLst/>
          </a:prstGeom>
          <a:noFill/>
          <a:ln>
            <a:noFill/>
          </a:ln>
        </p:spPr>
        <p:txBody>
          <a:bodyPr spcFirstLastPara="1" wrap="square" lIns="0" tIns="0" rIns="121900" bIns="121900" anchor="t" anchorCtr="0">
            <a:spAutoFit/>
          </a:bodyPr>
          <a:lstStyle/>
          <a:p>
            <a:pPr defTabSz="1219170">
              <a:buClr>
                <a:srgbClr val="000000"/>
              </a:buClr>
            </a:pPr>
            <a:r>
              <a:rPr lang="en" sz="1600" kern="0">
                <a:solidFill>
                  <a:srgbClr val="D32600"/>
                </a:solidFill>
                <a:latin typeface="Lexend SemiBold"/>
                <a:ea typeface="Lexend SemiBold"/>
                <a:cs typeface="Lexend SemiBold"/>
                <a:sym typeface="Lexend SemiBold"/>
              </a:rPr>
              <a:t>Data</a:t>
            </a:r>
            <a:endParaRPr sz="1600" kern="0">
              <a:solidFill>
                <a:srgbClr val="D32600"/>
              </a:solidFill>
              <a:latin typeface="Lexend SemiBold"/>
              <a:ea typeface="Lexend SemiBold"/>
              <a:cs typeface="Lexend SemiBold"/>
              <a:sym typeface="Lexend SemiBold"/>
            </a:endParaRPr>
          </a:p>
        </p:txBody>
      </p:sp>
      <p:sp>
        <p:nvSpPr>
          <p:cNvPr id="402" name="Google Shape;402;p67"/>
          <p:cNvSpPr txBox="1"/>
          <p:nvPr/>
        </p:nvSpPr>
        <p:spPr>
          <a:xfrm>
            <a:off x="1064248" y="5030690"/>
            <a:ext cx="9144000" cy="759014"/>
          </a:xfrm>
          <a:prstGeom prst="rect">
            <a:avLst/>
          </a:prstGeom>
          <a:noFill/>
          <a:ln w="9525" cap="flat" cmpd="sng">
            <a:solidFill>
              <a:schemeClr val="dk1"/>
            </a:solidFill>
            <a:prstDash val="solid"/>
            <a:round/>
            <a:headEnd type="none" w="sm" len="sm"/>
            <a:tailEnd type="none" w="sm" len="sm"/>
          </a:ln>
        </p:spPr>
        <p:txBody>
          <a:bodyPr spcFirstLastPara="1" wrap="square" lIns="0" tIns="121900" rIns="121900" bIns="121900" anchor="t" anchorCtr="0">
            <a:spAutoFit/>
          </a:bodyPr>
          <a:lstStyle/>
          <a:p>
            <a:pPr defTabSz="1219170">
              <a:lnSpc>
                <a:spcPct val="125000"/>
              </a:lnSpc>
              <a:buClr>
                <a:srgbClr val="000000"/>
              </a:buClr>
            </a:pPr>
            <a:r>
              <a:rPr lang="en" sz="1333" kern="0">
                <a:solidFill>
                  <a:srgbClr val="FFFFFF"/>
                </a:solidFill>
                <a:highlight>
                  <a:srgbClr val="000000"/>
                </a:highlight>
                <a:latin typeface="Lexend"/>
                <a:ea typeface="Lexend"/>
                <a:cs typeface="Lexend"/>
                <a:sym typeface="Lexend"/>
              </a:rPr>
              <a:t> </a:t>
            </a:r>
            <a:r>
              <a:rPr lang="en" sz="1333" kern="0">
                <a:solidFill>
                  <a:srgbClr val="FFFFFF"/>
                </a:solidFill>
                <a:highlight>
                  <a:srgbClr val="000000"/>
                </a:highlight>
                <a:latin typeface="Lexend SemiBold"/>
                <a:ea typeface="Lexend SemiBold"/>
                <a:cs typeface="Lexend SemiBold"/>
                <a:sym typeface="Lexend SemiBold"/>
              </a:rPr>
              <a:t>4</a:t>
            </a:r>
            <a:r>
              <a:rPr lang="en" sz="1333" kern="0">
                <a:solidFill>
                  <a:srgbClr val="FFFFFF"/>
                </a:solidFill>
                <a:highlight>
                  <a:srgbClr val="000000"/>
                </a:highlight>
                <a:latin typeface="Lexend"/>
                <a:ea typeface="Lexend"/>
                <a:cs typeface="Lexend"/>
                <a:sym typeface="Lexend"/>
              </a:rPr>
              <a:t> </a:t>
            </a:r>
            <a:r>
              <a:rPr lang="en" sz="1333" kern="0">
                <a:solidFill>
                  <a:srgbClr val="000000"/>
                </a:solidFill>
                <a:latin typeface="Lexend"/>
                <a:ea typeface="Lexend"/>
                <a:cs typeface="Lexend"/>
                <a:sym typeface="Lexend"/>
              </a:rPr>
              <a:t> Kroger Development API - Allows access to find ingredients, stock/availability, and pricing of food ingredients for Kroger stores. There’s a generous request limit so it should work for the goals of this project</a:t>
            </a:r>
            <a:endParaRPr sz="1333" kern="0">
              <a:solidFill>
                <a:srgbClr val="000000"/>
              </a:solidFill>
              <a:latin typeface="Lexend"/>
              <a:ea typeface="Lexend"/>
              <a:cs typeface="Lexend"/>
              <a:sym typeface="Lexend"/>
            </a:endParaRPr>
          </a:p>
        </p:txBody>
      </p:sp>
      <p:sp>
        <p:nvSpPr>
          <p:cNvPr id="403" name="Google Shape;403;p67"/>
          <p:cNvSpPr txBox="1"/>
          <p:nvPr/>
        </p:nvSpPr>
        <p:spPr>
          <a:xfrm>
            <a:off x="1064249" y="5936867"/>
            <a:ext cx="9144000" cy="502598"/>
          </a:xfrm>
          <a:prstGeom prst="rect">
            <a:avLst/>
          </a:prstGeom>
          <a:noFill/>
          <a:ln w="9525" cap="flat" cmpd="sng">
            <a:solidFill>
              <a:schemeClr val="dk1"/>
            </a:solidFill>
            <a:prstDash val="solid"/>
            <a:round/>
            <a:headEnd type="none" w="sm" len="sm"/>
            <a:tailEnd type="none" w="sm" len="sm"/>
          </a:ln>
        </p:spPr>
        <p:txBody>
          <a:bodyPr spcFirstLastPara="1" wrap="square" lIns="0" tIns="121900" rIns="121900" bIns="121900" anchor="t" anchorCtr="0">
            <a:spAutoFit/>
          </a:bodyPr>
          <a:lstStyle/>
          <a:p>
            <a:pPr defTabSz="1219170">
              <a:lnSpc>
                <a:spcPct val="125000"/>
              </a:lnSpc>
              <a:buClr>
                <a:srgbClr val="000000"/>
              </a:buClr>
            </a:pPr>
            <a:r>
              <a:rPr lang="en" sz="1333" kern="0">
                <a:solidFill>
                  <a:srgbClr val="FFFFFF"/>
                </a:solidFill>
                <a:highlight>
                  <a:srgbClr val="000000"/>
                </a:highlight>
                <a:latin typeface="Lexend"/>
                <a:ea typeface="Lexend"/>
                <a:cs typeface="Lexend"/>
                <a:sym typeface="Lexend"/>
              </a:rPr>
              <a:t> </a:t>
            </a:r>
            <a:r>
              <a:rPr lang="en" sz="1333" kern="0">
                <a:solidFill>
                  <a:srgbClr val="FFFFFF"/>
                </a:solidFill>
                <a:highlight>
                  <a:srgbClr val="000000"/>
                </a:highlight>
                <a:latin typeface="Lexend SemiBold"/>
                <a:ea typeface="Lexend SemiBold"/>
                <a:cs typeface="Lexend SemiBold"/>
                <a:sym typeface="Lexend SemiBold"/>
              </a:rPr>
              <a:t>5</a:t>
            </a:r>
            <a:r>
              <a:rPr lang="en" sz="1333" kern="0">
                <a:solidFill>
                  <a:srgbClr val="000000"/>
                </a:solidFill>
                <a:latin typeface="Lexend"/>
                <a:ea typeface="Lexend"/>
                <a:cs typeface="Lexend"/>
                <a:sym typeface="Lexend"/>
              </a:rPr>
              <a:t> </a:t>
            </a:r>
            <a:r>
              <a:rPr lang="en" sz="1333" u="sng" kern="0">
                <a:solidFill>
                  <a:srgbClr val="000000"/>
                </a:solidFill>
                <a:latin typeface="Lexend"/>
                <a:ea typeface="Lexend"/>
                <a:cs typeface="Lexend"/>
                <a:sym typeface="Lexend"/>
                <a:hlinkClick r:id="rId3"/>
              </a:rPr>
              <a:t>Recipes Dataset</a:t>
            </a:r>
            <a:r>
              <a:rPr lang="en" sz="1333" kern="0">
                <a:solidFill>
                  <a:srgbClr val="000000"/>
                </a:solidFill>
                <a:latin typeface="Lexend"/>
                <a:ea typeface="Lexend"/>
                <a:cs typeface="Lexend"/>
                <a:sym typeface="Lexend"/>
              </a:rPr>
              <a:t> - Any large recipe</a:t>
            </a:r>
            <a:r>
              <a:rPr lang="en" sz="1067" kern="0">
                <a:solidFill>
                  <a:srgbClr val="000000"/>
                </a:solidFill>
                <a:latin typeface="Lexend"/>
                <a:ea typeface="Lexend"/>
                <a:cs typeface="Lexend"/>
                <a:sym typeface="Lexend"/>
              </a:rPr>
              <a:t> </a:t>
            </a:r>
            <a:r>
              <a:rPr lang="en" sz="1333" kern="0">
                <a:solidFill>
                  <a:srgbClr val="000000"/>
                </a:solidFill>
                <a:latin typeface="Lexend"/>
                <a:ea typeface="Lexend"/>
                <a:cs typeface="Lexend"/>
                <a:sym typeface="Lexend"/>
              </a:rPr>
              <a:t>database works (some filtering/tuning would be necessary regardless)</a:t>
            </a:r>
            <a:endParaRPr sz="1333" kern="0">
              <a:solidFill>
                <a:srgbClr val="000000"/>
              </a:solidFill>
              <a:latin typeface="Lexend"/>
              <a:ea typeface="Lexend"/>
              <a:cs typeface="Lexend"/>
              <a:sym typeface="Lexend"/>
            </a:endParaRPr>
          </a:p>
        </p:txBody>
      </p:sp>
      <p:cxnSp>
        <p:nvCxnSpPr>
          <p:cNvPr id="404" name="Google Shape;404;p67"/>
          <p:cNvCxnSpPr/>
          <p:nvPr/>
        </p:nvCxnSpPr>
        <p:spPr>
          <a:xfrm>
            <a:off x="1051167" y="1607100"/>
            <a:ext cx="8678000" cy="0"/>
          </a:xfrm>
          <a:prstGeom prst="straightConnector1">
            <a:avLst/>
          </a:prstGeom>
          <a:noFill/>
          <a:ln w="19050" cap="flat" cmpd="sng">
            <a:solidFill>
              <a:schemeClr val="accent2"/>
            </a:solidFill>
            <a:prstDash val="solid"/>
            <a:round/>
            <a:headEnd type="none" w="med" len="med"/>
            <a:tailEnd type="none" w="med" len="med"/>
          </a:ln>
        </p:spPr>
      </p:cxnSp>
      <p:sp>
        <p:nvSpPr>
          <p:cNvPr id="405" name="Google Shape;405;p67"/>
          <p:cNvSpPr txBox="1"/>
          <p:nvPr/>
        </p:nvSpPr>
        <p:spPr>
          <a:xfrm>
            <a:off x="1045600" y="2232734"/>
            <a:ext cx="9042000" cy="1066662"/>
          </a:xfrm>
          <a:prstGeom prst="rect">
            <a:avLst/>
          </a:prstGeom>
          <a:noFill/>
          <a:ln w="9525" cap="flat" cmpd="sng">
            <a:solidFill>
              <a:schemeClr val="dk1"/>
            </a:solidFill>
            <a:prstDash val="solid"/>
            <a:round/>
            <a:headEnd type="none" w="sm" len="sm"/>
            <a:tailEnd type="none" w="sm" len="sm"/>
          </a:ln>
        </p:spPr>
        <p:txBody>
          <a:bodyPr spcFirstLastPara="1" wrap="square" lIns="0" tIns="121900" rIns="121900" bIns="121900" anchor="t" anchorCtr="0">
            <a:spAutoFit/>
          </a:bodyPr>
          <a:lstStyle/>
          <a:p>
            <a:pPr defTabSz="1219170">
              <a:buClr>
                <a:srgbClr val="000000"/>
              </a:buClr>
            </a:pPr>
            <a:r>
              <a:rPr lang="en" sz="1067" kern="0">
                <a:solidFill>
                  <a:srgbClr val="FFFFFF"/>
                </a:solidFill>
                <a:highlight>
                  <a:srgbClr val="000000"/>
                </a:highlight>
                <a:latin typeface="Lexend"/>
                <a:ea typeface="Lexend"/>
                <a:cs typeface="Lexend"/>
                <a:sym typeface="Lexend"/>
              </a:rPr>
              <a:t> </a:t>
            </a:r>
            <a:r>
              <a:rPr lang="en" sz="1067" kern="0">
                <a:solidFill>
                  <a:srgbClr val="FFFFFF"/>
                </a:solidFill>
                <a:highlight>
                  <a:srgbClr val="000000"/>
                </a:highlight>
                <a:latin typeface="Lexend SemiBold"/>
                <a:ea typeface="Lexend SemiBold"/>
                <a:cs typeface="Lexend SemiBold"/>
                <a:sym typeface="Lexend SemiBold"/>
              </a:rPr>
              <a:t>1</a:t>
            </a:r>
            <a:r>
              <a:rPr lang="en" sz="1333" kern="0">
                <a:solidFill>
                  <a:srgbClr val="FFFFFF"/>
                </a:solidFill>
                <a:highlight>
                  <a:srgbClr val="000000"/>
                </a:highlight>
                <a:latin typeface="Lexend"/>
                <a:ea typeface="Lexend"/>
                <a:cs typeface="Lexend"/>
                <a:sym typeface="Lexend"/>
              </a:rPr>
              <a:t> </a:t>
            </a:r>
            <a:r>
              <a:rPr lang="en" sz="1333" kern="0">
                <a:solidFill>
                  <a:srgbClr val="000000"/>
                </a:solidFill>
                <a:latin typeface="Lexend"/>
                <a:ea typeface="Lexend"/>
                <a:cs typeface="Lexend"/>
                <a:sym typeface="Lexend"/>
              </a:rPr>
              <a:t> </a:t>
            </a:r>
            <a:r>
              <a:rPr lang="en" sz="1333" b="1" kern="0">
                <a:solidFill>
                  <a:srgbClr val="000000"/>
                </a:solidFill>
                <a:latin typeface="Lexend"/>
                <a:ea typeface="Lexend"/>
                <a:cs typeface="Lexend"/>
                <a:sym typeface="Lexend"/>
              </a:rPr>
              <a:t>What</a:t>
            </a:r>
            <a:r>
              <a:rPr lang="en" sz="1333" kern="0">
                <a:solidFill>
                  <a:srgbClr val="000000"/>
                </a:solidFill>
                <a:latin typeface="Lexend"/>
                <a:ea typeface="Lexend"/>
                <a:cs typeface="Lexend"/>
                <a:sym typeface="Lexend"/>
              </a:rPr>
              <a:t> - A tool that facilitates/encourages people to cook more efficiently. It will have a database of recipes that users can pick and choose from. After picking a recipe, it will automatically go to your designated (Kroger) grocery store and find all the ingredients needed for the recipe along with the cost. The goal is to help encourage people to make that quick pit stop at the grocery store after clocking off work. The ingredients will be compiled for you with a price estimate.</a:t>
            </a:r>
            <a:endParaRPr sz="1333" kern="0">
              <a:solidFill>
                <a:srgbClr val="000000"/>
              </a:solidFill>
              <a:latin typeface="Lexend"/>
              <a:ea typeface="Lexend"/>
              <a:cs typeface="Lexend"/>
              <a:sym typeface="Lexend"/>
            </a:endParaRPr>
          </a:p>
        </p:txBody>
      </p:sp>
      <p:sp>
        <p:nvSpPr>
          <p:cNvPr id="406" name="Google Shape;406;p67"/>
          <p:cNvSpPr txBox="1"/>
          <p:nvPr/>
        </p:nvSpPr>
        <p:spPr>
          <a:xfrm>
            <a:off x="1045600" y="3754916"/>
            <a:ext cx="9042000" cy="656421"/>
          </a:xfrm>
          <a:prstGeom prst="rect">
            <a:avLst/>
          </a:prstGeom>
          <a:noFill/>
          <a:ln w="9525" cap="flat" cmpd="sng">
            <a:solidFill>
              <a:schemeClr val="dk1"/>
            </a:solidFill>
            <a:prstDash val="solid"/>
            <a:round/>
            <a:headEnd type="none" w="sm" len="sm"/>
            <a:tailEnd type="none" w="sm" len="sm"/>
          </a:ln>
        </p:spPr>
        <p:txBody>
          <a:bodyPr spcFirstLastPara="1" wrap="square" lIns="0" tIns="121900" rIns="121900" bIns="121900" anchor="t" anchorCtr="0">
            <a:spAutoFit/>
          </a:bodyPr>
          <a:lstStyle/>
          <a:p>
            <a:pPr defTabSz="1219170">
              <a:buClr>
                <a:srgbClr val="000000"/>
              </a:buClr>
            </a:pPr>
            <a:r>
              <a:rPr lang="en" sz="1333" kern="0">
                <a:solidFill>
                  <a:srgbClr val="FFFFFF"/>
                </a:solidFill>
                <a:highlight>
                  <a:srgbClr val="000000"/>
                </a:highlight>
                <a:latin typeface="Lexend"/>
                <a:ea typeface="Lexend"/>
                <a:cs typeface="Lexend"/>
                <a:sym typeface="Lexend"/>
              </a:rPr>
              <a:t> </a:t>
            </a:r>
            <a:r>
              <a:rPr lang="en" sz="1333" kern="0">
                <a:solidFill>
                  <a:srgbClr val="FFFFFF"/>
                </a:solidFill>
                <a:highlight>
                  <a:srgbClr val="000000"/>
                </a:highlight>
                <a:latin typeface="Lexend SemiBold"/>
                <a:ea typeface="Lexend SemiBold"/>
                <a:cs typeface="Lexend SemiBold"/>
                <a:sym typeface="Lexend SemiBold"/>
              </a:rPr>
              <a:t>2</a:t>
            </a:r>
            <a:r>
              <a:rPr lang="en" sz="1333" kern="0">
                <a:solidFill>
                  <a:srgbClr val="FFFFFF"/>
                </a:solidFill>
                <a:highlight>
                  <a:srgbClr val="000000"/>
                </a:highlight>
                <a:latin typeface="Lexend"/>
                <a:ea typeface="Lexend"/>
                <a:cs typeface="Lexend"/>
                <a:sym typeface="Lexend"/>
              </a:rPr>
              <a:t> </a:t>
            </a:r>
            <a:r>
              <a:rPr lang="en" sz="1333" kern="0">
                <a:solidFill>
                  <a:srgbClr val="000000"/>
                </a:solidFill>
                <a:latin typeface="Lexend"/>
                <a:ea typeface="Lexend"/>
                <a:cs typeface="Lexend"/>
                <a:sym typeface="Lexend"/>
              </a:rPr>
              <a:t> </a:t>
            </a:r>
            <a:r>
              <a:rPr lang="en" sz="1333" b="1" kern="0">
                <a:solidFill>
                  <a:srgbClr val="000000"/>
                </a:solidFill>
                <a:latin typeface="Lexend"/>
                <a:ea typeface="Lexend"/>
                <a:cs typeface="Lexend"/>
                <a:sym typeface="Lexend"/>
              </a:rPr>
              <a:t>Why/Motivation</a:t>
            </a:r>
            <a:r>
              <a:rPr lang="en" sz="1333" kern="0">
                <a:solidFill>
                  <a:srgbClr val="000000"/>
                </a:solidFill>
                <a:latin typeface="Lexend"/>
                <a:ea typeface="Lexend"/>
                <a:cs typeface="Lexend"/>
                <a:sym typeface="Lexend"/>
              </a:rPr>
              <a:t> - It helps remove more barriers/excuses to not cook (which is a nice life skill and saves money). I would also like a tool like this.</a:t>
            </a:r>
            <a:endParaRPr sz="1333" kern="0">
              <a:solidFill>
                <a:srgbClr val="000000"/>
              </a:solidFill>
              <a:latin typeface="Lexend"/>
              <a:ea typeface="Lexend"/>
              <a:cs typeface="Lexend"/>
              <a:sym typeface="Lexend"/>
            </a:endParaRPr>
          </a:p>
        </p:txBody>
      </p:sp>
      <p:pic>
        <p:nvPicPr>
          <p:cNvPr id="407" name="Google Shape;407;p67" descr="a cartoon bear is eating a bowl of food with a spoon . (Provided by Tenor)"/>
          <p:cNvPicPr preferRelativeResize="0"/>
          <p:nvPr/>
        </p:nvPicPr>
        <p:blipFill>
          <a:blip r:embed="rId4">
            <a:alphaModFix/>
          </a:blip>
          <a:stretch>
            <a:fillRect/>
          </a:stretch>
        </p:blipFill>
        <p:spPr>
          <a:xfrm>
            <a:off x="10449200" y="201134"/>
            <a:ext cx="1173333" cy="1173333"/>
          </a:xfrm>
          <a:prstGeom prst="rect">
            <a:avLst/>
          </a:prstGeom>
          <a:noFill/>
          <a:ln>
            <a:noFill/>
          </a:ln>
        </p:spPr>
      </p:pic>
      <p:pic>
        <p:nvPicPr>
          <p:cNvPr id="408" name="Google Shape;408;p67" descr="a drawing of a bowl of food with tofu and vegetables (Provided by Tenor)"/>
          <p:cNvPicPr preferRelativeResize="0"/>
          <p:nvPr/>
        </p:nvPicPr>
        <p:blipFill>
          <a:blip r:embed="rId5">
            <a:alphaModFix/>
          </a:blip>
          <a:stretch>
            <a:fillRect/>
          </a:stretch>
        </p:blipFill>
        <p:spPr>
          <a:xfrm>
            <a:off x="10446368" y="1746787"/>
            <a:ext cx="1400057" cy="1386000"/>
          </a:xfrm>
          <a:prstGeom prst="rect">
            <a:avLst/>
          </a:prstGeom>
          <a:noFill/>
          <a:ln>
            <a:noFill/>
          </a:ln>
        </p:spPr>
      </p:pic>
      <p:pic>
        <p:nvPicPr>
          <p:cNvPr id="409" name="Google Shape;409;p67" descr="a panda bear is cooking food on a stove . (Provided by Tenor)"/>
          <p:cNvPicPr preferRelativeResize="0"/>
          <p:nvPr/>
        </p:nvPicPr>
        <p:blipFill>
          <a:blip r:embed="rId6">
            <a:alphaModFix/>
          </a:blip>
          <a:stretch>
            <a:fillRect/>
          </a:stretch>
        </p:blipFill>
        <p:spPr>
          <a:xfrm>
            <a:off x="10543467" y="3505133"/>
            <a:ext cx="1205851" cy="1205851"/>
          </a:xfrm>
          <a:prstGeom prst="rect">
            <a:avLst/>
          </a:prstGeom>
          <a:noFill/>
          <a:ln>
            <a:noFill/>
          </a:ln>
        </p:spPr>
      </p:pic>
      <p:pic>
        <p:nvPicPr>
          <p:cNvPr id="410" name="Google Shape;410;p67" descr="a cartoon illustration of an onion with a crown on top (Provided by Tenor)"/>
          <p:cNvPicPr preferRelativeResize="0"/>
          <p:nvPr/>
        </p:nvPicPr>
        <p:blipFill>
          <a:blip r:embed="rId7">
            <a:alphaModFix/>
          </a:blip>
          <a:stretch>
            <a:fillRect/>
          </a:stretch>
        </p:blipFill>
        <p:spPr>
          <a:xfrm flipH="1">
            <a:off x="10494918" y="5083325"/>
            <a:ext cx="1302967" cy="13243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0518-9236-1D10-9676-92985086D0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A3203-129B-BB85-2737-68D22D2B0DC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8250669-C8EE-ADCB-4599-8214330F8755}"/>
              </a:ext>
            </a:extLst>
          </p:cNvPr>
          <p:cNvPicPr>
            <a:picLocks noChangeAspect="1"/>
          </p:cNvPicPr>
          <p:nvPr/>
        </p:nvPicPr>
        <p:blipFill>
          <a:blip r:embed="rId2"/>
          <a:stretch>
            <a:fillRect/>
          </a:stretch>
        </p:blipFill>
        <p:spPr>
          <a:xfrm>
            <a:off x="224918" y="0"/>
            <a:ext cx="11742163" cy="6858000"/>
          </a:xfrm>
          <a:prstGeom prst="rect">
            <a:avLst/>
          </a:prstGeom>
        </p:spPr>
      </p:pic>
    </p:spTree>
    <p:extLst>
      <p:ext uri="{BB962C8B-B14F-4D97-AF65-F5344CB8AC3E}">
        <p14:creationId xmlns:p14="http://schemas.microsoft.com/office/powerpoint/2010/main" val="642284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7000"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9259" r="-9259"/>
            </a:stretch>
          </a:blipFill>
        </p:spPr>
        <p:txBody>
          <a:bodyPr/>
          <a:lstStyle/>
          <a:p>
            <a:endParaRPr lang="en-US"/>
          </a:p>
        </p:txBody>
      </p:sp>
      <p:grpSp>
        <p:nvGrpSpPr>
          <p:cNvPr id="3" name="Group 3"/>
          <p:cNvGrpSpPr/>
          <p:nvPr/>
        </p:nvGrpSpPr>
        <p:grpSpPr>
          <a:xfrm>
            <a:off x="379841" y="1574575"/>
            <a:ext cx="4083995" cy="5283425"/>
            <a:chOff x="0" y="0"/>
            <a:chExt cx="13375924" cy="17304304"/>
          </a:xfrm>
        </p:grpSpPr>
        <p:sp>
          <p:nvSpPr>
            <p:cNvPr id="4" name="Freeform 4"/>
            <p:cNvSpPr/>
            <p:nvPr/>
          </p:nvSpPr>
          <p:spPr>
            <a:xfrm>
              <a:off x="0" y="0"/>
              <a:ext cx="13375923" cy="17304305"/>
            </a:xfrm>
            <a:custGeom>
              <a:avLst/>
              <a:gdLst/>
              <a:ahLst/>
              <a:cxnLst/>
              <a:rect l="l" t="t" r="r" b="b"/>
              <a:pathLst>
                <a:path w="13375923" h="17304305">
                  <a:moveTo>
                    <a:pt x="8039988" y="0"/>
                  </a:moveTo>
                  <a:lnTo>
                    <a:pt x="13375923" y="0"/>
                  </a:lnTo>
                  <a:lnTo>
                    <a:pt x="13375923" y="17304305"/>
                  </a:lnTo>
                  <a:lnTo>
                    <a:pt x="0" y="17304305"/>
                  </a:lnTo>
                  <a:lnTo>
                    <a:pt x="0" y="8667878"/>
                  </a:lnTo>
                  <a:cubicBezTo>
                    <a:pt x="0" y="3880349"/>
                    <a:pt x="3599261" y="0"/>
                    <a:pt x="8039988" y="0"/>
                  </a:cubicBezTo>
                  <a:close/>
                </a:path>
              </a:pathLst>
            </a:custGeom>
            <a:solidFill>
              <a:srgbClr val="FFFFFF">
                <a:alpha val="61961"/>
              </a:srgbClr>
            </a:solidFill>
            <a:ln w="12700" cap="sq">
              <a:solidFill>
                <a:srgbClr val="000000"/>
              </a:solidFill>
              <a:prstDash val="solid"/>
              <a:miter/>
            </a:ln>
          </p:spPr>
          <p:txBody>
            <a:bodyPr/>
            <a:lstStyle/>
            <a:p>
              <a:endParaRPr lang="en-US"/>
            </a:p>
          </p:txBody>
        </p:sp>
      </p:grpSp>
      <p:sp>
        <p:nvSpPr>
          <p:cNvPr id="5" name="Freeform 5"/>
          <p:cNvSpPr/>
          <p:nvPr/>
        </p:nvSpPr>
        <p:spPr>
          <a:xfrm>
            <a:off x="1797120" y="553262"/>
            <a:ext cx="3034078" cy="3287841"/>
          </a:xfrm>
          <a:custGeom>
            <a:avLst/>
            <a:gdLst/>
            <a:ahLst/>
            <a:cxnLst/>
            <a:rect l="l" t="t" r="r" b="b"/>
            <a:pathLst>
              <a:path w="4551117" h="4931762">
                <a:moveTo>
                  <a:pt x="0" y="0"/>
                </a:moveTo>
                <a:lnTo>
                  <a:pt x="4551117" y="0"/>
                </a:lnTo>
                <a:lnTo>
                  <a:pt x="4551117" y="4931762"/>
                </a:lnTo>
                <a:lnTo>
                  <a:pt x="0" y="4931762"/>
                </a:lnTo>
                <a:lnTo>
                  <a:pt x="0" y="0"/>
                </a:lnTo>
                <a:close/>
              </a:path>
            </a:pathLst>
          </a:custGeom>
          <a:blipFill>
            <a:blip r:embed="rId3"/>
            <a:stretch>
              <a:fillRect t="-519" b="-519"/>
            </a:stretch>
          </a:blipFill>
        </p:spPr>
        <p:txBody>
          <a:bodyPr/>
          <a:lstStyle/>
          <a:p>
            <a:endParaRPr lang="en-US"/>
          </a:p>
        </p:txBody>
      </p:sp>
      <p:sp>
        <p:nvSpPr>
          <p:cNvPr id="6" name="Freeform 6"/>
          <p:cNvSpPr/>
          <p:nvPr/>
        </p:nvSpPr>
        <p:spPr>
          <a:xfrm>
            <a:off x="205661" y="1574575"/>
            <a:ext cx="2248755" cy="5283425"/>
          </a:xfrm>
          <a:custGeom>
            <a:avLst/>
            <a:gdLst/>
            <a:ahLst/>
            <a:cxnLst/>
            <a:rect l="l" t="t" r="r" b="b"/>
            <a:pathLst>
              <a:path w="3373132" h="7925138">
                <a:moveTo>
                  <a:pt x="0" y="0"/>
                </a:moveTo>
                <a:lnTo>
                  <a:pt x="3373132" y="0"/>
                </a:lnTo>
                <a:lnTo>
                  <a:pt x="3373132" y="7925138"/>
                </a:lnTo>
                <a:lnTo>
                  <a:pt x="0" y="7925138"/>
                </a:lnTo>
                <a:lnTo>
                  <a:pt x="0" y="0"/>
                </a:lnTo>
                <a:close/>
              </a:path>
            </a:pathLst>
          </a:custGeom>
          <a:blipFill>
            <a:blip r:embed="rId4"/>
            <a:stretch>
              <a:fillRect t="-519" b="-519"/>
            </a:stretch>
          </a:blipFill>
        </p:spPr>
        <p:txBody>
          <a:bodyPr/>
          <a:lstStyle/>
          <a:p>
            <a:endParaRPr lang="en-US"/>
          </a:p>
        </p:txBody>
      </p:sp>
      <p:sp>
        <p:nvSpPr>
          <p:cNvPr id="7" name="Freeform 7"/>
          <p:cNvSpPr/>
          <p:nvPr/>
        </p:nvSpPr>
        <p:spPr>
          <a:xfrm>
            <a:off x="2288183" y="4003367"/>
            <a:ext cx="2543015" cy="2496094"/>
          </a:xfrm>
          <a:custGeom>
            <a:avLst/>
            <a:gdLst/>
            <a:ahLst/>
            <a:cxnLst/>
            <a:rect l="l" t="t" r="r" b="b"/>
            <a:pathLst>
              <a:path w="3814523" h="3744141">
                <a:moveTo>
                  <a:pt x="0" y="0"/>
                </a:moveTo>
                <a:lnTo>
                  <a:pt x="3814523" y="0"/>
                </a:lnTo>
                <a:lnTo>
                  <a:pt x="3814523" y="3744141"/>
                </a:lnTo>
                <a:lnTo>
                  <a:pt x="0" y="3744141"/>
                </a:lnTo>
                <a:lnTo>
                  <a:pt x="0" y="0"/>
                </a:lnTo>
                <a:close/>
              </a:path>
            </a:pathLst>
          </a:custGeom>
          <a:blipFill>
            <a:blip r:embed="rId5"/>
            <a:stretch>
              <a:fillRect t="-519" b="-519"/>
            </a:stretch>
          </a:blipFill>
        </p:spPr>
        <p:txBody>
          <a:bodyPr/>
          <a:lstStyle/>
          <a:p>
            <a:endParaRPr lang="en-US"/>
          </a:p>
        </p:txBody>
      </p:sp>
      <p:sp>
        <p:nvSpPr>
          <p:cNvPr id="8" name="TextBox 8"/>
          <p:cNvSpPr txBox="1"/>
          <p:nvPr/>
        </p:nvSpPr>
        <p:spPr>
          <a:xfrm>
            <a:off x="5002113" y="613228"/>
            <a:ext cx="6638800" cy="853503"/>
          </a:xfrm>
          <a:prstGeom prst="rect">
            <a:avLst/>
          </a:prstGeom>
        </p:spPr>
        <p:txBody>
          <a:bodyPr lIns="0" tIns="0" rIns="0" bIns="0" rtlCol="0" anchor="t">
            <a:spAutoFit/>
          </a:bodyPr>
          <a:lstStyle/>
          <a:p>
            <a:pPr defTabSz="609630">
              <a:lnSpc>
                <a:spcPts val="3334"/>
              </a:lnSpc>
              <a:spcBef>
                <a:spcPct val="0"/>
              </a:spcBef>
            </a:pPr>
            <a:r>
              <a:rPr lang="en-US" sz="3334" b="1">
                <a:gradFill>
                  <a:gsLst>
                    <a:gs pos="0">
                      <a:srgbClr val="FFF7AD">
                        <a:alpha val="100000"/>
                      </a:srgbClr>
                    </a:gs>
                    <a:gs pos="100000">
                      <a:srgbClr val="FFA9F9">
                        <a:alpha val="100000"/>
                      </a:srgbClr>
                    </a:gs>
                  </a:gsLst>
                  <a:lin ang="0"/>
                </a:gradFill>
                <a:latin typeface="Agrandir Bold"/>
                <a:ea typeface="Agrandir Bold"/>
                <a:cs typeface="Agrandir Bold"/>
                <a:sym typeface="Agrandir Bold"/>
              </a:rPr>
              <a:t>TradeRewind:</a:t>
            </a:r>
            <a:r>
              <a:rPr lang="en-US" sz="3334" b="1">
                <a:solidFill>
                  <a:srgbClr val="FFFFFF"/>
                </a:solidFill>
                <a:latin typeface="Agrandir Bold"/>
                <a:ea typeface="Agrandir Bold"/>
                <a:cs typeface="Agrandir Bold"/>
                <a:sym typeface="Agrandir Bold"/>
              </a:rPr>
              <a:t> Time Machine for your Trading Strategies</a:t>
            </a:r>
          </a:p>
        </p:txBody>
      </p:sp>
      <p:grpSp>
        <p:nvGrpSpPr>
          <p:cNvPr id="9" name="Group 9"/>
          <p:cNvGrpSpPr/>
          <p:nvPr/>
        </p:nvGrpSpPr>
        <p:grpSpPr>
          <a:xfrm>
            <a:off x="5036869" y="1639684"/>
            <a:ext cx="6880647" cy="4094387"/>
            <a:chOff x="0" y="-66675"/>
            <a:chExt cx="13761295" cy="8188774"/>
          </a:xfrm>
        </p:grpSpPr>
        <p:sp>
          <p:nvSpPr>
            <p:cNvPr id="10" name="TextBox 10"/>
            <p:cNvSpPr txBox="1"/>
            <p:nvPr/>
          </p:nvSpPr>
          <p:spPr>
            <a:xfrm>
              <a:off x="59372" y="-66675"/>
              <a:ext cx="13701923" cy="586058"/>
            </a:xfrm>
            <a:prstGeom prst="rect">
              <a:avLst/>
            </a:prstGeom>
          </p:spPr>
          <p:txBody>
            <a:bodyPr lIns="0" tIns="0" rIns="0" bIns="0" rtlCol="0" anchor="t">
              <a:spAutoFit/>
            </a:bodyPr>
            <a:lstStyle/>
            <a:p>
              <a:pPr defTabSz="609630">
                <a:lnSpc>
                  <a:spcPts val="2426"/>
                </a:lnSpc>
              </a:pPr>
              <a:r>
                <a:rPr lang="en-US" sz="1733" b="1">
                  <a:solidFill>
                    <a:srgbClr val="000000"/>
                  </a:solidFill>
                  <a:latin typeface="Poppins Bold"/>
                  <a:ea typeface="Poppins Bold"/>
                  <a:cs typeface="Poppins Bold"/>
                  <a:sym typeface="Poppins Bold"/>
                </a:rPr>
                <a:t>Project Type: </a:t>
              </a:r>
              <a:r>
                <a:rPr lang="en-US" sz="1733">
                  <a:solidFill>
                    <a:srgbClr val="000000"/>
                  </a:solidFill>
                  <a:latin typeface="Poppins"/>
                  <a:ea typeface="Poppins"/>
                  <a:cs typeface="Poppins"/>
                  <a:sym typeface="Poppins"/>
                </a:rPr>
                <a:t>Tool - Algorithmic Trading Strategy Backtester.</a:t>
              </a:r>
            </a:p>
          </p:txBody>
        </p:sp>
        <p:sp>
          <p:nvSpPr>
            <p:cNvPr id="11" name="TextBox 11"/>
            <p:cNvSpPr txBox="1"/>
            <p:nvPr/>
          </p:nvSpPr>
          <p:spPr>
            <a:xfrm>
              <a:off x="0" y="764957"/>
              <a:ext cx="13688691" cy="7357142"/>
            </a:xfrm>
            <a:prstGeom prst="rect">
              <a:avLst/>
            </a:prstGeom>
          </p:spPr>
          <p:txBody>
            <a:bodyPr lIns="0" tIns="0" rIns="0" bIns="0" rtlCol="0" anchor="t">
              <a:spAutoFit/>
            </a:bodyPr>
            <a:lstStyle/>
            <a:p>
              <a:pPr defTabSz="609630">
                <a:lnSpc>
                  <a:spcPts val="2427"/>
                </a:lnSpc>
              </a:pPr>
              <a:r>
                <a:rPr lang="en-US" sz="1733" b="1">
                  <a:solidFill>
                    <a:srgbClr val="000000"/>
                  </a:solidFill>
                  <a:latin typeface="Poppins Bold"/>
                  <a:ea typeface="Poppins Bold"/>
                  <a:cs typeface="Poppins Bold"/>
                  <a:sym typeface="Poppins Bold"/>
                </a:rPr>
                <a:t>What We're Building: </a:t>
              </a:r>
              <a:r>
                <a:rPr lang="en-US" sz="1733">
                  <a:solidFill>
                    <a:srgbClr val="000000"/>
                  </a:solidFill>
                  <a:latin typeface="Poppins"/>
                  <a:ea typeface="Poppins"/>
                  <a:cs typeface="Poppins"/>
                  <a:sym typeface="Poppins"/>
                </a:rPr>
                <a:t>Python toolkit that tests trading strategies on historical market data.</a:t>
              </a:r>
            </a:p>
            <a:p>
              <a:pPr defTabSz="609630">
                <a:lnSpc>
                  <a:spcPts val="2427"/>
                </a:lnSpc>
              </a:pPr>
              <a:r>
                <a:rPr lang="en-US" sz="1733" b="1">
                  <a:solidFill>
                    <a:srgbClr val="000000"/>
                  </a:solidFill>
                  <a:latin typeface="Poppins Bold"/>
                  <a:ea typeface="Poppins Bold"/>
                  <a:cs typeface="Poppins Bold"/>
                  <a:sym typeface="Poppins Bold"/>
                </a:rPr>
                <a:t>Why It's Cool:</a:t>
              </a:r>
            </a:p>
            <a:p>
              <a:pPr marL="374246" lvl="1" indent="-187123" defTabSz="609630">
                <a:lnSpc>
                  <a:spcPts val="2427"/>
                </a:lnSpc>
                <a:buFont typeface="Arial"/>
                <a:buChar char="•"/>
              </a:pPr>
              <a:r>
                <a:rPr lang="en-US" sz="1733">
                  <a:solidFill>
                    <a:srgbClr val="000000"/>
                  </a:solidFill>
                  <a:latin typeface="Poppins"/>
                  <a:ea typeface="Poppins"/>
                  <a:cs typeface="Poppins"/>
                  <a:sym typeface="Poppins"/>
                </a:rPr>
                <a:t>Turns expensive trial-and-error into safe, instant validation.</a:t>
              </a:r>
            </a:p>
            <a:p>
              <a:pPr marL="374246" lvl="1" indent="-187123" defTabSz="609630">
                <a:lnSpc>
                  <a:spcPts val="2427"/>
                </a:lnSpc>
                <a:buFont typeface="Arial"/>
                <a:buChar char="•"/>
              </a:pPr>
              <a:r>
                <a:rPr lang="en-US" sz="1733">
                  <a:solidFill>
                    <a:srgbClr val="000000"/>
                  </a:solidFill>
                  <a:latin typeface="Poppins"/>
                  <a:ea typeface="Poppins"/>
                  <a:cs typeface="Poppins"/>
                  <a:sym typeface="Poppins"/>
                </a:rPr>
                <a:t>Simulate years of trading in seconds, without risking real money.</a:t>
              </a:r>
            </a:p>
            <a:p>
              <a:pPr marL="374246" lvl="1" indent="-187123" defTabSz="609630">
                <a:lnSpc>
                  <a:spcPts val="2427"/>
                </a:lnSpc>
                <a:buFont typeface="Arial"/>
                <a:buChar char="•"/>
              </a:pPr>
              <a:r>
                <a:rPr lang="en-US" sz="1733">
                  <a:solidFill>
                    <a:srgbClr val="000000"/>
                  </a:solidFill>
                  <a:latin typeface="Poppins"/>
                  <a:ea typeface="Poppins"/>
                  <a:cs typeface="Poppins"/>
                  <a:sym typeface="Poppins"/>
                </a:rPr>
                <a:t>Saves traders from costly mistakes before entering real markets.</a:t>
              </a:r>
            </a:p>
            <a:p>
              <a:pPr defTabSz="609630">
                <a:lnSpc>
                  <a:spcPts val="2427"/>
                </a:lnSpc>
              </a:pPr>
              <a:r>
                <a:rPr lang="en-US" sz="1733" b="1">
                  <a:solidFill>
                    <a:srgbClr val="000000"/>
                  </a:solidFill>
                  <a:latin typeface="Poppins Bold"/>
                  <a:ea typeface="Poppins Bold"/>
                  <a:cs typeface="Poppins Bold"/>
                  <a:sym typeface="Poppins Bold"/>
                </a:rPr>
                <a:t>Data Sources: </a:t>
              </a:r>
              <a:r>
                <a:rPr lang="en-US" sz="1733">
                  <a:solidFill>
                    <a:srgbClr val="000000"/>
                  </a:solidFill>
                  <a:latin typeface="Poppins"/>
                  <a:ea typeface="Poppins"/>
                  <a:cs typeface="Poppins"/>
                  <a:sym typeface="Poppins"/>
                </a:rPr>
                <a:t>Multi-source data integration ( </a:t>
              </a:r>
            </a:p>
            <a:p>
              <a:pPr defTabSz="609630">
                <a:lnSpc>
                  <a:spcPts val="2427"/>
                </a:lnSpc>
              </a:pPr>
              <a:r>
                <a:rPr lang="en-US" sz="1733">
                  <a:solidFill>
                    <a:srgbClr val="000000"/>
                  </a:solidFill>
                  <a:latin typeface="Poppins"/>
                  <a:ea typeface="Poppins"/>
                  <a:cs typeface="Poppins"/>
                  <a:sym typeface="Poppins"/>
                </a:rPr>
                <a:t>and                                        )</a:t>
              </a:r>
            </a:p>
            <a:p>
              <a:pPr defTabSz="609630">
                <a:lnSpc>
                  <a:spcPts val="2427"/>
                </a:lnSpc>
              </a:pPr>
              <a:endParaRPr lang="en-US" sz="1733">
                <a:solidFill>
                  <a:srgbClr val="000000"/>
                </a:solidFill>
                <a:latin typeface="Poppins"/>
                <a:ea typeface="Poppins"/>
                <a:cs typeface="Poppins"/>
                <a:sym typeface="Poppins"/>
              </a:endParaRPr>
            </a:p>
          </p:txBody>
        </p:sp>
      </p:grpSp>
      <p:grpSp>
        <p:nvGrpSpPr>
          <p:cNvPr id="12" name="Group 12"/>
          <p:cNvGrpSpPr/>
          <p:nvPr/>
        </p:nvGrpSpPr>
        <p:grpSpPr>
          <a:xfrm>
            <a:off x="5002113" y="5702410"/>
            <a:ext cx="5279254" cy="558025"/>
            <a:chOff x="0" y="0"/>
            <a:chExt cx="1987514" cy="210089"/>
          </a:xfrm>
        </p:grpSpPr>
        <p:sp>
          <p:nvSpPr>
            <p:cNvPr id="13" name="Freeform 13"/>
            <p:cNvSpPr/>
            <p:nvPr/>
          </p:nvSpPr>
          <p:spPr>
            <a:xfrm>
              <a:off x="0" y="0"/>
              <a:ext cx="1987514" cy="210089"/>
            </a:xfrm>
            <a:custGeom>
              <a:avLst/>
              <a:gdLst/>
              <a:ahLst/>
              <a:cxnLst/>
              <a:rect l="l" t="t" r="r" b="b"/>
              <a:pathLst>
                <a:path w="1987514" h="210089">
                  <a:moveTo>
                    <a:pt x="1987514" y="49860"/>
                  </a:moveTo>
                  <a:lnTo>
                    <a:pt x="1987514" y="160228"/>
                  </a:lnTo>
                  <a:cubicBezTo>
                    <a:pt x="1987514" y="173452"/>
                    <a:pt x="1982261" y="186134"/>
                    <a:pt x="1972910" y="195485"/>
                  </a:cubicBezTo>
                  <a:cubicBezTo>
                    <a:pt x="1963559" y="204836"/>
                    <a:pt x="1950877" y="210089"/>
                    <a:pt x="1937653" y="210089"/>
                  </a:cubicBezTo>
                  <a:lnTo>
                    <a:pt x="49860" y="210089"/>
                  </a:lnTo>
                  <a:cubicBezTo>
                    <a:pt x="36637" y="210089"/>
                    <a:pt x="23954" y="204836"/>
                    <a:pt x="14604" y="195485"/>
                  </a:cubicBezTo>
                  <a:cubicBezTo>
                    <a:pt x="5253" y="186134"/>
                    <a:pt x="0" y="173452"/>
                    <a:pt x="0" y="160228"/>
                  </a:cubicBezTo>
                  <a:lnTo>
                    <a:pt x="0" y="49860"/>
                  </a:lnTo>
                  <a:cubicBezTo>
                    <a:pt x="0" y="36637"/>
                    <a:pt x="5253" y="23954"/>
                    <a:pt x="14604" y="14604"/>
                  </a:cubicBezTo>
                  <a:cubicBezTo>
                    <a:pt x="23954" y="5253"/>
                    <a:pt x="36637" y="0"/>
                    <a:pt x="49860" y="0"/>
                  </a:cubicBezTo>
                  <a:lnTo>
                    <a:pt x="1937653" y="0"/>
                  </a:lnTo>
                  <a:cubicBezTo>
                    <a:pt x="1950877" y="0"/>
                    <a:pt x="1963559" y="5253"/>
                    <a:pt x="1972910" y="14604"/>
                  </a:cubicBezTo>
                  <a:cubicBezTo>
                    <a:pt x="1982261" y="23954"/>
                    <a:pt x="1987514" y="36637"/>
                    <a:pt x="1987514" y="49860"/>
                  </a:cubicBezTo>
                  <a:close/>
                </a:path>
              </a:pathLst>
            </a:custGeom>
            <a:solidFill>
              <a:srgbClr val="FFFFFF">
                <a:alpha val="48627"/>
              </a:srgbClr>
            </a:solidFill>
            <a:ln cap="rnd">
              <a:noFill/>
              <a:prstDash val="solid"/>
              <a:round/>
            </a:ln>
          </p:spPr>
          <p:txBody>
            <a:bodyPr/>
            <a:lstStyle/>
            <a:p>
              <a:endParaRPr lang="en-US"/>
            </a:p>
          </p:txBody>
        </p:sp>
        <p:sp>
          <p:nvSpPr>
            <p:cNvPr id="14" name="TextBox 14"/>
            <p:cNvSpPr txBox="1"/>
            <p:nvPr/>
          </p:nvSpPr>
          <p:spPr>
            <a:xfrm>
              <a:off x="0" y="-57150"/>
              <a:ext cx="1987514" cy="267239"/>
            </a:xfrm>
            <a:prstGeom prst="rect">
              <a:avLst/>
            </a:prstGeom>
          </p:spPr>
          <p:txBody>
            <a:bodyPr lIns="33867" tIns="33867" rIns="33867" bIns="33867" rtlCol="0" anchor="ctr"/>
            <a:lstStyle/>
            <a:p>
              <a:pPr algn="ctr" defTabSz="609630">
                <a:lnSpc>
                  <a:spcPts val="2147"/>
                </a:lnSpc>
                <a:spcBef>
                  <a:spcPct val="0"/>
                </a:spcBef>
              </a:pPr>
              <a:endParaRPr sz="1200">
                <a:solidFill>
                  <a:prstClr val="black"/>
                </a:solidFill>
                <a:latin typeface="Calibri"/>
              </a:endParaRPr>
            </a:p>
          </p:txBody>
        </p:sp>
      </p:grpSp>
      <p:sp>
        <p:nvSpPr>
          <p:cNvPr id="15" name="TextBox 15"/>
          <p:cNvSpPr txBox="1"/>
          <p:nvPr/>
        </p:nvSpPr>
        <p:spPr>
          <a:xfrm>
            <a:off x="5904970" y="5812089"/>
            <a:ext cx="2572223" cy="281039"/>
          </a:xfrm>
          <a:prstGeom prst="rect">
            <a:avLst/>
          </a:prstGeom>
        </p:spPr>
        <p:txBody>
          <a:bodyPr lIns="0" tIns="0" rIns="0" bIns="0" rtlCol="0" anchor="t">
            <a:spAutoFit/>
          </a:bodyPr>
          <a:lstStyle/>
          <a:p>
            <a:pPr defTabSz="609630">
              <a:lnSpc>
                <a:spcPts val="2333"/>
              </a:lnSpc>
            </a:pPr>
            <a:r>
              <a:rPr lang="en-US" sz="1666" b="1">
                <a:solidFill>
                  <a:srgbClr val="000000"/>
                </a:solidFill>
                <a:latin typeface="Poppins Bold"/>
                <a:ea typeface="Poppins Bold"/>
                <a:cs typeface="Poppins Bold"/>
                <a:sym typeface="Poppins Bold"/>
              </a:rPr>
              <a:t>Priyal Jain</a:t>
            </a:r>
          </a:p>
        </p:txBody>
      </p:sp>
      <p:sp>
        <p:nvSpPr>
          <p:cNvPr id="16" name="TextBox 16"/>
          <p:cNvSpPr txBox="1"/>
          <p:nvPr/>
        </p:nvSpPr>
        <p:spPr>
          <a:xfrm>
            <a:off x="10052461" y="4734108"/>
            <a:ext cx="1588452" cy="281039"/>
          </a:xfrm>
          <a:prstGeom prst="rect">
            <a:avLst/>
          </a:prstGeom>
        </p:spPr>
        <p:txBody>
          <a:bodyPr lIns="0" tIns="0" rIns="0" bIns="0" rtlCol="0" anchor="t">
            <a:spAutoFit/>
          </a:bodyPr>
          <a:lstStyle/>
          <a:p>
            <a:pPr defTabSz="609630">
              <a:lnSpc>
                <a:spcPts val="2333"/>
              </a:lnSpc>
            </a:pPr>
            <a:r>
              <a:rPr lang="en-US" sz="1666" u="sng">
                <a:solidFill>
                  <a:srgbClr val="000000"/>
                </a:solidFill>
                <a:latin typeface="Poppins"/>
                <a:ea typeface="Poppins"/>
                <a:cs typeface="Poppins"/>
                <a:sym typeface="Poppins"/>
                <a:hlinkClick r:id="rId6" tooltip="https://pypi.org/project/yfinance/"/>
              </a:rPr>
              <a:t>Yahoo Finance</a:t>
            </a:r>
          </a:p>
        </p:txBody>
      </p:sp>
      <p:sp>
        <p:nvSpPr>
          <p:cNvPr id="17" name="TextBox 17"/>
          <p:cNvSpPr txBox="1"/>
          <p:nvPr/>
        </p:nvSpPr>
        <p:spPr>
          <a:xfrm>
            <a:off x="5600482" y="5082081"/>
            <a:ext cx="2343513" cy="281039"/>
          </a:xfrm>
          <a:prstGeom prst="rect">
            <a:avLst/>
          </a:prstGeom>
        </p:spPr>
        <p:txBody>
          <a:bodyPr lIns="0" tIns="0" rIns="0" bIns="0" rtlCol="0" anchor="t">
            <a:spAutoFit/>
          </a:bodyPr>
          <a:lstStyle/>
          <a:p>
            <a:pPr defTabSz="609630">
              <a:lnSpc>
                <a:spcPts val="2333"/>
              </a:lnSpc>
            </a:pPr>
            <a:r>
              <a:rPr lang="en-US" sz="1666" u="sng">
                <a:solidFill>
                  <a:srgbClr val="000000"/>
                </a:solidFill>
                <a:latin typeface="Poppins"/>
                <a:ea typeface="Poppins"/>
                <a:cs typeface="Poppins"/>
                <a:sym typeface="Poppins"/>
                <a:hlinkClick r:id="rId7" tooltip="https://fred.stlouisfed.org/docs/api/fred/v2/api_key.html"/>
              </a:rPr>
              <a:t>Federal Reserve APIs</a:t>
            </a:r>
          </a:p>
        </p:txBody>
      </p:sp>
      <p:sp>
        <p:nvSpPr>
          <p:cNvPr id="18" name="Freeform 18"/>
          <p:cNvSpPr/>
          <p:nvPr/>
        </p:nvSpPr>
        <p:spPr>
          <a:xfrm rot="-2024675">
            <a:off x="5142869" y="5671420"/>
            <a:ext cx="644161" cy="620005"/>
          </a:xfrm>
          <a:custGeom>
            <a:avLst/>
            <a:gdLst/>
            <a:ahLst/>
            <a:cxnLst/>
            <a:rect l="l" t="t" r="r" b="b"/>
            <a:pathLst>
              <a:path w="966241" h="930007">
                <a:moveTo>
                  <a:pt x="0" y="0"/>
                </a:moveTo>
                <a:lnTo>
                  <a:pt x="966242" y="0"/>
                </a:lnTo>
                <a:lnTo>
                  <a:pt x="966242" y="930008"/>
                </a:lnTo>
                <a:lnTo>
                  <a:pt x="0" y="930008"/>
                </a:lnTo>
                <a:lnTo>
                  <a:pt x="0" y="0"/>
                </a:lnTo>
                <a:close/>
              </a:path>
            </a:pathLst>
          </a:custGeom>
          <a:blipFill>
            <a:blip r:embed="rId8"/>
            <a:stretch>
              <a:fillRect/>
            </a:stretch>
          </a:blipFill>
        </p:spPr>
        <p:txBody>
          <a:bodyPr/>
          <a:lstStyle/>
          <a:p>
            <a:endParaRPr lang="en-US"/>
          </a:p>
        </p:txBody>
      </p:sp>
      <p:sp>
        <p:nvSpPr>
          <p:cNvPr id="19" name="Freeform 19"/>
          <p:cNvSpPr/>
          <p:nvPr/>
        </p:nvSpPr>
        <p:spPr>
          <a:xfrm rot="-1520095">
            <a:off x="363720" y="1060297"/>
            <a:ext cx="644161" cy="620005"/>
          </a:xfrm>
          <a:custGeom>
            <a:avLst/>
            <a:gdLst/>
            <a:ahLst/>
            <a:cxnLst/>
            <a:rect l="l" t="t" r="r" b="b"/>
            <a:pathLst>
              <a:path w="966241" h="930007">
                <a:moveTo>
                  <a:pt x="0" y="0"/>
                </a:moveTo>
                <a:lnTo>
                  <a:pt x="966242" y="0"/>
                </a:lnTo>
                <a:lnTo>
                  <a:pt x="966242" y="930007"/>
                </a:lnTo>
                <a:lnTo>
                  <a:pt x="0" y="930007"/>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4E5904-6ECF-4E4A-5116-A16F6A79AE98}"/>
              </a:ext>
            </a:extLst>
          </p:cNvPr>
          <p:cNvGrpSpPr/>
          <p:nvPr/>
        </p:nvGrpSpPr>
        <p:grpSpPr>
          <a:xfrm>
            <a:off x="494984" y="294903"/>
            <a:ext cx="3180846" cy="382584"/>
            <a:chOff x="494984" y="294903"/>
            <a:chExt cx="3180846" cy="382584"/>
          </a:xfrm>
        </p:grpSpPr>
        <p:pic>
          <p:nvPicPr>
            <p:cNvPr id="4" name="Picture 3">
              <a:extLst>
                <a:ext uri="{FF2B5EF4-FFF2-40B4-BE49-F238E27FC236}">
                  <a16:creationId xmlns:a16="http://schemas.microsoft.com/office/drawing/2014/main" id="{51DFC3C8-DA9C-4C8B-76F9-9D5D2FCD82CE}"/>
                </a:ext>
              </a:extLst>
            </p:cNvPr>
            <p:cNvPicPr>
              <a:picLocks noChangeAspect="1"/>
            </p:cNvPicPr>
            <p:nvPr/>
          </p:nvPicPr>
          <p:blipFill>
            <a:blip r:embed="rId3"/>
            <a:stretch>
              <a:fillRect/>
            </a:stretch>
          </p:blipFill>
          <p:spPr>
            <a:xfrm>
              <a:off x="494984" y="294903"/>
              <a:ext cx="323165" cy="369332"/>
            </a:xfrm>
            <a:prstGeom prst="rect">
              <a:avLst/>
            </a:prstGeom>
          </p:spPr>
        </p:pic>
        <p:sp>
          <p:nvSpPr>
            <p:cNvPr id="5" name="TextBox 4">
              <a:extLst>
                <a:ext uri="{FF2B5EF4-FFF2-40B4-BE49-F238E27FC236}">
                  <a16:creationId xmlns:a16="http://schemas.microsoft.com/office/drawing/2014/main" id="{09BC1497-CB21-0206-285C-82D663DB9E06}"/>
                </a:ext>
              </a:extLst>
            </p:cNvPr>
            <p:cNvSpPr txBox="1"/>
            <p:nvPr/>
          </p:nvSpPr>
          <p:spPr>
            <a:xfrm>
              <a:off x="815702" y="308155"/>
              <a:ext cx="286012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PROJECT PITCH</a:t>
              </a:r>
            </a:p>
          </p:txBody>
        </p:sp>
      </p:grpSp>
      <p:sp>
        <p:nvSpPr>
          <p:cNvPr id="7" name="TextBox 6">
            <a:extLst>
              <a:ext uri="{FF2B5EF4-FFF2-40B4-BE49-F238E27FC236}">
                <a16:creationId xmlns:a16="http://schemas.microsoft.com/office/drawing/2014/main" id="{76E38639-B6DE-05DF-D770-174483411A50}"/>
              </a:ext>
            </a:extLst>
          </p:cNvPr>
          <p:cNvSpPr txBox="1"/>
          <p:nvPr/>
        </p:nvSpPr>
        <p:spPr>
          <a:xfrm>
            <a:off x="428724" y="593694"/>
            <a:ext cx="2995115" cy="646331"/>
          </a:xfrm>
          <a:prstGeom prst="rect">
            <a:avLst/>
          </a:prstGeom>
          <a:noFill/>
        </p:spPr>
        <p:txBody>
          <a:bodyPr wrap="none" rtlCol="0">
            <a:spAutoFit/>
          </a:bodyPr>
          <a:lstStyle/>
          <a:p>
            <a:r>
              <a:rPr lang="en-US" sz="3600" b="1" dirty="0">
                <a:latin typeface="Calibri" panose="020F0502020204030204" pitchFamily="34" charset="0"/>
                <a:cs typeface="Calibri" panose="020F0502020204030204" pitchFamily="34" charset="0"/>
              </a:rPr>
              <a:t>Breathe Better</a:t>
            </a:r>
          </a:p>
        </p:txBody>
      </p:sp>
      <p:cxnSp>
        <p:nvCxnSpPr>
          <p:cNvPr id="10" name="Straight Connector 9">
            <a:extLst>
              <a:ext uri="{FF2B5EF4-FFF2-40B4-BE49-F238E27FC236}">
                <a16:creationId xmlns:a16="http://schemas.microsoft.com/office/drawing/2014/main" id="{5F775EC2-795E-AF86-B6BB-3B46589CD0F6}"/>
              </a:ext>
            </a:extLst>
          </p:cNvPr>
          <p:cNvCxnSpPr>
            <a:cxnSpLocks/>
          </p:cNvCxnSpPr>
          <p:nvPr/>
        </p:nvCxnSpPr>
        <p:spPr>
          <a:xfrm>
            <a:off x="172278" y="1240025"/>
            <a:ext cx="11820939" cy="0"/>
          </a:xfrm>
          <a:prstGeom prst="line">
            <a:avLst/>
          </a:prstGeom>
          <a:ln w="3175"/>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7BE6E84A-6FE5-7094-735D-4BA1CB10B9EC}"/>
              </a:ext>
            </a:extLst>
          </p:cNvPr>
          <p:cNvSpPr txBox="1"/>
          <p:nvPr/>
        </p:nvSpPr>
        <p:spPr>
          <a:xfrm>
            <a:off x="5259288" y="1433232"/>
            <a:ext cx="1646918"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PROBLEM STATEMENT</a:t>
            </a:r>
          </a:p>
        </p:txBody>
      </p:sp>
      <p:sp>
        <p:nvSpPr>
          <p:cNvPr id="15" name="TextBox 14">
            <a:extLst>
              <a:ext uri="{FF2B5EF4-FFF2-40B4-BE49-F238E27FC236}">
                <a16:creationId xmlns:a16="http://schemas.microsoft.com/office/drawing/2014/main" id="{38FCCAA7-25AF-071A-C9A7-3D9395E07A91}"/>
              </a:ext>
            </a:extLst>
          </p:cNvPr>
          <p:cNvSpPr txBox="1"/>
          <p:nvPr/>
        </p:nvSpPr>
        <p:spPr>
          <a:xfrm>
            <a:off x="523638" y="1845581"/>
            <a:ext cx="11144724" cy="1200329"/>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“How does </a:t>
            </a:r>
            <a:r>
              <a:rPr lang="en-US" sz="3600" b="1" dirty="0">
                <a:latin typeface="Calibri" panose="020F0502020204030204" pitchFamily="34" charset="0"/>
                <a:cs typeface="Calibri" panose="020F0502020204030204" pitchFamily="34" charset="0"/>
              </a:rPr>
              <a:t>air pollution </a:t>
            </a:r>
            <a:r>
              <a:rPr lang="en-US" sz="3600" dirty="0">
                <a:latin typeface="Calibri" panose="020F0502020204030204" pitchFamily="34" charset="0"/>
                <a:cs typeface="Calibri" panose="020F0502020204030204" pitchFamily="34" charset="0"/>
              </a:rPr>
              <a:t>relate to </a:t>
            </a:r>
            <a:r>
              <a:rPr lang="en-US" sz="3600" b="1" dirty="0">
                <a:solidFill>
                  <a:srgbClr val="C00000"/>
                </a:solidFill>
                <a:latin typeface="Calibri" panose="020F0502020204030204" pitchFamily="34" charset="0"/>
                <a:cs typeface="Calibri" panose="020F0502020204030204" pitchFamily="34" charset="0"/>
              </a:rPr>
              <a:t>chronic health outcomes </a:t>
            </a:r>
            <a:r>
              <a:rPr lang="en-US" sz="3600" dirty="0">
                <a:latin typeface="Calibri" panose="020F0502020204030204" pitchFamily="34" charset="0"/>
                <a:cs typeface="Calibri" panose="020F0502020204030204" pitchFamily="34" charset="0"/>
              </a:rPr>
              <a:t>across U.S. communities?”</a:t>
            </a:r>
          </a:p>
        </p:txBody>
      </p:sp>
      <p:sp>
        <p:nvSpPr>
          <p:cNvPr id="16" name="Rectangle 15">
            <a:extLst>
              <a:ext uri="{FF2B5EF4-FFF2-40B4-BE49-F238E27FC236}">
                <a16:creationId xmlns:a16="http://schemas.microsoft.com/office/drawing/2014/main" id="{38E11647-B6AD-8D89-F214-0DBB79A0AAD0}"/>
              </a:ext>
            </a:extLst>
          </p:cNvPr>
          <p:cNvSpPr/>
          <p:nvPr/>
        </p:nvSpPr>
        <p:spPr>
          <a:xfrm>
            <a:off x="523638" y="3398523"/>
            <a:ext cx="3470430" cy="2865783"/>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2B8FBC8B-3560-CA5C-9D0C-D4A1E81FF073}"/>
              </a:ext>
            </a:extLst>
          </p:cNvPr>
          <p:cNvSpPr/>
          <p:nvPr/>
        </p:nvSpPr>
        <p:spPr>
          <a:xfrm>
            <a:off x="4388970" y="3428999"/>
            <a:ext cx="3562028" cy="2865783"/>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C9C45118-CB2B-988A-33EE-C150615D028C}"/>
              </a:ext>
            </a:extLst>
          </p:cNvPr>
          <p:cNvSpPr/>
          <p:nvPr/>
        </p:nvSpPr>
        <p:spPr>
          <a:xfrm>
            <a:off x="8309394" y="3398523"/>
            <a:ext cx="3355354" cy="2865783"/>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D83C0D7-CD29-F82B-72D0-3192B9473122}"/>
              </a:ext>
            </a:extLst>
          </p:cNvPr>
          <p:cNvCxnSpPr>
            <a:cxnSpLocks/>
          </p:cNvCxnSpPr>
          <p:nvPr/>
        </p:nvCxnSpPr>
        <p:spPr>
          <a:xfrm flipV="1">
            <a:off x="4404306" y="3438771"/>
            <a:ext cx="4654" cy="2865783"/>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DA91261D-6D45-9CBD-9BE3-5E1335394B83}"/>
              </a:ext>
            </a:extLst>
          </p:cNvPr>
          <p:cNvCxnSpPr>
            <a:cxnSpLocks/>
          </p:cNvCxnSpPr>
          <p:nvPr/>
        </p:nvCxnSpPr>
        <p:spPr>
          <a:xfrm flipV="1">
            <a:off x="503765" y="3428998"/>
            <a:ext cx="4654" cy="2865783"/>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8D105949-6B85-E440-0FB7-397AA614CB4D}"/>
              </a:ext>
            </a:extLst>
          </p:cNvPr>
          <p:cNvCxnSpPr>
            <a:cxnSpLocks/>
          </p:cNvCxnSpPr>
          <p:nvPr/>
        </p:nvCxnSpPr>
        <p:spPr>
          <a:xfrm flipV="1">
            <a:off x="8339833" y="3438771"/>
            <a:ext cx="4654" cy="2865783"/>
          </a:xfrm>
          <a:prstGeom prst="line">
            <a:avLst/>
          </a:prstGeom>
        </p:spPr>
        <p:style>
          <a:lnRef idx="3">
            <a:schemeClr val="accent3"/>
          </a:lnRef>
          <a:fillRef idx="0">
            <a:schemeClr val="accent3"/>
          </a:fillRef>
          <a:effectRef idx="2">
            <a:schemeClr val="accent3"/>
          </a:effectRef>
          <a:fontRef idx="minor">
            <a:schemeClr val="tx1"/>
          </a:fontRef>
        </p:style>
      </p:cxnSp>
      <p:pic>
        <p:nvPicPr>
          <p:cNvPr id="24" name="Picture 23">
            <a:extLst>
              <a:ext uri="{FF2B5EF4-FFF2-40B4-BE49-F238E27FC236}">
                <a16:creationId xmlns:a16="http://schemas.microsoft.com/office/drawing/2014/main" id="{A3313757-A6F1-B5E8-C8E7-EED1F0AA6605}"/>
              </a:ext>
            </a:extLst>
          </p:cNvPr>
          <p:cNvPicPr>
            <a:picLocks noChangeAspect="1"/>
          </p:cNvPicPr>
          <p:nvPr/>
        </p:nvPicPr>
        <p:blipFill>
          <a:blip r:embed="rId4"/>
          <a:stretch>
            <a:fillRect/>
          </a:stretch>
        </p:blipFill>
        <p:spPr>
          <a:xfrm>
            <a:off x="558696" y="3398523"/>
            <a:ext cx="694057" cy="694057"/>
          </a:xfrm>
          <a:prstGeom prst="rect">
            <a:avLst/>
          </a:prstGeom>
        </p:spPr>
      </p:pic>
      <p:pic>
        <p:nvPicPr>
          <p:cNvPr id="25" name="Picture 24">
            <a:extLst>
              <a:ext uri="{FF2B5EF4-FFF2-40B4-BE49-F238E27FC236}">
                <a16:creationId xmlns:a16="http://schemas.microsoft.com/office/drawing/2014/main" id="{C2404796-4FF8-5E98-2B5E-3B28F3E5BFAE}"/>
              </a:ext>
            </a:extLst>
          </p:cNvPr>
          <p:cNvPicPr>
            <a:picLocks noChangeAspect="1"/>
          </p:cNvPicPr>
          <p:nvPr/>
        </p:nvPicPr>
        <p:blipFill>
          <a:blip r:embed="rId5"/>
          <a:stretch>
            <a:fillRect/>
          </a:stretch>
        </p:blipFill>
        <p:spPr>
          <a:xfrm>
            <a:off x="652027" y="4182086"/>
            <a:ext cx="462792" cy="1962237"/>
          </a:xfrm>
          <a:prstGeom prst="rect">
            <a:avLst/>
          </a:prstGeom>
        </p:spPr>
      </p:pic>
      <p:pic>
        <p:nvPicPr>
          <p:cNvPr id="26" name="Picture 25">
            <a:extLst>
              <a:ext uri="{FF2B5EF4-FFF2-40B4-BE49-F238E27FC236}">
                <a16:creationId xmlns:a16="http://schemas.microsoft.com/office/drawing/2014/main" id="{03E98044-73E6-6B6A-89E9-F0D904474328}"/>
              </a:ext>
            </a:extLst>
          </p:cNvPr>
          <p:cNvPicPr>
            <a:picLocks noChangeAspect="1"/>
          </p:cNvPicPr>
          <p:nvPr/>
        </p:nvPicPr>
        <p:blipFill>
          <a:blip r:embed="rId6"/>
          <a:stretch>
            <a:fillRect/>
          </a:stretch>
        </p:blipFill>
        <p:spPr>
          <a:xfrm>
            <a:off x="4669877" y="3472035"/>
            <a:ext cx="600562" cy="609394"/>
          </a:xfrm>
          <a:prstGeom prst="rect">
            <a:avLst/>
          </a:prstGeom>
        </p:spPr>
      </p:pic>
      <p:sp>
        <p:nvSpPr>
          <p:cNvPr id="27" name="TextBox 26">
            <a:extLst>
              <a:ext uri="{FF2B5EF4-FFF2-40B4-BE49-F238E27FC236}">
                <a16:creationId xmlns:a16="http://schemas.microsoft.com/office/drawing/2014/main" id="{DDA71EA4-90B0-0514-7484-A5E2576ED7F6}"/>
              </a:ext>
            </a:extLst>
          </p:cNvPr>
          <p:cNvSpPr txBox="1"/>
          <p:nvPr/>
        </p:nvSpPr>
        <p:spPr>
          <a:xfrm>
            <a:off x="10654357" y="466808"/>
            <a:ext cx="107016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DATA 515</a:t>
            </a:r>
          </a:p>
        </p:txBody>
      </p:sp>
      <p:sp>
        <p:nvSpPr>
          <p:cNvPr id="28" name="TextBox 27">
            <a:extLst>
              <a:ext uri="{FF2B5EF4-FFF2-40B4-BE49-F238E27FC236}">
                <a16:creationId xmlns:a16="http://schemas.microsoft.com/office/drawing/2014/main" id="{507CFABE-C7A4-035D-ABE7-178723FA155F}"/>
              </a:ext>
            </a:extLst>
          </p:cNvPr>
          <p:cNvSpPr txBox="1"/>
          <p:nvPr/>
        </p:nvSpPr>
        <p:spPr>
          <a:xfrm>
            <a:off x="10582863" y="799165"/>
            <a:ext cx="114165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Alvin Alias</a:t>
            </a:r>
          </a:p>
        </p:txBody>
      </p:sp>
      <p:pic>
        <p:nvPicPr>
          <p:cNvPr id="29" name="Picture 28">
            <a:extLst>
              <a:ext uri="{FF2B5EF4-FFF2-40B4-BE49-F238E27FC236}">
                <a16:creationId xmlns:a16="http://schemas.microsoft.com/office/drawing/2014/main" id="{E1C9D7E9-6DAF-39B2-3FD1-4149E4C26273}"/>
              </a:ext>
            </a:extLst>
          </p:cNvPr>
          <p:cNvPicPr>
            <a:picLocks noChangeAspect="1"/>
          </p:cNvPicPr>
          <p:nvPr/>
        </p:nvPicPr>
        <p:blipFill>
          <a:blip r:embed="rId7"/>
          <a:stretch>
            <a:fillRect/>
          </a:stretch>
        </p:blipFill>
        <p:spPr>
          <a:xfrm>
            <a:off x="8512762" y="3454923"/>
            <a:ext cx="647700" cy="571500"/>
          </a:xfrm>
          <a:prstGeom prst="rect">
            <a:avLst/>
          </a:prstGeom>
        </p:spPr>
      </p:pic>
      <p:sp>
        <p:nvSpPr>
          <p:cNvPr id="30" name="TextBox 29">
            <a:extLst>
              <a:ext uri="{FF2B5EF4-FFF2-40B4-BE49-F238E27FC236}">
                <a16:creationId xmlns:a16="http://schemas.microsoft.com/office/drawing/2014/main" id="{79924BA2-72BB-5A7B-E142-4B88D2D5475C}"/>
              </a:ext>
            </a:extLst>
          </p:cNvPr>
          <p:cNvSpPr txBox="1"/>
          <p:nvPr/>
        </p:nvSpPr>
        <p:spPr>
          <a:xfrm>
            <a:off x="1175992" y="3547396"/>
            <a:ext cx="1565942"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Data Sources</a:t>
            </a:r>
          </a:p>
        </p:txBody>
      </p:sp>
      <p:sp>
        <p:nvSpPr>
          <p:cNvPr id="31" name="TextBox 30">
            <a:extLst>
              <a:ext uri="{FF2B5EF4-FFF2-40B4-BE49-F238E27FC236}">
                <a16:creationId xmlns:a16="http://schemas.microsoft.com/office/drawing/2014/main" id="{F43400E4-B18B-FB5A-9CF8-970E2B3BFBBC}"/>
              </a:ext>
            </a:extLst>
          </p:cNvPr>
          <p:cNvSpPr txBox="1"/>
          <p:nvPr/>
        </p:nvSpPr>
        <p:spPr>
          <a:xfrm>
            <a:off x="5233186" y="3544762"/>
            <a:ext cx="1620828"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Methodology</a:t>
            </a:r>
          </a:p>
        </p:txBody>
      </p:sp>
      <p:sp>
        <p:nvSpPr>
          <p:cNvPr id="32" name="TextBox 31">
            <a:extLst>
              <a:ext uri="{FF2B5EF4-FFF2-40B4-BE49-F238E27FC236}">
                <a16:creationId xmlns:a16="http://schemas.microsoft.com/office/drawing/2014/main" id="{6CC5C96D-BFAE-7EFE-0E76-061D939892C8}"/>
              </a:ext>
            </a:extLst>
          </p:cNvPr>
          <p:cNvSpPr txBox="1"/>
          <p:nvPr/>
        </p:nvSpPr>
        <p:spPr>
          <a:xfrm>
            <a:off x="9193915" y="3544762"/>
            <a:ext cx="1758879"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Project Output</a:t>
            </a:r>
          </a:p>
        </p:txBody>
      </p:sp>
      <p:sp>
        <p:nvSpPr>
          <p:cNvPr id="33" name="TextBox 32">
            <a:extLst>
              <a:ext uri="{FF2B5EF4-FFF2-40B4-BE49-F238E27FC236}">
                <a16:creationId xmlns:a16="http://schemas.microsoft.com/office/drawing/2014/main" id="{3529CDF7-59D9-3824-EDBE-A651612C80B5}"/>
              </a:ext>
            </a:extLst>
          </p:cNvPr>
          <p:cNvSpPr txBox="1"/>
          <p:nvPr/>
        </p:nvSpPr>
        <p:spPr>
          <a:xfrm>
            <a:off x="1085460" y="4148633"/>
            <a:ext cx="2554867" cy="615553"/>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CDC PLACES</a:t>
            </a:r>
          </a:p>
          <a:p>
            <a:r>
              <a:rPr lang="en-US" sz="1400" dirty="0">
                <a:latin typeface="Calibri" panose="020F0502020204030204" pitchFamily="34" charset="0"/>
                <a:cs typeface="Calibri" panose="020F0502020204030204" pitchFamily="34" charset="0"/>
              </a:rPr>
              <a:t>Local chronic disease prevalence</a:t>
            </a:r>
          </a:p>
        </p:txBody>
      </p:sp>
      <p:sp>
        <p:nvSpPr>
          <p:cNvPr id="34" name="TextBox 33">
            <a:extLst>
              <a:ext uri="{FF2B5EF4-FFF2-40B4-BE49-F238E27FC236}">
                <a16:creationId xmlns:a16="http://schemas.microsoft.com/office/drawing/2014/main" id="{DEF6918A-EE87-8F7E-56D9-80A0BDB15832}"/>
              </a:ext>
            </a:extLst>
          </p:cNvPr>
          <p:cNvSpPr txBox="1"/>
          <p:nvPr/>
        </p:nvSpPr>
        <p:spPr>
          <a:xfrm>
            <a:off x="1108251" y="4853692"/>
            <a:ext cx="2890471" cy="615553"/>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EPA Air Quality (AQS)</a:t>
            </a:r>
          </a:p>
          <a:p>
            <a:r>
              <a:rPr lang="en-US" sz="1400" dirty="0">
                <a:latin typeface="Calibri" panose="020F0502020204030204" pitchFamily="34" charset="0"/>
                <a:cs typeface="Calibri" panose="020F0502020204030204" pitchFamily="34" charset="0"/>
              </a:rPr>
              <a:t>PM2.5 &amp; Ozone Concentration Levels</a:t>
            </a:r>
          </a:p>
        </p:txBody>
      </p:sp>
      <p:sp>
        <p:nvSpPr>
          <p:cNvPr id="35" name="TextBox 34">
            <a:extLst>
              <a:ext uri="{FF2B5EF4-FFF2-40B4-BE49-F238E27FC236}">
                <a16:creationId xmlns:a16="http://schemas.microsoft.com/office/drawing/2014/main" id="{69D7A175-7267-55BC-9B70-611D5855C056}"/>
              </a:ext>
            </a:extLst>
          </p:cNvPr>
          <p:cNvSpPr txBox="1"/>
          <p:nvPr/>
        </p:nvSpPr>
        <p:spPr>
          <a:xfrm>
            <a:off x="1085460" y="5558453"/>
            <a:ext cx="2891176" cy="615553"/>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Census ACS (5-year)</a:t>
            </a:r>
          </a:p>
          <a:p>
            <a:r>
              <a:rPr lang="en-US" sz="1400" dirty="0">
                <a:latin typeface="Calibri" panose="020F0502020204030204" pitchFamily="34" charset="0"/>
                <a:cs typeface="Calibri" panose="020F0502020204030204" pitchFamily="34" charset="0"/>
              </a:rPr>
              <a:t>Demographics &amp; Socioeconomic data</a:t>
            </a:r>
          </a:p>
        </p:txBody>
      </p:sp>
      <p:pic>
        <p:nvPicPr>
          <p:cNvPr id="37" name="Picture 36">
            <a:extLst>
              <a:ext uri="{FF2B5EF4-FFF2-40B4-BE49-F238E27FC236}">
                <a16:creationId xmlns:a16="http://schemas.microsoft.com/office/drawing/2014/main" id="{A4490B26-063E-776B-C355-1C1CC136D7D1}"/>
              </a:ext>
            </a:extLst>
          </p:cNvPr>
          <p:cNvPicPr>
            <a:picLocks noChangeAspect="1"/>
          </p:cNvPicPr>
          <p:nvPr/>
        </p:nvPicPr>
        <p:blipFill>
          <a:blip r:embed="rId8"/>
          <a:stretch>
            <a:fillRect/>
          </a:stretch>
        </p:blipFill>
        <p:spPr>
          <a:xfrm>
            <a:off x="8478742" y="4312130"/>
            <a:ext cx="547447" cy="1346425"/>
          </a:xfrm>
          <a:prstGeom prst="rect">
            <a:avLst/>
          </a:prstGeom>
        </p:spPr>
      </p:pic>
      <p:sp>
        <p:nvSpPr>
          <p:cNvPr id="38" name="TextBox 37">
            <a:extLst>
              <a:ext uri="{FF2B5EF4-FFF2-40B4-BE49-F238E27FC236}">
                <a16:creationId xmlns:a16="http://schemas.microsoft.com/office/drawing/2014/main" id="{96C59D41-DD3A-3F25-96E8-F9EE2A410F87}"/>
              </a:ext>
            </a:extLst>
          </p:cNvPr>
          <p:cNvSpPr txBox="1"/>
          <p:nvPr/>
        </p:nvSpPr>
        <p:spPr>
          <a:xfrm>
            <a:off x="8974403" y="4370795"/>
            <a:ext cx="2272995" cy="615553"/>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Interactive Explorer</a:t>
            </a:r>
          </a:p>
          <a:p>
            <a:r>
              <a:rPr lang="en-US" sz="1400" dirty="0">
                <a:latin typeface="Calibri" panose="020F0502020204030204" pitchFamily="34" charset="0"/>
                <a:cs typeface="Calibri" panose="020F0502020204030204" pitchFamily="34" charset="0"/>
              </a:rPr>
              <a:t>Visual dashboard for insights</a:t>
            </a:r>
          </a:p>
        </p:txBody>
      </p:sp>
      <p:sp>
        <p:nvSpPr>
          <p:cNvPr id="39" name="TextBox 38">
            <a:extLst>
              <a:ext uri="{FF2B5EF4-FFF2-40B4-BE49-F238E27FC236}">
                <a16:creationId xmlns:a16="http://schemas.microsoft.com/office/drawing/2014/main" id="{06037CAC-FAE3-7D9E-CA3E-5227209221AE}"/>
              </a:ext>
            </a:extLst>
          </p:cNvPr>
          <p:cNvSpPr txBox="1"/>
          <p:nvPr/>
        </p:nvSpPr>
        <p:spPr>
          <a:xfrm>
            <a:off x="8974402" y="5036065"/>
            <a:ext cx="2511713" cy="615553"/>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Reproducible Pipeline</a:t>
            </a:r>
          </a:p>
          <a:p>
            <a:r>
              <a:rPr lang="en-US" sz="1400" dirty="0">
                <a:latin typeface="Calibri" panose="020F0502020204030204" pitchFamily="34" charset="0"/>
                <a:cs typeface="Calibri" panose="020F0502020204030204" pitchFamily="34" charset="0"/>
              </a:rPr>
              <a:t>Documented data workflow</a:t>
            </a:r>
          </a:p>
        </p:txBody>
      </p:sp>
      <p:sp>
        <p:nvSpPr>
          <p:cNvPr id="42" name="Rectangle 41">
            <a:extLst>
              <a:ext uri="{FF2B5EF4-FFF2-40B4-BE49-F238E27FC236}">
                <a16:creationId xmlns:a16="http://schemas.microsoft.com/office/drawing/2014/main" id="{785FA5B7-9513-4C23-1C79-A1E033B8C03D}"/>
              </a:ext>
            </a:extLst>
          </p:cNvPr>
          <p:cNvSpPr/>
          <p:nvPr/>
        </p:nvSpPr>
        <p:spPr>
          <a:xfrm>
            <a:off x="4625637" y="4278461"/>
            <a:ext cx="3108683" cy="567256"/>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Aggregate EPA Air Quality Data to County Level</a:t>
            </a:r>
          </a:p>
        </p:txBody>
      </p:sp>
      <p:sp>
        <p:nvSpPr>
          <p:cNvPr id="43" name="Rectangle 42">
            <a:extLst>
              <a:ext uri="{FF2B5EF4-FFF2-40B4-BE49-F238E27FC236}">
                <a16:creationId xmlns:a16="http://schemas.microsoft.com/office/drawing/2014/main" id="{4639EB18-633A-CEC3-208B-F9B28312F3D8}"/>
              </a:ext>
            </a:extLst>
          </p:cNvPr>
          <p:cNvSpPr/>
          <p:nvPr/>
        </p:nvSpPr>
        <p:spPr>
          <a:xfrm>
            <a:off x="4625637" y="4956073"/>
            <a:ext cx="3093232" cy="400110"/>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Merge via FIPS Codes</a:t>
            </a:r>
          </a:p>
        </p:txBody>
      </p:sp>
      <p:sp>
        <p:nvSpPr>
          <p:cNvPr id="44" name="Rectangle 43">
            <a:extLst>
              <a:ext uri="{FF2B5EF4-FFF2-40B4-BE49-F238E27FC236}">
                <a16:creationId xmlns:a16="http://schemas.microsoft.com/office/drawing/2014/main" id="{B9C87C75-D038-061B-E6CE-B5D43E433F8F}"/>
              </a:ext>
            </a:extLst>
          </p:cNvPr>
          <p:cNvSpPr/>
          <p:nvPr/>
        </p:nvSpPr>
        <p:spPr>
          <a:xfrm>
            <a:off x="4607253" y="5455755"/>
            <a:ext cx="3108683" cy="638871"/>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Explore associations using interactive visualizations</a:t>
            </a:r>
          </a:p>
        </p:txBody>
      </p:sp>
    </p:spTree>
    <p:extLst>
      <p:ext uri="{BB962C8B-B14F-4D97-AF65-F5344CB8AC3E}">
        <p14:creationId xmlns:p14="http://schemas.microsoft.com/office/powerpoint/2010/main" val="231364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960000" y="245933"/>
            <a:ext cx="10272000" cy="821600"/>
          </a:xfrm>
          <a:prstGeom prst="rect">
            <a:avLst/>
          </a:prstGeom>
        </p:spPr>
        <p:txBody>
          <a:bodyPr spcFirstLastPara="1" wrap="square" lIns="121900" tIns="121900" rIns="121900" bIns="121900" anchor="t" anchorCtr="0">
            <a:noAutofit/>
          </a:bodyPr>
          <a:lstStyle/>
          <a:p>
            <a:r>
              <a:rPr lang="en" sz="3467"/>
              <a:t>Sarah: Identifying Hidden Flood Risk in Seattle</a:t>
            </a:r>
            <a:endParaRPr sz="3467"/>
          </a:p>
        </p:txBody>
      </p:sp>
      <p:sp>
        <p:nvSpPr>
          <p:cNvPr id="290" name="Google Shape;290;p24"/>
          <p:cNvSpPr txBox="1">
            <a:spLocks noGrp="1"/>
          </p:cNvSpPr>
          <p:nvPr>
            <p:ph type="subTitle" idx="1"/>
          </p:nvPr>
        </p:nvSpPr>
        <p:spPr>
          <a:xfrm>
            <a:off x="1386200" y="1067533"/>
            <a:ext cx="5360000" cy="5790400"/>
          </a:xfrm>
          <a:prstGeom prst="rect">
            <a:avLst/>
          </a:prstGeom>
        </p:spPr>
        <p:txBody>
          <a:bodyPr spcFirstLastPara="1" wrap="square" lIns="121900" tIns="121900" rIns="121900" bIns="121900" anchor="t" anchorCtr="0">
            <a:noAutofit/>
          </a:bodyPr>
          <a:lstStyle/>
          <a:p>
            <a:pPr marL="0" indent="0"/>
            <a:r>
              <a:rPr lang="en"/>
              <a:t>Project: reusable analysis tool</a:t>
            </a:r>
            <a:endParaRPr/>
          </a:p>
          <a:p>
            <a:pPr marL="0" indent="0" algn="l">
              <a:lnSpc>
                <a:spcPct val="115000"/>
              </a:lnSpc>
            </a:pPr>
            <a:endParaRPr sz="2000"/>
          </a:p>
          <a:p>
            <a:pPr marL="0" indent="0" algn="l">
              <a:lnSpc>
                <a:spcPct val="150000"/>
              </a:lnSpc>
            </a:pPr>
            <a:r>
              <a:rPr lang="en" sz="2000"/>
              <a:t>Task: </a:t>
            </a:r>
            <a:r>
              <a:rPr lang="en" sz="1600"/>
              <a:t>Compare the observed number of flooding reports  for drainage basins in storm events to expected range learned from historical data, given rainfall, elevation, and drainage infrastructure.</a:t>
            </a:r>
            <a:endParaRPr sz="1600"/>
          </a:p>
          <a:p>
            <a:pPr marL="609585" indent="0" algn="l">
              <a:lnSpc>
                <a:spcPct val="150000"/>
              </a:lnSpc>
            </a:pPr>
            <a:r>
              <a:rPr lang="en" sz="2000"/>
              <a:t>○</a:t>
            </a:r>
            <a:r>
              <a:rPr lang="en" sz="1200"/>
              <a:t> </a:t>
            </a:r>
            <a:r>
              <a:rPr lang="en" sz="1200" i="1"/>
              <a:t>Use drainage basins, storm event pairs as the unit of data.</a:t>
            </a:r>
            <a:endParaRPr sz="1600"/>
          </a:p>
          <a:p>
            <a:pPr marL="0" indent="0" algn="l">
              <a:lnSpc>
                <a:spcPct val="150000"/>
              </a:lnSpc>
            </a:pPr>
            <a:endParaRPr sz="1600" b="1">
              <a:latin typeface="Hind Vadodara"/>
              <a:ea typeface="Hind Vadodara"/>
              <a:cs typeface="Hind Vadodara"/>
              <a:sym typeface="Hind Vadodara"/>
            </a:endParaRPr>
          </a:p>
          <a:p>
            <a:pPr marL="0" indent="0" algn="l">
              <a:lnSpc>
                <a:spcPct val="150000"/>
              </a:lnSpc>
            </a:pPr>
            <a:r>
              <a:rPr lang="en" sz="2000"/>
              <a:t>Goal:  </a:t>
            </a:r>
            <a:endParaRPr sz="2000"/>
          </a:p>
          <a:p>
            <a:pPr marL="609585" indent="-406390" algn="l">
              <a:lnSpc>
                <a:spcPct val="150000"/>
              </a:lnSpc>
              <a:buSzPts val="1200"/>
              <a:buAutoNum type="arabicPeriod"/>
            </a:pPr>
            <a:r>
              <a:rPr lang="en" sz="1600"/>
              <a:t>Detect where reported flooding is inconsistent with historical and physical expectations. </a:t>
            </a:r>
            <a:endParaRPr sz="1600"/>
          </a:p>
          <a:p>
            <a:pPr marL="609585" indent="-406390" algn="l">
              <a:lnSpc>
                <a:spcPct val="150000"/>
              </a:lnSpc>
              <a:buSzPts val="1200"/>
              <a:buAutoNum type="arabicPeriod"/>
            </a:pPr>
            <a:r>
              <a:rPr lang="en" sz="1600"/>
              <a:t>Build an interpretable model to examine the influence of key factors on flooding.</a:t>
            </a:r>
            <a:endParaRPr sz="2000"/>
          </a:p>
          <a:p>
            <a:pPr marL="0" indent="0" algn="l"/>
            <a:endParaRPr sz="1733"/>
          </a:p>
        </p:txBody>
      </p:sp>
      <p:sp>
        <p:nvSpPr>
          <p:cNvPr id="291" name="Google Shape;291;p24"/>
          <p:cNvSpPr txBox="1">
            <a:spLocks noGrp="1"/>
          </p:cNvSpPr>
          <p:nvPr>
            <p:ph type="subTitle" idx="15"/>
          </p:nvPr>
        </p:nvSpPr>
        <p:spPr>
          <a:xfrm>
            <a:off x="6951600" y="916633"/>
            <a:ext cx="3953200" cy="6020000"/>
          </a:xfrm>
          <a:prstGeom prst="rect">
            <a:avLst/>
          </a:prstGeom>
        </p:spPr>
        <p:txBody>
          <a:bodyPr spcFirstLastPara="1" wrap="square" lIns="121900" tIns="121900" rIns="121900" bIns="121900" anchor="t" anchorCtr="0">
            <a:noAutofit/>
          </a:bodyPr>
          <a:lstStyle/>
          <a:p>
            <a:pPr marL="0" indent="0"/>
            <a:r>
              <a:rPr lang="en"/>
              <a:t>Data</a:t>
            </a:r>
            <a:endParaRPr/>
          </a:p>
          <a:p>
            <a:pPr marL="0" indent="0" algn="l"/>
            <a:r>
              <a:rPr lang="en" sz="1600">
                <a:solidFill>
                  <a:srgbClr val="5A908F"/>
                </a:solidFill>
              </a:rPr>
              <a:t>Observed flooding:</a:t>
            </a:r>
            <a:endParaRPr sz="1600">
              <a:solidFill>
                <a:srgbClr val="5A908F"/>
              </a:solidFill>
            </a:endParaRPr>
          </a:p>
          <a:p>
            <a:pPr marL="0" indent="0" algn="l"/>
            <a:endParaRPr sz="400"/>
          </a:p>
          <a:p>
            <a:pPr marL="0" indent="0" algn="l"/>
            <a:r>
              <a:rPr lang="en" sz="1467" b="1" u="sng">
                <a:solidFill>
                  <a:schemeClr val="hlink"/>
                </a:solidFill>
                <a:latin typeface="Hind Vadodara"/>
                <a:ea typeface="Hind Vadodara"/>
                <a:cs typeface="Hind Vadodara"/>
                <a:sym typeface="Hind Vadodara"/>
                <a:hlinkClick r:id="rId3"/>
              </a:rPr>
              <a:t>Seattle Customer Service Requests</a:t>
            </a:r>
            <a:br>
              <a:rPr lang="en" sz="1467">
                <a:latin typeface="Hind Vadodara"/>
                <a:ea typeface="Hind Vadodara"/>
                <a:cs typeface="Hind Vadodara"/>
                <a:sym typeface="Hind Vadodara"/>
              </a:rPr>
            </a:br>
            <a:r>
              <a:rPr lang="en" sz="1467" i="1">
                <a:latin typeface="Hind Vadodara"/>
                <a:ea typeface="Hind Vadodara"/>
                <a:cs typeface="Hind Vadodara"/>
                <a:sym typeface="Hind Vadodara"/>
              </a:rPr>
              <a:t>(Filter for flooding / drainage–related request types)</a:t>
            </a:r>
            <a:endParaRPr sz="1467">
              <a:latin typeface="Hind Vadodara"/>
              <a:ea typeface="Hind Vadodara"/>
              <a:cs typeface="Hind Vadodara"/>
              <a:sym typeface="Hind Vadodara"/>
            </a:endParaRPr>
          </a:p>
          <a:p>
            <a:pPr marL="0" indent="0" algn="l">
              <a:lnSpc>
                <a:spcPct val="115000"/>
              </a:lnSpc>
              <a:spcBef>
                <a:spcPts val="1600"/>
              </a:spcBef>
            </a:pPr>
            <a:r>
              <a:rPr lang="en" sz="1467" b="1" u="sng">
                <a:solidFill>
                  <a:schemeClr val="hlink"/>
                </a:solidFill>
                <a:latin typeface="Hind Vadodara"/>
                <a:ea typeface="Hind Vadodara"/>
                <a:cs typeface="Hind Vadodara"/>
                <a:sym typeface="Hind Vadodara"/>
                <a:hlinkClick r:id="rId4"/>
              </a:rPr>
              <a:t>Seattle  Infrastructure Data Layers, Sewer and Drainage (GIS)</a:t>
            </a:r>
            <a:endParaRPr sz="1467">
              <a:latin typeface="Hind Vadodara"/>
              <a:ea typeface="Hind Vadodara"/>
              <a:cs typeface="Hind Vadodara"/>
              <a:sym typeface="Hind Vadodara"/>
            </a:endParaRPr>
          </a:p>
          <a:p>
            <a:pPr marL="609585" indent="-397923" algn="l">
              <a:lnSpc>
                <a:spcPct val="115000"/>
              </a:lnSpc>
              <a:spcBef>
                <a:spcPts val="1600"/>
              </a:spcBef>
              <a:buSzPts val="1100"/>
              <a:buFont typeface="Hind Vadodara"/>
              <a:buChar char="-"/>
            </a:pPr>
            <a:r>
              <a:rPr lang="en" sz="1467">
                <a:latin typeface="Hind Vadodara"/>
                <a:ea typeface="Hind Vadodara"/>
                <a:cs typeface="Hind Vadodara"/>
                <a:sym typeface="Hind Vadodara"/>
              </a:rPr>
              <a:t>Rain Gages</a:t>
            </a:r>
            <a:r>
              <a:rPr lang="en" sz="1467">
                <a:solidFill>
                  <a:srgbClr val="5A908F"/>
                </a:solidFill>
                <a:latin typeface="Hind Vadodara"/>
                <a:ea typeface="Hind Vadodara"/>
                <a:cs typeface="Hind Vadodara"/>
                <a:sym typeface="Hind Vadodara"/>
              </a:rPr>
              <a:t> </a:t>
            </a:r>
            <a:r>
              <a:rPr lang="en" sz="1467" b="1">
                <a:solidFill>
                  <a:srgbClr val="5A908F"/>
                </a:solidFill>
                <a:latin typeface="Hind Vadodara"/>
                <a:ea typeface="Hind Vadodara"/>
                <a:cs typeface="Hind Vadodara"/>
                <a:sym typeface="Hind Vadodara"/>
              </a:rPr>
              <a:t>(Rainfall measurements granular)</a:t>
            </a:r>
            <a:endParaRPr sz="1467" b="1">
              <a:solidFill>
                <a:srgbClr val="5A908F"/>
              </a:solidFill>
              <a:latin typeface="Hind Vadodara"/>
              <a:ea typeface="Hind Vadodara"/>
              <a:cs typeface="Hind Vadodara"/>
              <a:sym typeface="Hind Vadodara"/>
            </a:endParaRPr>
          </a:p>
          <a:p>
            <a:pPr marL="609585" indent="-397923" algn="l">
              <a:lnSpc>
                <a:spcPct val="115000"/>
              </a:lnSpc>
              <a:buSzPts val="1100"/>
              <a:buFont typeface="Hind Vadodara"/>
              <a:buChar char="-"/>
            </a:pPr>
            <a:r>
              <a:rPr lang="en" sz="1467">
                <a:latin typeface="Hind Vadodara"/>
                <a:ea typeface="Hind Vadodara"/>
                <a:cs typeface="Hind Vadodara"/>
                <a:sym typeface="Hind Vadodara"/>
              </a:rPr>
              <a:t>SPU DWW Drainage Basins </a:t>
            </a:r>
            <a:r>
              <a:rPr lang="en" sz="1467" b="1">
                <a:solidFill>
                  <a:srgbClr val="5A908F"/>
                </a:solidFill>
                <a:latin typeface="Hind Vadodara"/>
                <a:ea typeface="Hind Vadodara"/>
                <a:cs typeface="Hind Vadodara"/>
                <a:sym typeface="Hind Vadodara"/>
              </a:rPr>
              <a:t>(Where water flows / collects)</a:t>
            </a:r>
            <a:endParaRPr sz="1467">
              <a:solidFill>
                <a:srgbClr val="5A908F"/>
              </a:solidFill>
              <a:latin typeface="Hind Vadodara"/>
              <a:ea typeface="Hind Vadodara"/>
              <a:cs typeface="Hind Vadodara"/>
              <a:sym typeface="Hind Vadodara"/>
            </a:endParaRPr>
          </a:p>
          <a:p>
            <a:pPr marL="609585" indent="-397923" algn="l">
              <a:lnSpc>
                <a:spcPct val="115000"/>
              </a:lnSpc>
              <a:buSzPts val="1100"/>
              <a:buFont typeface="Hind Vadodara"/>
              <a:buChar char="-"/>
            </a:pPr>
            <a:r>
              <a:rPr lang="en" sz="1467">
                <a:latin typeface="Hind Vadodara"/>
                <a:ea typeface="Hind Vadodara"/>
                <a:cs typeface="Hind Vadodara"/>
                <a:sym typeface="Hind Vadodara"/>
              </a:rPr>
              <a:t>SPU DWW Catch Basins / Inlets / Drainage Points </a:t>
            </a:r>
            <a:r>
              <a:rPr lang="en" sz="1467" b="1">
                <a:solidFill>
                  <a:srgbClr val="5A908F"/>
                </a:solidFill>
                <a:latin typeface="Hind Vadodara"/>
                <a:ea typeface="Hind Vadodara"/>
                <a:cs typeface="Hind Vadodara"/>
                <a:sym typeface="Hind Vadodara"/>
              </a:rPr>
              <a:t>(Where surface water enters)</a:t>
            </a:r>
            <a:endParaRPr sz="1467">
              <a:solidFill>
                <a:srgbClr val="5A908F"/>
              </a:solidFill>
              <a:latin typeface="Hind Vadodara"/>
              <a:ea typeface="Hind Vadodara"/>
              <a:cs typeface="Hind Vadodara"/>
              <a:sym typeface="Hind Vadodara"/>
            </a:endParaRPr>
          </a:p>
          <a:p>
            <a:pPr marL="0" indent="0" algn="l">
              <a:spcBef>
                <a:spcPts val="1600"/>
              </a:spcBef>
            </a:pPr>
            <a:r>
              <a:rPr lang="en" sz="1467" b="1">
                <a:solidFill>
                  <a:srgbClr val="5A908F"/>
                </a:solidFill>
                <a:latin typeface="Hind Vadodara"/>
                <a:ea typeface="Hind Vadodara"/>
                <a:cs typeface="Hind Vadodara"/>
                <a:sym typeface="Hind Vadodara"/>
              </a:rPr>
              <a:t>Rainfall measurements city wide:</a:t>
            </a:r>
            <a:endParaRPr sz="1467" b="1">
              <a:solidFill>
                <a:srgbClr val="5A908F"/>
              </a:solidFill>
              <a:latin typeface="Hind Vadodara"/>
              <a:ea typeface="Hind Vadodara"/>
              <a:cs typeface="Hind Vadodara"/>
              <a:sym typeface="Hind Vadodara"/>
            </a:endParaRPr>
          </a:p>
          <a:p>
            <a:pPr marL="0" indent="0" algn="l"/>
            <a:endParaRPr sz="400" b="1">
              <a:latin typeface="Hind Vadodara"/>
              <a:ea typeface="Hind Vadodara"/>
              <a:cs typeface="Hind Vadodara"/>
              <a:sym typeface="Hind Vadodara"/>
            </a:endParaRPr>
          </a:p>
          <a:p>
            <a:pPr marL="0" indent="0" algn="l"/>
            <a:r>
              <a:rPr lang="en" sz="1467" b="1" u="sng">
                <a:solidFill>
                  <a:schemeClr val="hlink"/>
                </a:solidFill>
                <a:latin typeface="Hind Vadodara"/>
                <a:ea typeface="Hind Vadodara"/>
                <a:cs typeface="Hind Vadodara"/>
                <a:sym typeface="Hind Vadodara"/>
                <a:hlinkClick r:id="rId5"/>
              </a:rPr>
              <a:t>NOAA Hourly Precipitation Data </a:t>
            </a:r>
            <a:r>
              <a:rPr lang="en" sz="1467" b="1">
                <a:latin typeface="Hind Vadodara"/>
                <a:ea typeface="Hind Vadodara"/>
                <a:cs typeface="Hind Vadodara"/>
                <a:sym typeface="Hind Vadodara"/>
              </a:rPr>
              <a:t>(Seattle)</a:t>
            </a:r>
            <a:endParaRPr sz="1467" b="1">
              <a:latin typeface="Hind Vadodara"/>
              <a:ea typeface="Hind Vadodara"/>
              <a:cs typeface="Hind Vadodara"/>
              <a:sym typeface="Hind Vadodara"/>
            </a:endParaRPr>
          </a:p>
          <a:p>
            <a:pPr marL="0" indent="0" algn="l"/>
            <a:endParaRPr sz="1467" b="1">
              <a:latin typeface="Hind Vadodara"/>
              <a:ea typeface="Hind Vadodara"/>
              <a:cs typeface="Hind Vadodara"/>
              <a:sym typeface="Hind Vadodara"/>
            </a:endParaRPr>
          </a:p>
          <a:p>
            <a:pPr marL="0" indent="0" algn="l"/>
            <a:r>
              <a:rPr lang="en" sz="1467" b="1">
                <a:solidFill>
                  <a:srgbClr val="5A908F"/>
                </a:solidFill>
                <a:latin typeface="Hind Vadodara"/>
                <a:ea typeface="Hind Vadodara"/>
                <a:cs typeface="Hind Vadodara"/>
                <a:sym typeface="Hind Vadodara"/>
              </a:rPr>
              <a:t>Elevations in Seattle:</a:t>
            </a:r>
            <a:endParaRPr sz="1467" b="1">
              <a:solidFill>
                <a:srgbClr val="5A908F"/>
              </a:solidFill>
              <a:latin typeface="Hind Vadodara"/>
              <a:ea typeface="Hind Vadodara"/>
              <a:cs typeface="Hind Vadodara"/>
              <a:sym typeface="Hind Vadodara"/>
            </a:endParaRPr>
          </a:p>
          <a:p>
            <a:pPr marL="0" indent="0" algn="l"/>
            <a:endParaRPr sz="400" b="1">
              <a:latin typeface="Hind Vadodara"/>
              <a:ea typeface="Hind Vadodara"/>
              <a:cs typeface="Hind Vadodara"/>
              <a:sym typeface="Hind Vadodara"/>
            </a:endParaRPr>
          </a:p>
          <a:p>
            <a:pPr marL="0" indent="0" algn="l">
              <a:lnSpc>
                <a:spcPct val="115000"/>
              </a:lnSpc>
            </a:pPr>
            <a:r>
              <a:rPr lang="en" sz="1467" b="1" u="sng">
                <a:solidFill>
                  <a:schemeClr val="hlink"/>
                </a:solidFill>
                <a:latin typeface="Hind Vadodara"/>
                <a:ea typeface="Hind Vadodara"/>
                <a:cs typeface="Hind Vadodara"/>
                <a:sym typeface="Hind Vadodara"/>
                <a:hlinkClick r:id="rId6"/>
              </a:rPr>
              <a:t>2021 USGS Lidar DEM: King County, WA</a:t>
            </a:r>
            <a:endParaRPr sz="1467" b="1">
              <a:latin typeface="Hind Vadodara"/>
              <a:ea typeface="Hind Vadodara"/>
              <a:cs typeface="Hind Vadodara"/>
              <a:sym typeface="Hind Vadodara"/>
            </a:endParaRPr>
          </a:p>
          <a:p>
            <a:pPr marL="0" indent="0">
              <a:spcBef>
                <a:spcPts val="1600"/>
              </a:spcBef>
            </a:pPr>
            <a:endParaRPr/>
          </a:p>
        </p:txBody>
      </p:sp>
      <p:sp>
        <p:nvSpPr>
          <p:cNvPr id="292" name="Google Shape;292;p24"/>
          <p:cNvSpPr/>
          <p:nvPr/>
        </p:nvSpPr>
        <p:spPr>
          <a:xfrm rot="10800000">
            <a:off x="9584004" y="1594565"/>
            <a:ext cx="1757163" cy="720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24"/>
          <p:cNvSpPr/>
          <p:nvPr/>
        </p:nvSpPr>
        <p:spPr>
          <a:xfrm rot="10800000">
            <a:off x="728895" y="1666599"/>
            <a:ext cx="1074156"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24"/>
          <p:cNvSpPr/>
          <p:nvPr/>
        </p:nvSpPr>
        <p:spPr>
          <a:xfrm rot="10800000">
            <a:off x="4004427" y="6078251"/>
            <a:ext cx="2947159" cy="12083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55"/>
          <p:cNvSpPr txBox="1">
            <a:spLocks noGrp="1"/>
          </p:cNvSpPr>
          <p:nvPr>
            <p:ph type="subTitle" idx="1"/>
          </p:nvPr>
        </p:nvSpPr>
        <p:spPr>
          <a:xfrm>
            <a:off x="633267" y="5992167"/>
            <a:ext cx="3949200" cy="533600"/>
          </a:xfrm>
          <a:prstGeom prst="rect">
            <a:avLst/>
          </a:prstGeom>
        </p:spPr>
        <p:txBody>
          <a:bodyPr spcFirstLastPara="1" vert="horz" wrap="square" lIns="0" tIns="121900" rIns="121900" bIns="121900" rtlCol="0" anchor="ctr" anchorCtr="0">
            <a:noAutofit/>
          </a:bodyPr>
          <a:lstStyle/>
          <a:p>
            <a:pPr marL="0" indent="0">
              <a:lnSpc>
                <a:spcPct val="115000"/>
              </a:lnSpc>
              <a:buClr>
                <a:schemeClr val="dk1"/>
              </a:buClr>
              <a:buSzPts val="1100"/>
            </a:pPr>
            <a:r>
              <a:rPr lang="en"/>
              <a:t>Project Type: Online Interactive User Tool</a:t>
            </a:r>
            <a:endParaRPr/>
          </a:p>
        </p:txBody>
      </p:sp>
      <p:sp>
        <p:nvSpPr>
          <p:cNvPr id="1059" name="Google Shape;1059;p55"/>
          <p:cNvSpPr txBox="1">
            <a:spLocks noGrp="1"/>
          </p:cNvSpPr>
          <p:nvPr>
            <p:ph type="subTitle" idx="2"/>
          </p:nvPr>
        </p:nvSpPr>
        <p:spPr>
          <a:xfrm>
            <a:off x="8609167" y="5992167"/>
            <a:ext cx="2953600" cy="533600"/>
          </a:xfrm>
          <a:prstGeom prst="rect">
            <a:avLst/>
          </a:prstGeom>
        </p:spPr>
        <p:txBody>
          <a:bodyPr spcFirstLastPara="1" vert="horz" wrap="square" lIns="0" tIns="121900" rIns="24000" bIns="121900" rtlCol="0" anchor="ctr" anchorCtr="0">
            <a:normAutofit/>
          </a:bodyPr>
          <a:lstStyle/>
          <a:p>
            <a:pPr marL="0" indent="0">
              <a:lnSpc>
                <a:spcPct val="115000"/>
              </a:lnSpc>
              <a:buSzPts val="800"/>
            </a:pPr>
            <a:r>
              <a:rPr lang="en"/>
              <a:t>Feb 2026</a:t>
            </a:r>
            <a:endParaRPr/>
          </a:p>
        </p:txBody>
      </p:sp>
      <p:sp>
        <p:nvSpPr>
          <p:cNvPr id="1060" name="Google Shape;1060;p55"/>
          <p:cNvSpPr txBox="1">
            <a:spLocks noGrp="1"/>
          </p:cNvSpPr>
          <p:nvPr>
            <p:ph type="subTitle" idx="3"/>
          </p:nvPr>
        </p:nvSpPr>
        <p:spPr>
          <a:xfrm>
            <a:off x="683467" y="2452000"/>
            <a:ext cx="3949200" cy="406800"/>
          </a:xfrm>
          <a:prstGeom prst="rect">
            <a:avLst/>
          </a:prstGeom>
        </p:spPr>
        <p:txBody>
          <a:bodyPr spcFirstLastPara="1" vert="horz" wrap="square" lIns="0" tIns="121900" rIns="24000" bIns="121900" rtlCol="0" anchor="ctr" anchorCtr="0">
            <a:noAutofit/>
          </a:bodyPr>
          <a:lstStyle/>
          <a:p>
            <a:pPr marL="0" indent="0">
              <a:buClr>
                <a:schemeClr val="dk1"/>
              </a:buClr>
              <a:buSzPts val="1100"/>
            </a:pPr>
            <a:r>
              <a:rPr lang="en"/>
              <a:t>~2.4M URLs over 120 days</a:t>
            </a:r>
            <a:endParaRPr/>
          </a:p>
          <a:p>
            <a:pPr marL="0" indent="0">
              <a:buClr>
                <a:schemeClr val="dk1"/>
              </a:buClr>
              <a:buSzPts val="1100"/>
            </a:pPr>
            <a:r>
              <a:rPr lang="en"/>
              <a:t>Labels: benign vs. malicious URLs</a:t>
            </a:r>
            <a:endParaRPr/>
          </a:p>
          <a:p>
            <a:pPr marL="0" indent="0">
              <a:buClr>
                <a:schemeClr val="dk1"/>
              </a:buClr>
              <a:buSzPts val="1100"/>
            </a:pPr>
            <a:r>
              <a:rPr lang="en"/>
              <a:t>Will join on:</a:t>
            </a:r>
            <a:endParaRPr/>
          </a:p>
        </p:txBody>
      </p:sp>
      <p:sp>
        <p:nvSpPr>
          <p:cNvPr id="1061" name="Google Shape;1061;p55"/>
          <p:cNvSpPr txBox="1">
            <a:spLocks noGrp="1"/>
          </p:cNvSpPr>
          <p:nvPr>
            <p:ph type="ctrTitle"/>
          </p:nvPr>
        </p:nvSpPr>
        <p:spPr>
          <a:xfrm>
            <a:off x="537700" y="417633"/>
            <a:ext cx="8329600" cy="910000"/>
          </a:xfrm>
          <a:prstGeom prst="rect">
            <a:avLst/>
          </a:prstGeom>
        </p:spPr>
        <p:txBody>
          <a:bodyPr spcFirstLastPara="1" vert="horz" wrap="square" lIns="121900" tIns="121900" rIns="121900" bIns="121900" rtlCol="0" anchor="ctr" anchorCtr="0">
            <a:noAutofit/>
          </a:bodyPr>
          <a:lstStyle/>
          <a:p>
            <a:pPr algn="l">
              <a:lnSpc>
                <a:spcPct val="100000"/>
              </a:lnSpc>
              <a:buClr>
                <a:schemeClr val="dk1"/>
              </a:buClr>
              <a:buSzPts val="1100"/>
            </a:pPr>
            <a:r>
              <a:rPr lang="en" sz="4667"/>
              <a:t>Malicious URL Detection</a:t>
            </a:r>
            <a:endParaRPr sz="4667"/>
          </a:p>
        </p:txBody>
      </p:sp>
      <p:sp>
        <p:nvSpPr>
          <p:cNvPr id="1062" name="Google Shape;1062;p55"/>
          <p:cNvSpPr txBox="1">
            <a:spLocks noGrp="1"/>
          </p:cNvSpPr>
          <p:nvPr>
            <p:ph type="subTitle" idx="5"/>
          </p:nvPr>
        </p:nvSpPr>
        <p:spPr>
          <a:xfrm>
            <a:off x="683467" y="1742800"/>
            <a:ext cx="3924800" cy="656800"/>
          </a:xfrm>
          <a:prstGeom prst="rect">
            <a:avLst/>
          </a:prstGeom>
        </p:spPr>
        <p:txBody>
          <a:bodyPr spcFirstLastPara="1" vert="horz" wrap="square" lIns="0" tIns="121900" rIns="24000" bIns="121900" rtlCol="0" anchor="ctr" anchorCtr="0">
            <a:normAutofit/>
          </a:bodyPr>
          <a:lstStyle/>
          <a:p>
            <a:pPr marL="0" indent="0">
              <a:lnSpc>
                <a:spcPct val="115000"/>
              </a:lnSpc>
              <a:spcAft>
                <a:spcPts val="800"/>
              </a:spcAft>
              <a:buClr>
                <a:schemeClr val="dk1"/>
              </a:buClr>
              <a:buSzPts val="1100"/>
            </a:pPr>
            <a:r>
              <a:rPr lang="en"/>
              <a:t>ICML-09 Malicious URL Dataset</a:t>
            </a:r>
            <a:endParaRPr/>
          </a:p>
        </p:txBody>
      </p:sp>
      <p:sp>
        <p:nvSpPr>
          <p:cNvPr id="1063" name="Google Shape;1063;p55"/>
          <p:cNvSpPr txBox="1">
            <a:spLocks noGrp="1"/>
          </p:cNvSpPr>
          <p:nvPr>
            <p:ph type="subTitle" idx="6"/>
          </p:nvPr>
        </p:nvSpPr>
        <p:spPr>
          <a:xfrm>
            <a:off x="683467" y="3620400"/>
            <a:ext cx="4378000" cy="450800"/>
          </a:xfrm>
          <a:prstGeom prst="rect">
            <a:avLst/>
          </a:prstGeom>
        </p:spPr>
        <p:txBody>
          <a:bodyPr spcFirstLastPara="1" vert="horz" wrap="square" lIns="0" tIns="121900" rIns="24000" bIns="121900" rtlCol="0" anchor="ctr" anchorCtr="0">
            <a:noAutofit/>
          </a:bodyPr>
          <a:lstStyle/>
          <a:p>
            <a:pPr marL="0" indent="0">
              <a:lnSpc>
                <a:spcPct val="115000"/>
              </a:lnSpc>
              <a:spcAft>
                <a:spcPts val="800"/>
              </a:spcAft>
              <a:buClr>
                <a:schemeClr val="dk1"/>
              </a:buClr>
              <a:buSzPts val="1100"/>
            </a:pPr>
            <a:r>
              <a:rPr lang="en">
                <a:latin typeface="Lexend"/>
                <a:ea typeface="Lexend"/>
                <a:cs typeface="Lexend"/>
                <a:sym typeface="Lexend"/>
              </a:rPr>
              <a:t>An open, research-grade list of the </a:t>
            </a:r>
            <a:r>
              <a:rPr lang="en" b="1">
                <a:latin typeface="Lexend"/>
                <a:ea typeface="Lexend"/>
                <a:cs typeface="Lexend"/>
                <a:sym typeface="Lexend"/>
              </a:rPr>
              <a:t>most popular domains on the internet</a:t>
            </a:r>
            <a:endParaRPr sz="1200"/>
          </a:p>
        </p:txBody>
      </p:sp>
      <p:sp>
        <p:nvSpPr>
          <p:cNvPr id="1064" name="Google Shape;1064;p55"/>
          <p:cNvSpPr txBox="1">
            <a:spLocks noGrp="1"/>
          </p:cNvSpPr>
          <p:nvPr>
            <p:ph type="subTitle" idx="7"/>
          </p:nvPr>
        </p:nvSpPr>
        <p:spPr>
          <a:xfrm>
            <a:off x="683467" y="2911200"/>
            <a:ext cx="3924800" cy="656800"/>
          </a:xfrm>
          <a:prstGeom prst="rect">
            <a:avLst/>
          </a:prstGeom>
        </p:spPr>
        <p:txBody>
          <a:bodyPr spcFirstLastPara="1" vert="horz" wrap="square" lIns="0" tIns="121900" rIns="24000" bIns="121900" rtlCol="0" anchor="ctr" anchorCtr="0">
            <a:normAutofit/>
          </a:bodyPr>
          <a:lstStyle/>
          <a:p>
            <a:pPr marL="0" indent="0">
              <a:lnSpc>
                <a:spcPct val="115000"/>
              </a:lnSpc>
              <a:spcAft>
                <a:spcPts val="800"/>
              </a:spcAft>
              <a:buClr>
                <a:schemeClr val="dk1"/>
              </a:buClr>
              <a:buSzPts val="1100"/>
            </a:pPr>
            <a:r>
              <a:rPr lang="en"/>
              <a:t>Tranco Top Sites Ranking</a:t>
            </a:r>
            <a:endParaRPr/>
          </a:p>
        </p:txBody>
      </p:sp>
      <p:sp>
        <p:nvSpPr>
          <p:cNvPr id="1065" name="Google Shape;1065;p55"/>
          <p:cNvSpPr txBox="1">
            <a:spLocks noGrp="1"/>
          </p:cNvSpPr>
          <p:nvPr>
            <p:ph type="subTitle" idx="8"/>
          </p:nvPr>
        </p:nvSpPr>
        <p:spPr>
          <a:xfrm>
            <a:off x="683467" y="4691767"/>
            <a:ext cx="5360800" cy="1025600"/>
          </a:xfrm>
          <a:prstGeom prst="rect">
            <a:avLst/>
          </a:prstGeom>
        </p:spPr>
        <p:txBody>
          <a:bodyPr spcFirstLastPara="1" vert="horz" wrap="square" lIns="0" tIns="121900" rIns="24000" bIns="121900" rtlCol="0" anchor="ctr" anchorCtr="0">
            <a:noAutofit/>
          </a:bodyPr>
          <a:lstStyle/>
          <a:p>
            <a:pPr marL="0" indent="0">
              <a:lnSpc>
                <a:spcPct val="115000"/>
              </a:lnSpc>
              <a:spcAft>
                <a:spcPts val="800"/>
              </a:spcAft>
              <a:buClr>
                <a:schemeClr val="dk1"/>
              </a:buClr>
              <a:buSzPts val="1100"/>
            </a:pPr>
            <a:r>
              <a:rPr lang="en"/>
              <a:t>How can we join large-scale URL feature data against independent domain popularity signals to better understand and detect malicious URLs?</a:t>
            </a:r>
            <a:endParaRPr/>
          </a:p>
        </p:txBody>
      </p:sp>
      <p:sp>
        <p:nvSpPr>
          <p:cNvPr id="1066" name="Google Shape;1066;p55"/>
          <p:cNvSpPr txBox="1">
            <a:spLocks noGrp="1"/>
          </p:cNvSpPr>
          <p:nvPr>
            <p:ph type="subTitle" idx="9"/>
          </p:nvPr>
        </p:nvSpPr>
        <p:spPr>
          <a:xfrm>
            <a:off x="683467" y="4097084"/>
            <a:ext cx="3924800" cy="656800"/>
          </a:xfrm>
          <a:prstGeom prst="rect">
            <a:avLst/>
          </a:prstGeom>
        </p:spPr>
        <p:txBody>
          <a:bodyPr spcFirstLastPara="1" vert="horz" wrap="square" lIns="0" tIns="121900" rIns="24000" bIns="121900" rtlCol="0" anchor="ctr" anchorCtr="0">
            <a:normAutofit/>
          </a:bodyPr>
          <a:lstStyle/>
          <a:p>
            <a:pPr marL="0" indent="0">
              <a:lnSpc>
                <a:spcPct val="115000"/>
              </a:lnSpc>
              <a:spcAft>
                <a:spcPts val="800"/>
              </a:spcAft>
              <a:buClr>
                <a:schemeClr val="dk1"/>
              </a:buClr>
              <a:buSzPts val="1100"/>
            </a:pPr>
            <a:r>
              <a:rPr lang="en"/>
              <a:t>What is the goal?</a:t>
            </a:r>
            <a:endParaRPr/>
          </a:p>
        </p:txBody>
      </p:sp>
      <p:sp>
        <p:nvSpPr>
          <p:cNvPr id="1067" name="Google Shape;1067;p55"/>
          <p:cNvSpPr txBox="1">
            <a:spLocks noGrp="1"/>
          </p:cNvSpPr>
          <p:nvPr>
            <p:ph type="subTitle" idx="4"/>
          </p:nvPr>
        </p:nvSpPr>
        <p:spPr>
          <a:xfrm>
            <a:off x="8886833" y="433033"/>
            <a:ext cx="2665600" cy="910000"/>
          </a:xfrm>
          <a:prstGeom prst="rect">
            <a:avLst/>
          </a:prstGeom>
        </p:spPr>
        <p:txBody>
          <a:bodyPr spcFirstLastPara="1" vert="horz" wrap="square" lIns="0" tIns="121900" rIns="24000" bIns="121900" rtlCol="0" anchor="ctr" anchorCtr="0">
            <a:normAutofit/>
          </a:bodyPr>
          <a:lstStyle/>
          <a:p>
            <a:pPr marL="0" indent="0">
              <a:buClr>
                <a:schemeClr val="dk1"/>
              </a:buClr>
              <a:buSzPts val="1100"/>
            </a:pPr>
            <a:r>
              <a:rPr lang="en" sz="1600"/>
              <a:t>Andrew Jumanca</a:t>
            </a:r>
            <a:endParaRPr sz="1600"/>
          </a:p>
        </p:txBody>
      </p:sp>
      <p:sp>
        <p:nvSpPr>
          <p:cNvPr id="1068" name="Google Shape;1068;p5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rmAutofit/>
          </a:bodyPr>
          <a:lstStyle/>
          <a:p>
            <a:fld id="{00000000-1234-1234-1234-123412341234}" type="slidenum">
              <a:rPr lang="en">
                <a:solidFill>
                  <a:schemeClr val="lt1"/>
                </a:solidFill>
              </a:rPr>
              <a:pPr/>
              <a:t>20</a:t>
            </a:fld>
            <a:endParaRPr>
              <a:solidFill>
                <a:schemeClr val="lt1"/>
              </a:solidFill>
            </a:endParaRPr>
          </a:p>
        </p:txBody>
      </p:sp>
      <p:cxnSp>
        <p:nvCxnSpPr>
          <p:cNvPr id="1069" name="Google Shape;1069;p55"/>
          <p:cNvCxnSpPr/>
          <p:nvPr/>
        </p:nvCxnSpPr>
        <p:spPr>
          <a:xfrm>
            <a:off x="638767" y="1350633"/>
            <a:ext cx="10930400" cy="0"/>
          </a:xfrm>
          <a:prstGeom prst="straightConnector1">
            <a:avLst/>
          </a:prstGeom>
          <a:noFill/>
          <a:ln w="19050" cap="flat" cmpd="sng">
            <a:solidFill>
              <a:schemeClr val="lt1"/>
            </a:solidFill>
            <a:prstDash val="solid"/>
            <a:round/>
            <a:headEnd type="none" w="sm" len="sm"/>
            <a:tailEnd type="none" w="sm" len="sm"/>
          </a:ln>
        </p:spPr>
      </p:cxnSp>
      <p:sp>
        <p:nvSpPr>
          <p:cNvPr id="1070" name="Google Shape;1070;p55"/>
          <p:cNvSpPr txBox="1"/>
          <p:nvPr/>
        </p:nvSpPr>
        <p:spPr>
          <a:xfrm>
            <a:off x="8886833" y="4152833"/>
            <a:ext cx="2665600" cy="450800"/>
          </a:xfrm>
          <a:prstGeom prst="rect">
            <a:avLst/>
          </a:prstGeom>
          <a:noFill/>
          <a:ln>
            <a:noFill/>
          </a:ln>
        </p:spPr>
        <p:txBody>
          <a:bodyPr spcFirstLastPara="1" wrap="square" lIns="121900" tIns="121900" rIns="121900" bIns="121900" anchor="t" anchorCtr="0">
            <a:noAutofit/>
          </a:bodyPr>
          <a:lstStyle/>
          <a:p>
            <a:r>
              <a:rPr lang="en" sz="1733">
                <a:solidFill>
                  <a:schemeClr val="lt1"/>
                </a:solidFill>
                <a:latin typeface="Lexend"/>
                <a:ea typeface="Lexend"/>
                <a:cs typeface="Lexend"/>
                <a:sym typeface="Lexend"/>
              </a:rPr>
              <a:t>https://tranco-list.eu/</a:t>
            </a:r>
            <a:endParaRPr sz="1733">
              <a:solidFill>
                <a:schemeClr val="lt1"/>
              </a:solidFill>
              <a:latin typeface="Lexend"/>
              <a:ea typeface="Lexend"/>
              <a:cs typeface="Lexend"/>
              <a:sym typeface="Lexend"/>
            </a:endParaRPr>
          </a:p>
        </p:txBody>
      </p:sp>
      <p:sp>
        <p:nvSpPr>
          <p:cNvPr id="1071" name="Google Shape;1071;p55"/>
          <p:cNvSpPr txBox="1"/>
          <p:nvPr/>
        </p:nvSpPr>
        <p:spPr>
          <a:xfrm>
            <a:off x="6312367" y="4753900"/>
            <a:ext cx="5701200" cy="492402"/>
          </a:xfrm>
          <a:prstGeom prst="rect">
            <a:avLst/>
          </a:prstGeom>
          <a:noFill/>
          <a:ln>
            <a:noFill/>
          </a:ln>
        </p:spPr>
        <p:txBody>
          <a:bodyPr spcFirstLastPara="1" wrap="square" lIns="121900" tIns="121900" rIns="121900" bIns="121900" anchor="t" anchorCtr="0">
            <a:spAutoFit/>
          </a:bodyPr>
          <a:lstStyle/>
          <a:p>
            <a:r>
              <a:rPr lang="en" sz="1600">
                <a:solidFill>
                  <a:schemeClr val="lt1"/>
                </a:solidFill>
                <a:latin typeface="Lexend"/>
                <a:ea typeface="Lexend"/>
                <a:cs typeface="Lexend"/>
                <a:sym typeface="Lexend"/>
              </a:rPr>
              <a:t>https://www.sysnet.ucsd.edu/projects/url/#datasets</a:t>
            </a:r>
            <a:endParaRPr sz="1600">
              <a:solidFill>
                <a:schemeClr val="lt1"/>
              </a:solidFill>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478D-F842-41A9-DD6D-6D764580710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8449F9F-D3E6-76A6-F472-B5F6617BD09D}"/>
              </a:ext>
            </a:extLst>
          </p:cNvPr>
          <p:cNvSpPr>
            <a:spLocks noGrp="1"/>
          </p:cNvSpPr>
          <p:nvPr>
            <p:ph type="body" idx="1"/>
          </p:nvPr>
        </p:nvSpPr>
        <p:spPr/>
        <p:txBody>
          <a:bodyPr/>
          <a:lstStyle/>
          <a:p>
            <a:endParaRPr lang="en-US"/>
          </a:p>
        </p:txBody>
      </p:sp>
      <p:graphicFrame>
        <p:nvGraphicFramePr>
          <p:cNvPr id="4" name="Object 3">
            <a:extLst>
              <a:ext uri="{FF2B5EF4-FFF2-40B4-BE49-F238E27FC236}">
                <a16:creationId xmlns:a16="http://schemas.microsoft.com/office/drawing/2014/main" id="{B780601D-D27E-D93D-6D14-42CC4DD173C1}"/>
              </a:ext>
            </a:extLst>
          </p:cNvPr>
          <p:cNvGraphicFramePr>
            <a:graphicFrameLocks noChangeAspect="1"/>
          </p:cNvGraphicFramePr>
          <p:nvPr>
            <p:extLst>
              <p:ext uri="{D42A27DB-BD31-4B8C-83A1-F6EECF244321}">
                <p14:modId xmlns:p14="http://schemas.microsoft.com/office/powerpoint/2010/main" val="1439927617"/>
              </p:ext>
            </p:extLst>
          </p:nvPr>
        </p:nvGraphicFramePr>
        <p:xfrm>
          <a:off x="193964" y="190108"/>
          <a:ext cx="11582436" cy="6515120"/>
        </p:xfrm>
        <a:graphic>
          <a:graphicData uri="http://schemas.openxmlformats.org/presentationml/2006/ole">
            <mc:AlternateContent xmlns:mc="http://schemas.openxmlformats.org/markup-compatibility/2006">
              <mc:Choice xmlns:v="urn:schemas-microsoft-com:vml" Requires="v">
                <p:oleObj name="Acrobat Document" r:id="rId2" imgW="5486400" imgH="3086100" progId="Acrobat.Document.DC">
                  <p:embed/>
                </p:oleObj>
              </mc:Choice>
              <mc:Fallback>
                <p:oleObj name="Acrobat Document" r:id="rId2" imgW="5486400" imgH="3086100" progId="Acrobat.Document.DC">
                  <p:embed/>
                  <p:pic>
                    <p:nvPicPr>
                      <p:cNvPr id="0" name=""/>
                      <p:cNvPicPr/>
                      <p:nvPr/>
                    </p:nvPicPr>
                    <p:blipFill>
                      <a:blip r:embed="rId3"/>
                      <a:stretch>
                        <a:fillRect/>
                      </a:stretch>
                    </p:blipFill>
                    <p:spPr>
                      <a:xfrm>
                        <a:off x="193964" y="190108"/>
                        <a:ext cx="11582436" cy="6515120"/>
                      </a:xfrm>
                      <a:prstGeom prst="rect">
                        <a:avLst/>
                      </a:prstGeom>
                    </p:spPr>
                  </p:pic>
                </p:oleObj>
              </mc:Fallback>
            </mc:AlternateContent>
          </a:graphicData>
        </a:graphic>
      </p:graphicFrame>
    </p:spTree>
    <p:extLst>
      <p:ext uri="{BB962C8B-B14F-4D97-AF65-F5344CB8AC3E}">
        <p14:creationId xmlns:p14="http://schemas.microsoft.com/office/powerpoint/2010/main" val="11738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Public Libraries and Schools</a:t>
            </a:r>
            <a:endParaRPr/>
          </a:p>
        </p:txBody>
      </p:sp>
      <p:sp>
        <p:nvSpPr>
          <p:cNvPr id="55" name="Google Shape;55;p13"/>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Project type: Research</a:t>
            </a:r>
            <a:endParaRPr/>
          </a:p>
          <a:p>
            <a:pPr>
              <a:spcBef>
                <a:spcPts val="1600"/>
              </a:spcBef>
              <a:buChar char="-"/>
            </a:pPr>
            <a:r>
              <a:rPr lang="en"/>
              <a:t>Compare library usage with local school literacy rates or standardized test scores</a:t>
            </a:r>
            <a:endParaRPr/>
          </a:p>
          <a:p>
            <a:pPr>
              <a:buChar char="-"/>
            </a:pPr>
            <a:r>
              <a:rPr lang="en"/>
              <a:t>Find any patterns among public libraries and public schools</a:t>
            </a:r>
            <a:endParaRPr/>
          </a:p>
          <a:p>
            <a:pPr marL="0" indent="0">
              <a:spcBef>
                <a:spcPts val="1600"/>
              </a:spcBef>
              <a:buNone/>
            </a:pPr>
            <a:endParaRPr/>
          </a:p>
          <a:p>
            <a:pPr marL="0" indent="0">
              <a:spcBef>
                <a:spcPts val="1600"/>
              </a:spcBef>
              <a:buNone/>
            </a:pPr>
            <a:r>
              <a:rPr lang="en"/>
              <a:t>Data (tentative):</a:t>
            </a:r>
            <a:endParaRPr/>
          </a:p>
          <a:p>
            <a:pPr>
              <a:spcBef>
                <a:spcPts val="1600"/>
              </a:spcBef>
              <a:buChar char="-"/>
            </a:pPr>
            <a:r>
              <a:rPr lang="en"/>
              <a:t>Seattle Public Library Data</a:t>
            </a:r>
            <a:endParaRPr/>
          </a:p>
          <a:p>
            <a:pPr>
              <a:buChar char="-"/>
            </a:pPr>
            <a:r>
              <a:rPr lang="en"/>
              <a:t>School District data - literacy rates or scores on standardized tests</a:t>
            </a:r>
            <a:endParaRPr/>
          </a:p>
          <a:p>
            <a:pPr marL="9143771" indent="0">
              <a:spcBef>
                <a:spcPts val="1600"/>
              </a:spcBef>
              <a:spcAft>
                <a:spcPts val="1600"/>
              </a:spcAft>
              <a:buNone/>
            </a:pPr>
            <a:r>
              <a:rPr lang="en"/>
              <a:t>Jolene Pern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253333"/>
            <a:ext cx="7235600" cy="1296800"/>
          </a:xfrm>
          <a:prstGeom prst="rect">
            <a:avLst/>
          </a:prstGeom>
        </p:spPr>
        <p:txBody>
          <a:bodyPr spcFirstLastPara="1" wrap="square" lIns="121900" tIns="121900" rIns="121900" bIns="121900" anchor="t" anchorCtr="0">
            <a:noAutofit/>
          </a:bodyPr>
          <a:lstStyle/>
          <a:p>
            <a:pPr algn="ctr">
              <a:buSzPts val="990"/>
            </a:pPr>
            <a:r>
              <a:rPr lang="en" sz="3493">
                <a:latin typeface="Cinzel"/>
                <a:ea typeface="Cinzel"/>
                <a:cs typeface="Cinzel"/>
                <a:sym typeface="Cinzel"/>
              </a:rPr>
              <a:t>Project Proposal - </a:t>
            </a:r>
            <a:endParaRPr sz="3493">
              <a:latin typeface="Cinzel"/>
              <a:ea typeface="Cinzel"/>
              <a:cs typeface="Cinzel"/>
              <a:sym typeface="Cinzel"/>
            </a:endParaRPr>
          </a:p>
          <a:p>
            <a:pPr algn="ctr">
              <a:buSzPts val="990"/>
            </a:pPr>
            <a:r>
              <a:rPr lang="en" sz="3493">
                <a:latin typeface="Cinzel"/>
                <a:ea typeface="Cinzel"/>
                <a:cs typeface="Cinzel"/>
                <a:sym typeface="Cinzel"/>
              </a:rPr>
              <a:t>Eva Reutercrona</a:t>
            </a:r>
            <a:endParaRPr sz="3493">
              <a:latin typeface="Cinzel"/>
              <a:ea typeface="Cinzel"/>
              <a:cs typeface="Cinzel"/>
              <a:sym typeface="Cinzel"/>
            </a:endParaRPr>
          </a:p>
        </p:txBody>
      </p:sp>
      <p:sp>
        <p:nvSpPr>
          <p:cNvPr id="55" name="Google Shape;55;p13"/>
          <p:cNvSpPr txBox="1">
            <a:spLocks noGrp="1"/>
          </p:cNvSpPr>
          <p:nvPr>
            <p:ph type="body" idx="1"/>
          </p:nvPr>
        </p:nvSpPr>
        <p:spPr>
          <a:xfrm>
            <a:off x="415600" y="1853300"/>
            <a:ext cx="11360800" cy="4555200"/>
          </a:xfrm>
          <a:prstGeom prst="rect">
            <a:avLst/>
          </a:prstGeom>
        </p:spPr>
        <p:txBody>
          <a:bodyPr spcFirstLastPara="1" wrap="square" lIns="121900" tIns="121900" rIns="121900" bIns="121900" anchor="t" anchorCtr="0">
            <a:normAutofit/>
          </a:bodyPr>
          <a:lstStyle/>
          <a:p>
            <a:pPr indent="-445758">
              <a:buClr>
                <a:schemeClr val="dk1"/>
              </a:buClr>
              <a:buSzPct val="100000"/>
              <a:buFont typeface="Calibri"/>
              <a:buChar char="●"/>
            </a:pPr>
            <a:r>
              <a:rPr lang="en">
                <a:solidFill>
                  <a:schemeClr val="dk1"/>
                </a:solidFill>
                <a:latin typeface="Calibri"/>
                <a:ea typeface="Calibri"/>
                <a:cs typeface="Calibri"/>
                <a:sym typeface="Calibri"/>
              </a:rPr>
              <a:t>Title: What is Seattle Reading?</a:t>
            </a:r>
            <a:endParaRPr>
              <a:solidFill>
                <a:schemeClr val="dk1"/>
              </a:solidFill>
              <a:latin typeface="Calibri"/>
              <a:ea typeface="Calibri"/>
              <a:cs typeface="Calibri"/>
              <a:sym typeface="Calibri"/>
            </a:endParaRPr>
          </a:p>
          <a:p>
            <a:pPr indent="-445758">
              <a:buClr>
                <a:schemeClr val="dk1"/>
              </a:buClr>
              <a:buSzPct val="100000"/>
              <a:buFont typeface="Calibri"/>
              <a:buChar char="●"/>
            </a:pPr>
            <a:r>
              <a:rPr lang="en">
                <a:solidFill>
                  <a:schemeClr val="dk1"/>
                </a:solidFill>
                <a:latin typeface="Calibri"/>
                <a:ea typeface="Calibri"/>
                <a:cs typeface="Calibri"/>
                <a:sym typeface="Calibri"/>
              </a:rPr>
              <a:t>Project Type: Answer a Research Question</a:t>
            </a:r>
            <a:endParaRPr>
              <a:solidFill>
                <a:schemeClr val="dk1"/>
              </a:solidFill>
              <a:latin typeface="Calibri"/>
              <a:ea typeface="Calibri"/>
              <a:cs typeface="Calibri"/>
              <a:sym typeface="Calibri"/>
            </a:endParaRPr>
          </a:p>
          <a:p>
            <a:pPr indent="-445758">
              <a:buClr>
                <a:schemeClr val="dk1"/>
              </a:buClr>
              <a:buSzPct val="100000"/>
              <a:buFont typeface="Calibri"/>
              <a:buChar char="●"/>
            </a:pPr>
            <a:r>
              <a:rPr lang="en">
                <a:solidFill>
                  <a:schemeClr val="dk1"/>
                </a:solidFill>
                <a:latin typeface="Calibri"/>
                <a:ea typeface="Calibri"/>
                <a:cs typeface="Calibri"/>
                <a:sym typeface="Calibri"/>
              </a:rPr>
              <a:t>Pitch: Are Seattle Public library users checking out all of the popular books on Goodreads? Were the people of Seattle checking out Twilight and other vampire books in 2005 to fight the seasonal depression? I want to take a deeper look at the types of books the Seattle readers are checking out from the library by combining the Seattle Public Library data set with data sets from Goodreads that contain plots, reviews, and userbook interactions from a larger audience.</a:t>
            </a:r>
            <a:endParaRPr>
              <a:solidFill>
                <a:schemeClr val="dk1"/>
              </a:solidFill>
              <a:latin typeface="Calibri"/>
              <a:ea typeface="Calibri"/>
              <a:cs typeface="Calibri"/>
              <a:sym typeface="Calibri"/>
            </a:endParaRPr>
          </a:p>
          <a:p>
            <a:pPr indent="-445758">
              <a:buClr>
                <a:schemeClr val="dk1"/>
              </a:buClr>
              <a:buSzPct val="100000"/>
              <a:buFont typeface="Calibri"/>
              <a:buChar char="●"/>
            </a:pPr>
            <a:r>
              <a:rPr lang="en">
                <a:solidFill>
                  <a:schemeClr val="dk1"/>
                </a:solidFill>
                <a:latin typeface="Calibri"/>
                <a:ea typeface="Calibri"/>
                <a:cs typeface="Calibri"/>
                <a:sym typeface="Calibri"/>
              </a:rPr>
              <a:t>Data sets: </a:t>
            </a:r>
            <a:endParaRPr>
              <a:solidFill>
                <a:schemeClr val="dk1"/>
              </a:solidFill>
              <a:latin typeface="Calibri"/>
              <a:ea typeface="Calibri"/>
              <a:cs typeface="Calibri"/>
              <a:sym typeface="Calibri"/>
            </a:endParaRPr>
          </a:p>
          <a:p>
            <a:pPr lvl="1" indent="-414432">
              <a:buClr>
                <a:schemeClr val="dk1"/>
              </a:buClr>
              <a:buSzPct val="100000"/>
              <a:buFont typeface="Calibri"/>
              <a:buChar char="○"/>
            </a:pPr>
            <a:r>
              <a:rPr lang="en">
                <a:solidFill>
                  <a:schemeClr val="dk1"/>
                </a:solidFill>
                <a:latin typeface="Calibri"/>
                <a:ea typeface="Calibri"/>
                <a:cs typeface="Calibri"/>
                <a:sym typeface="Calibri"/>
              </a:rPr>
              <a:t>Seattle Public Library: </a:t>
            </a:r>
            <a:r>
              <a:rPr lang="en"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https://www.kaggle.com/datasets/seattle-public-library/seattle-library-checkout-records</a:t>
            </a:r>
            <a:endParaRPr>
              <a:solidFill>
                <a:schemeClr val="dk1"/>
              </a:solidFill>
              <a:latin typeface="Calibri"/>
              <a:ea typeface="Calibri"/>
              <a:cs typeface="Calibri"/>
              <a:sym typeface="Calibri"/>
            </a:endParaRPr>
          </a:p>
          <a:p>
            <a:pPr lvl="1" indent="-414432">
              <a:buClr>
                <a:schemeClr val="dk1"/>
              </a:buClr>
              <a:buSzPct val="100000"/>
              <a:buFont typeface="Calibri"/>
              <a:buChar char="○"/>
            </a:pPr>
            <a:r>
              <a:rPr lang="en">
                <a:solidFill>
                  <a:schemeClr val="dk1"/>
                </a:solidFill>
                <a:latin typeface="Calibri"/>
                <a:ea typeface="Calibri"/>
                <a:cs typeface="Calibri"/>
                <a:sym typeface="Calibri"/>
              </a:rPr>
              <a:t>Goodreads: </a:t>
            </a:r>
            <a:r>
              <a:rPr lang="en"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https://cseweb.ucsd.edu/~jmcauley/datasets/goodreads.html</a:t>
            </a:r>
            <a:endParaRPr>
              <a:solidFill>
                <a:schemeClr val="dk1"/>
              </a:solidFill>
              <a:latin typeface="Calibri"/>
              <a:ea typeface="Calibri"/>
              <a:cs typeface="Calibri"/>
              <a:sym typeface="Calibri"/>
            </a:endParaRPr>
          </a:p>
          <a:p>
            <a:pPr indent="0">
              <a:spcBef>
                <a:spcPts val="1600"/>
              </a:spcBef>
              <a:spcAft>
                <a:spcPts val="1600"/>
              </a:spcAft>
              <a:buNone/>
            </a:pPr>
            <a:endParaRPr>
              <a:latin typeface="Calibri"/>
              <a:ea typeface="Calibri"/>
              <a:cs typeface="Calibri"/>
              <a:sym typeface="Calibri"/>
            </a:endParaRPr>
          </a:p>
        </p:txBody>
      </p:sp>
      <p:pic>
        <p:nvPicPr>
          <p:cNvPr id="56" name="Google Shape;56;p13"/>
          <p:cNvPicPr preferRelativeResize="0"/>
          <p:nvPr/>
        </p:nvPicPr>
        <p:blipFill rotWithShape="1">
          <a:blip r:embed="rId5">
            <a:alphaModFix/>
          </a:blip>
          <a:srcRect b="17796"/>
          <a:stretch/>
        </p:blipFill>
        <p:spPr>
          <a:xfrm>
            <a:off x="7344233" y="355701"/>
            <a:ext cx="2822000" cy="17938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3901440" cy="6858000"/>
          </a:xfrm>
          <a:prstGeom prst="rect">
            <a:avLst/>
          </a:prstGeom>
          <a:solidFill>
            <a:srgbClr val="B85042"/>
          </a:solidFill>
          <a:ln/>
        </p:spPr>
        <p:txBody>
          <a:bodyPr/>
          <a:lstStyle/>
          <a:p>
            <a:endParaRPr lang="en-US"/>
          </a:p>
        </p:txBody>
      </p:sp>
      <p:sp>
        <p:nvSpPr>
          <p:cNvPr id="3" name="Shape 1"/>
          <p:cNvSpPr/>
          <p:nvPr/>
        </p:nvSpPr>
        <p:spPr>
          <a:xfrm>
            <a:off x="3535680" y="0"/>
            <a:ext cx="182880" cy="6858000"/>
          </a:xfrm>
          <a:prstGeom prst="rect">
            <a:avLst/>
          </a:prstGeom>
          <a:solidFill>
            <a:srgbClr val="A7BEAE"/>
          </a:solidFill>
          <a:ln/>
        </p:spPr>
        <p:txBody>
          <a:bodyPr/>
          <a:lstStyle/>
          <a:p>
            <a:endParaRPr lang="en-US"/>
          </a:p>
        </p:txBody>
      </p:sp>
      <p:sp>
        <p:nvSpPr>
          <p:cNvPr id="4" name="Shape 2"/>
          <p:cNvSpPr/>
          <p:nvPr/>
        </p:nvSpPr>
        <p:spPr>
          <a:xfrm>
            <a:off x="3718560" y="0"/>
            <a:ext cx="8473440" cy="6858000"/>
          </a:xfrm>
          <a:prstGeom prst="rect">
            <a:avLst/>
          </a:prstGeom>
          <a:solidFill>
            <a:srgbClr val="E7E8D1"/>
          </a:solidFill>
          <a:ln/>
        </p:spPr>
        <p:txBody>
          <a:bodyPr/>
          <a:lstStyle/>
          <a:p>
            <a:endParaRPr lang="en-US"/>
          </a:p>
        </p:txBody>
      </p:sp>
      <p:sp>
        <p:nvSpPr>
          <p:cNvPr id="5" name="Text 3"/>
          <p:cNvSpPr/>
          <p:nvPr/>
        </p:nvSpPr>
        <p:spPr>
          <a:xfrm>
            <a:off x="365760" y="487680"/>
            <a:ext cx="3048000" cy="1463040"/>
          </a:xfrm>
          <a:prstGeom prst="rect">
            <a:avLst/>
          </a:prstGeom>
          <a:noFill/>
          <a:ln/>
        </p:spPr>
        <p:txBody>
          <a:bodyPr wrap="square" rtlCol="0" anchor="ctr"/>
          <a:lstStyle/>
          <a:p>
            <a:r>
              <a:rPr lang="en-US" sz="3467" b="1" dirty="0">
                <a:solidFill>
                  <a:srgbClr val="FFFFFF"/>
                </a:solidFill>
                <a:latin typeface="Georgia" pitchFamily="34" charset="0"/>
                <a:ea typeface="Georgia" pitchFamily="34" charset="-122"/>
                <a:cs typeface="Georgia" pitchFamily="34" charset="-120"/>
              </a:rPr>
              <a:t>Urban Heat</a:t>
            </a:r>
            <a:endParaRPr lang="en-US" sz="3467" dirty="0"/>
          </a:p>
          <a:p>
            <a:r>
              <a:rPr lang="en-US" sz="3467" b="1" dirty="0">
                <a:solidFill>
                  <a:srgbClr val="FFFFFF"/>
                </a:solidFill>
                <a:latin typeface="Georgia" pitchFamily="34" charset="0"/>
                <a:ea typeface="Georgia" pitchFamily="34" charset="-122"/>
                <a:cs typeface="Georgia" pitchFamily="34" charset="-120"/>
              </a:rPr>
              <a:t>Island Explorer</a:t>
            </a:r>
            <a:endParaRPr lang="en-US" sz="3467" dirty="0"/>
          </a:p>
        </p:txBody>
      </p:sp>
      <p:sp>
        <p:nvSpPr>
          <p:cNvPr id="6" name="Shape 4"/>
          <p:cNvSpPr/>
          <p:nvPr/>
        </p:nvSpPr>
        <p:spPr>
          <a:xfrm>
            <a:off x="365760" y="2072640"/>
            <a:ext cx="1950720" cy="426720"/>
          </a:xfrm>
          <a:prstGeom prst="roundRect">
            <a:avLst/>
          </a:prstGeom>
          <a:solidFill>
            <a:srgbClr val="A7BEAE"/>
          </a:solidFill>
          <a:ln/>
        </p:spPr>
        <p:txBody>
          <a:bodyPr/>
          <a:lstStyle/>
          <a:p>
            <a:endParaRPr lang="en-US"/>
          </a:p>
        </p:txBody>
      </p:sp>
      <p:sp>
        <p:nvSpPr>
          <p:cNvPr id="7" name="Text 5"/>
          <p:cNvSpPr/>
          <p:nvPr/>
        </p:nvSpPr>
        <p:spPr>
          <a:xfrm>
            <a:off x="365760" y="2072640"/>
            <a:ext cx="1950720" cy="426720"/>
          </a:xfrm>
          <a:prstGeom prst="rect">
            <a:avLst/>
          </a:prstGeom>
          <a:noFill/>
          <a:ln/>
        </p:spPr>
        <p:txBody>
          <a:bodyPr wrap="square" rtlCol="0" anchor="ctr"/>
          <a:lstStyle/>
          <a:p>
            <a:pPr algn="ctr"/>
            <a:r>
              <a:rPr lang="en-US" sz="1467" b="1" dirty="0">
                <a:solidFill>
                  <a:srgbClr val="4A3728"/>
                </a:solidFill>
                <a:latin typeface="Arial" pitchFamily="34" charset="0"/>
                <a:ea typeface="Arial" pitchFamily="34" charset="-122"/>
                <a:cs typeface="Arial" pitchFamily="34" charset="-120"/>
              </a:rPr>
              <a:t>RESEARCH</a:t>
            </a:r>
            <a:endParaRPr lang="en-US" sz="1467" dirty="0"/>
          </a:p>
        </p:txBody>
      </p:sp>
      <p:sp>
        <p:nvSpPr>
          <p:cNvPr id="8" name="Text 6"/>
          <p:cNvSpPr/>
          <p:nvPr/>
        </p:nvSpPr>
        <p:spPr>
          <a:xfrm>
            <a:off x="365760" y="2682240"/>
            <a:ext cx="3048000" cy="609600"/>
          </a:xfrm>
          <a:prstGeom prst="rect">
            <a:avLst/>
          </a:prstGeom>
          <a:noFill/>
          <a:ln/>
        </p:spPr>
        <p:txBody>
          <a:bodyPr wrap="square" rtlCol="0" anchor="ctr"/>
          <a:lstStyle/>
          <a:p>
            <a:r>
              <a:rPr lang="en-US" sz="1467" i="1" dirty="0">
                <a:solidFill>
                  <a:srgbClr val="FFFFFF"/>
                </a:solidFill>
                <a:latin typeface="Georgia" pitchFamily="34" charset="0"/>
                <a:ea typeface="Georgia" pitchFamily="34" charset="-122"/>
                <a:cs typeface="Georgia" pitchFamily="34" charset="-120"/>
              </a:rPr>
              <a:t>"Climate justice meets data science"</a:t>
            </a:r>
            <a:endParaRPr lang="en-US" sz="1467" dirty="0"/>
          </a:p>
        </p:txBody>
      </p:sp>
      <p:pic>
        <p:nvPicPr>
          <p:cNvPr id="9" name="Image 0" descr="preencoded.png"/>
          <p:cNvPicPr>
            <a:picLocks noChangeAspect="1"/>
          </p:cNvPicPr>
          <p:nvPr/>
        </p:nvPicPr>
        <p:blipFill>
          <a:blip r:embed="rId3"/>
          <a:stretch>
            <a:fillRect/>
          </a:stretch>
        </p:blipFill>
        <p:spPr>
          <a:xfrm>
            <a:off x="853440" y="3657600"/>
            <a:ext cx="1097280" cy="1097280"/>
          </a:xfrm>
          <a:prstGeom prst="rect">
            <a:avLst/>
          </a:prstGeom>
        </p:spPr>
      </p:pic>
      <p:sp>
        <p:nvSpPr>
          <p:cNvPr id="10" name="Text 7"/>
          <p:cNvSpPr/>
          <p:nvPr/>
        </p:nvSpPr>
        <p:spPr>
          <a:xfrm>
            <a:off x="365760" y="6096000"/>
            <a:ext cx="3048000" cy="487680"/>
          </a:xfrm>
          <a:prstGeom prst="rect">
            <a:avLst/>
          </a:prstGeom>
          <a:noFill/>
          <a:ln/>
        </p:spPr>
        <p:txBody>
          <a:bodyPr wrap="square" rtlCol="0" anchor="ctr"/>
          <a:lstStyle/>
          <a:p>
            <a:r>
              <a:rPr lang="en-US" sz="1600" b="1" dirty="0">
                <a:solidFill>
                  <a:srgbClr val="FFFFFF"/>
                </a:solidFill>
                <a:latin typeface="Calibri" pitchFamily="34" charset="0"/>
                <a:ea typeface="Calibri" pitchFamily="34" charset="-122"/>
                <a:cs typeface="Calibri" pitchFamily="34" charset="-120"/>
              </a:rPr>
              <a:t>Sowmya Daddheech</a:t>
            </a:r>
            <a:endParaRPr lang="en-US" sz="1600" dirty="0"/>
          </a:p>
        </p:txBody>
      </p:sp>
      <p:sp>
        <p:nvSpPr>
          <p:cNvPr id="11" name="Text 8"/>
          <p:cNvSpPr/>
          <p:nvPr/>
        </p:nvSpPr>
        <p:spPr>
          <a:xfrm>
            <a:off x="365760" y="6400800"/>
            <a:ext cx="3048000" cy="365760"/>
          </a:xfrm>
          <a:prstGeom prst="rect">
            <a:avLst/>
          </a:prstGeom>
          <a:noFill/>
          <a:ln/>
        </p:spPr>
        <p:txBody>
          <a:bodyPr wrap="square" rtlCol="0" anchor="ctr"/>
          <a:lstStyle/>
          <a:p>
            <a:r>
              <a:rPr lang="en-US" sz="1200" dirty="0">
                <a:solidFill>
                  <a:srgbClr val="A7BEAE"/>
                </a:solidFill>
                <a:latin typeface="Calibri" pitchFamily="34" charset="0"/>
                <a:ea typeface="Calibri" pitchFamily="34" charset="-122"/>
                <a:cs typeface="Calibri" pitchFamily="34" charset="-120"/>
              </a:rPr>
              <a:t>DATA 515 • Winter 2025</a:t>
            </a:r>
            <a:endParaRPr lang="en-US" sz="1200" dirty="0"/>
          </a:p>
        </p:txBody>
      </p:sp>
      <p:sp>
        <p:nvSpPr>
          <p:cNvPr id="50" name="Text TheIdea"/>
          <p:cNvSpPr/>
          <p:nvPr/>
        </p:nvSpPr>
        <p:spPr>
          <a:xfrm>
            <a:off x="4145280" y="426720"/>
            <a:ext cx="2438400" cy="365760"/>
          </a:xfrm>
          <a:prstGeom prst="rect">
            <a:avLst/>
          </a:prstGeom>
          <a:noFill/>
          <a:ln/>
        </p:spPr>
        <p:txBody>
          <a:bodyPr wrap="square" rtlCol="0" anchor="ctr"/>
          <a:lstStyle/>
          <a:p>
            <a:r>
              <a:rPr lang="en-US" sz="1333" b="1" dirty="0">
                <a:solidFill>
                  <a:srgbClr val="B85042"/>
                </a:solidFill>
                <a:latin typeface="Arial" pitchFamily="34" charset="0"/>
                <a:ea typeface="Arial" pitchFamily="34" charset="-122"/>
                <a:cs typeface="Arial" pitchFamily="34" charset="-120"/>
              </a:rPr>
              <a:t>THE IDEA</a:t>
            </a:r>
            <a:endParaRPr lang="en-US" sz="1333" dirty="0"/>
          </a:p>
        </p:txBody>
      </p:sp>
      <p:sp>
        <p:nvSpPr>
          <p:cNvPr id="13" name="Text 10"/>
          <p:cNvSpPr/>
          <p:nvPr/>
        </p:nvSpPr>
        <p:spPr>
          <a:xfrm>
            <a:off x="4145280" y="792480"/>
            <a:ext cx="7559040" cy="1036320"/>
          </a:xfrm>
          <a:prstGeom prst="rect">
            <a:avLst/>
          </a:prstGeom>
          <a:noFill/>
          <a:ln/>
        </p:spPr>
        <p:txBody>
          <a:bodyPr wrap="square" rtlCol="0" anchor="ctr"/>
          <a:lstStyle/>
          <a:p>
            <a:r>
              <a:rPr lang="en-US" sz="1467" dirty="0">
                <a:solidFill>
                  <a:srgbClr val="4A3728"/>
                </a:solidFill>
                <a:latin typeface="Calibri" pitchFamily="34" charset="0"/>
                <a:ea typeface="Calibri" pitchFamily="34" charset="-122"/>
                <a:cs typeface="Calibri" pitchFamily="34" charset="-120"/>
              </a:rPr>
              <a:t>Analyze how urban development affects local temperatures and identify neighborhoods most vulnerable to extreme heat. Combine pre-processed satellite temperature data with demographic information to reveal patterns of environmental inequity.</a:t>
            </a:r>
            <a:endParaRPr lang="en-US" sz="1467" dirty="0"/>
          </a:p>
        </p:txBody>
      </p:sp>
      <p:sp>
        <p:nvSpPr>
          <p:cNvPr id="14" name="Text 11"/>
          <p:cNvSpPr/>
          <p:nvPr/>
        </p:nvSpPr>
        <p:spPr>
          <a:xfrm>
            <a:off x="4145280" y="1889760"/>
            <a:ext cx="3657600" cy="304800"/>
          </a:xfrm>
          <a:prstGeom prst="rect">
            <a:avLst/>
          </a:prstGeom>
          <a:noFill/>
          <a:ln/>
        </p:spPr>
        <p:txBody>
          <a:bodyPr wrap="square" rtlCol="0" anchor="ctr"/>
          <a:lstStyle/>
          <a:p>
            <a:r>
              <a:rPr lang="en-US" sz="1333" b="1" dirty="0">
                <a:solidFill>
                  <a:srgbClr val="B85042"/>
                </a:solidFill>
                <a:latin typeface="Arial" pitchFamily="34" charset="0"/>
                <a:ea typeface="Arial" pitchFamily="34" charset="-122"/>
                <a:cs typeface="Arial" pitchFamily="34" charset="-120"/>
              </a:rPr>
              <a:t>RESEARCH QUESTIONS</a:t>
            </a:r>
            <a:endParaRPr lang="en-US" sz="1333" dirty="0"/>
          </a:p>
        </p:txBody>
      </p:sp>
      <p:sp>
        <p:nvSpPr>
          <p:cNvPr id="15" name="Text 12"/>
          <p:cNvSpPr/>
          <p:nvPr/>
        </p:nvSpPr>
        <p:spPr>
          <a:xfrm>
            <a:off x="4145280" y="2194560"/>
            <a:ext cx="7559040" cy="1158240"/>
          </a:xfrm>
          <a:prstGeom prst="rect">
            <a:avLst/>
          </a:prstGeom>
          <a:noFill/>
          <a:ln/>
        </p:spPr>
        <p:txBody>
          <a:bodyPr wrap="square" rtlCol="0" anchor="ctr"/>
          <a:lstStyle/>
          <a:p>
            <a:r>
              <a:rPr lang="en-US" sz="1333" dirty="0">
                <a:solidFill>
                  <a:srgbClr val="4A3728"/>
                </a:solidFill>
                <a:latin typeface="Calibri" pitchFamily="34" charset="0"/>
                <a:ea typeface="Calibri" pitchFamily="34" charset="-122"/>
                <a:cs typeface="Calibri" pitchFamily="34" charset="-120"/>
              </a:rPr>
              <a:t>1. Which Seattle neighborhoods experience the highest heat island intensity?</a:t>
            </a:r>
            <a:endParaRPr lang="en-US" sz="1333" dirty="0"/>
          </a:p>
          <a:p>
            <a:r>
              <a:rPr lang="en-US" sz="1333" dirty="0">
                <a:solidFill>
                  <a:srgbClr val="4A3728"/>
                </a:solidFill>
                <a:latin typeface="Calibri" pitchFamily="34" charset="0"/>
                <a:ea typeface="Calibri" pitchFamily="34" charset="-122"/>
                <a:cs typeface="Calibri" pitchFamily="34" charset="-120"/>
              </a:rPr>
              <a:t>2. Is there a correlation between income levels and heat exposure?</a:t>
            </a:r>
            <a:endParaRPr lang="en-US" sz="1333" dirty="0"/>
          </a:p>
          <a:p>
            <a:r>
              <a:rPr lang="en-US" sz="1333" dirty="0">
                <a:solidFill>
                  <a:srgbClr val="4A3728"/>
                </a:solidFill>
                <a:latin typeface="Calibri" pitchFamily="34" charset="0"/>
                <a:ea typeface="Calibri" pitchFamily="34" charset="-122"/>
                <a:cs typeface="Calibri" pitchFamily="34" charset="-120"/>
              </a:rPr>
              <a:t>3. How has heat island intensity changed over the past 35 years?</a:t>
            </a:r>
            <a:endParaRPr lang="en-US" sz="1333" dirty="0"/>
          </a:p>
        </p:txBody>
      </p:sp>
      <p:sp>
        <p:nvSpPr>
          <p:cNvPr id="16" name="Text 13"/>
          <p:cNvSpPr/>
          <p:nvPr/>
        </p:nvSpPr>
        <p:spPr>
          <a:xfrm>
            <a:off x="4145280" y="3474720"/>
            <a:ext cx="4876800" cy="304800"/>
          </a:xfrm>
          <a:prstGeom prst="rect">
            <a:avLst/>
          </a:prstGeom>
          <a:noFill/>
          <a:ln/>
        </p:spPr>
        <p:txBody>
          <a:bodyPr wrap="square" rtlCol="0" anchor="ctr"/>
          <a:lstStyle/>
          <a:p>
            <a:r>
              <a:rPr lang="en-US" sz="1333" b="1" dirty="0">
                <a:solidFill>
                  <a:srgbClr val="B85042"/>
                </a:solidFill>
                <a:latin typeface="Arial" pitchFamily="34" charset="0"/>
                <a:ea typeface="Arial" pitchFamily="34" charset="-122"/>
                <a:cs typeface="Arial" pitchFamily="34" charset="-120"/>
              </a:rPr>
              <a:t>DATA SOURCES (Verified &amp; Available Now)</a:t>
            </a:r>
            <a:endParaRPr lang="en-US" sz="1333" dirty="0"/>
          </a:p>
        </p:txBody>
      </p:sp>
      <p:sp>
        <p:nvSpPr>
          <p:cNvPr id="17" name="Shape 14"/>
          <p:cNvSpPr/>
          <p:nvPr/>
        </p:nvSpPr>
        <p:spPr>
          <a:xfrm>
            <a:off x="4145280" y="3840480"/>
            <a:ext cx="3657600" cy="1524000"/>
          </a:xfrm>
          <a:prstGeom prst="roundRect">
            <a:avLst/>
          </a:prstGeom>
          <a:solidFill>
            <a:srgbClr val="FFFFFF"/>
          </a:solidFill>
          <a:ln w="12700">
            <a:solidFill>
              <a:srgbClr val="A7BEAE"/>
            </a:solidFill>
            <a:prstDash val="solid"/>
          </a:ln>
        </p:spPr>
        <p:txBody>
          <a:bodyPr/>
          <a:lstStyle/>
          <a:p>
            <a:endParaRPr lang="en-US"/>
          </a:p>
        </p:txBody>
      </p:sp>
      <p:pic>
        <p:nvPicPr>
          <p:cNvPr id="18" name="Image 1" descr="preencoded.png"/>
          <p:cNvPicPr>
            <a:picLocks noChangeAspect="1"/>
          </p:cNvPicPr>
          <p:nvPr/>
        </p:nvPicPr>
        <p:blipFill>
          <a:blip r:embed="rId4"/>
          <a:stretch>
            <a:fillRect/>
          </a:stretch>
        </p:blipFill>
        <p:spPr>
          <a:xfrm>
            <a:off x="4328160" y="4023360"/>
            <a:ext cx="426720" cy="426720"/>
          </a:xfrm>
          <a:prstGeom prst="rect">
            <a:avLst/>
          </a:prstGeom>
        </p:spPr>
      </p:pic>
      <p:sp>
        <p:nvSpPr>
          <p:cNvPr id="19" name="Text 15"/>
          <p:cNvSpPr/>
          <p:nvPr/>
        </p:nvSpPr>
        <p:spPr>
          <a:xfrm>
            <a:off x="4876800" y="4023360"/>
            <a:ext cx="2804160" cy="426720"/>
          </a:xfrm>
          <a:prstGeom prst="rect">
            <a:avLst/>
          </a:prstGeom>
          <a:noFill/>
          <a:ln/>
        </p:spPr>
        <p:txBody>
          <a:bodyPr wrap="square" rtlCol="0" anchor="ctr"/>
          <a:lstStyle/>
          <a:p>
            <a:r>
              <a:rPr lang="en-US" sz="1200" b="1" dirty="0">
                <a:solidFill>
                  <a:srgbClr val="4A3728"/>
                </a:solidFill>
                <a:latin typeface="Arial" pitchFamily="34" charset="0"/>
                <a:ea typeface="Arial" pitchFamily="34" charset="-122"/>
                <a:cs typeface="Arial" pitchFamily="34" charset="-120"/>
              </a:rPr>
              <a:t>USGS Surface Urban Heat Island</a:t>
            </a:r>
            <a:endParaRPr lang="en-US" sz="1200" dirty="0"/>
          </a:p>
        </p:txBody>
      </p:sp>
      <p:sp>
        <p:nvSpPr>
          <p:cNvPr id="20" name="Text 16"/>
          <p:cNvSpPr/>
          <p:nvPr/>
        </p:nvSpPr>
        <p:spPr>
          <a:xfrm>
            <a:off x="4328160" y="4511040"/>
            <a:ext cx="3352800" cy="792480"/>
          </a:xfrm>
          <a:prstGeom prst="rect">
            <a:avLst/>
          </a:prstGeom>
          <a:noFill/>
          <a:ln/>
        </p:spPr>
        <p:txBody>
          <a:bodyPr wrap="square" rtlCol="0" anchor="ctr"/>
          <a:lstStyle/>
          <a:p>
            <a:r>
              <a:rPr lang="en-US" sz="1067" dirty="0">
                <a:solidFill>
                  <a:srgbClr val="4A3728"/>
                </a:solidFill>
                <a:latin typeface="Calibri" pitchFamily="34" charset="0"/>
                <a:ea typeface="Calibri" pitchFamily="34" charset="-122"/>
                <a:cs typeface="Calibri" pitchFamily="34" charset="-120"/>
              </a:rPr>
              <a:t>Pre-processed land surface temperature for 50 US cities including Seattle (1985-2020). Annual heat intensity metrics ready to analyze.</a:t>
            </a:r>
            <a:endParaRPr lang="en-US" sz="1067" dirty="0"/>
          </a:p>
        </p:txBody>
      </p:sp>
      <p:sp>
        <p:nvSpPr>
          <p:cNvPr id="21" name="Shape 17"/>
          <p:cNvSpPr/>
          <p:nvPr/>
        </p:nvSpPr>
        <p:spPr>
          <a:xfrm>
            <a:off x="7985760" y="3840480"/>
            <a:ext cx="3657600" cy="1524000"/>
          </a:xfrm>
          <a:prstGeom prst="roundRect">
            <a:avLst/>
          </a:prstGeom>
          <a:solidFill>
            <a:srgbClr val="FFFFFF"/>
          </a:solidFill>
          <a:ln w="12700">
            <a:solidFill>
              <a:srgbClr val="A7BEAE"/>
            </a:solidFill>
            <a:prstDash val="solid"/>
          </a:ln>
        </p:spPr>
        <p:txBody>
          <a:bodyPr/>
          <a:lstStyle/>
          <a:p>
            <a:endParaRPr lang="en-US"/>
          </a:p>
        </p:txBody>
      </p:sp>
      <p:pic>
        <p:nvPicPr>
          <p:cNvPr id="22" name="Image 2" descr="preencoded.png"/>
          <p:cNvPicPr>
            <a:picLocks noChangeAspect="1"/>
          </p:cNvPicPr>
          <p:nvPr/>
        </p:nvPicPr>
        <p:blipFill>
          <a:blip r:embed="rId5"/>
          <a:stretch>
            <a:fillRect/>
          </a:stretch>
        </p:blipFill>
        <p:spPr>
          <a:xfrm>
            <a:off x="8168640" y="4023360"/>
            <a:ext cx="426720" cy="426720"/>
          </a:xfrm>
          <a:prstGeom prst="rect">
            <a:avLst/>
          </a:prstGeom>
        </p:spPr>
      </p:pic>
      <p:sp>
        <p:nvSpPr>
          <p:cNvPr id="23" name="Text 18"/>
          <p:cNvSpPr/>
          <p:nvPr/>
        </p:nvSpPr>
        <p:spPr>
          <a:xfrm>
            <a:off x="8717280" y="4023360"/>
            <a:ext cx="2804160" cy="426720"/>
          </a:xfrm>
          <a:prstGeom prst="rect">
            <a:avLst/>
          </a:prstGeom>
          <a:noFill/>
          <a:ln/>
        </p:spPr>
        <p:txBody>
          <a:bodyPr wrap="square" rtlCol="0" anchor="ctr"/>
          <a:lstStyle/>
          <a:p>
            <a:r>
              <a:rPr lang="en-US" sz="1200" b="1" dirty="0">
                <a:solidFill>
                  <a:srgbClr val="4A3728"/>
                </a:solidFill>
                <a:latin typeface="Arial" pitchFamily="34" charset="0"/>
                <a:ea typeface="Arial" pitchFamily="34" charset="-122"/>
                <a:cs typeface="Arial" pitchFamily="34" charset="-120"/>
              </a:rPr>
              <a:t>US Census ACS Demographics</a:t>
            </a:r>
            <a:endParaRPr lang="en-US" sz="1200" dirty="0"/>
          </a:p>
        </p:txBody>
      </p:sp>
      <p:sp>
        <p:nvSpPr>
          <p:cNvPr id="24" name="Text 19"/>
          <p:cNvSpPr/>
          <p:nvPr/>
        </p:nvSpPr>
        <p:spPr>
          <a:xfrm>
            <a:off x="8168640" y="4511040"/>
            <a:ext cx="3352800" cy="792480"/>
          </a:xfrm>
          <a:prstGeom prst="rect">
            <a:avLst/>
          </a:prstGeom>
          <a:noFill/>
          <a:ln/>
        </p:spPr>
        <p:txBody>
          <a:bodyPr wrap="square" rtlCol="0" anchor="ctr"/>
          <a:lstStyle/>
          <a:p>
            <a:r>
              <a:rPr lang="en-US" sz="1067" dirty="0">
                <a:solidFill>
                  <a:srgbClr val="4A3728"/>
                </a:solidFill>
                <a:latin typeface="Calibri" pitchFamily="34" charset="0"/>
                <a:ea typeface="Calibri" pitchFamily="34" charset="-122"/>
                <a:cs typeface="Calibri" pitchFamily="34" charset="-120"/>
              </a:rPr>
              <a:t>Income, race, age by census tract via free API. Python libraries (censusdis). 5-year estimates provide reliable statistics.</a:t>
            </a:r>
            <a:endParaRPr lang="en-US" sz="1067" dirty="0"/>
          </a:p>
        </p:txBody>
      </p:sp>
      <p:sp>
        <p:nvSpPr>
          <p:cNvPr id="25" name="Text 20"/>
          <p:cNvSpPr/>
          <p:nvPr/>
        </p:nvSpPr>
        <p:spPr>
          <a:xfrm>
            <a:off x="4145280" y="5486400"/>
            <a:ext cx="2438400" cy="243840"/>
          </a:xfrm>
          <a:prstGeom prst="rect">
            <a:avLst/>
          </a:prstGeom>
          <a:noFill/>
          <a:ln/>
        </p:spPr>
        <p:txBody>
          <a:bodyPr wrap="square" rtlCol="0" anchor="ctr"/>
          <a:lstStyle/>
          <a:p>
            <a:r>
              <a:rPr lang="en-US" sz="1067" b="1" dirty="0">
                <a:solidFill>
                  <a:srgbClr val="B85042"/>
                </a:solidFill>
                <a:latin typeface="Arial" pitchFamily="34" charset="0"/>
                <a:ea typeface="Arial" pitchFamily="34" charset="-122"/>
                <a:cs typeface="Arial" pitchFamily="34" charset="-120"/>
              </a:rPr>
              <a:t>ACCESS LINKS:</a:t>
            </a:r>
            <a:endParaRPr lang="en-US" sz="1067" dirty="0"/>
          </a:p>
        </p:txBody>
      </p:sp>
      <p:sp>
        <p:nvSpPr>
          <p:cNvPr id="26" name="Text 21"/>
          <p:cNvSpPr/>
          <p:nvPr/>
        </p:nvSpPr>
        <p:spPr>
          <a:xfrm>
            <a:off x="4145280" y="5730240"/>
            <a:ext cx="7559040" cy="304800"/>
          </a:xfrm>
          <a:prstGeom prst="rect">
            <a:avLst/>
          </a:prstGeom>
          <a:noFill/>
          <a:ln/>
        </p:spPr>
        <p:txBody>
          <a:bodyPr wrap="square" rtlCol="0" anchor="ctr"/>
          <a:lstStyle/>
          <a:p>
            <a:r>
              <a:rPr lang="en-US" sz="1067" dirty="0">
                <a:solidFill>
                  <a:srgbClr val="4A3728"/>
                </a:solidFill>
                <a:latin typeface="Calibri" pitchFamily="34" charset="0"/>
                <a:ea typeface="Calibri" pitchFamily="34" charset="-122"/>
                <a:cs typeface="Calibri" pitchFamily="34" charset="-120"/>
              </a:rPr>
              <a:t>data.usgs.gov/datacatalog  •  api.census.gov/data.html  •  censusdis.readthedocs.io</a:t>
            </a:r>
            <a:endParaRPr lang="en-US" sz="1067" dirty="0"/>
          </a:p>
        </p:txBody>
      </p:sp>
      <p:sp>
        <p:nvSpPr>
          <p:cNvPr id="27" name="Shape 22"/>
          <p:cNvSpPr/>
          <p:nvPr/>
        </p:nvSpPr>
        <p:spPr>
          <a:xfrm>
            <a:off x="4145280" y="6096000"/>
            <a:ext cx="7498080" cy="609600"/>
          </a:xfrm>
          <a:prstGeom prst="roundRect">
            <a:avLst/>
          </a:prstGeom>
          <a:solidFill>
            <a:srgbClr val="B85042"/>
          </a:solidFill>
          <a:ln/>
        </p:spPr>
        <p:txBody>
          <a:bodyPr/>
          <a:lstStyle/>
          <a:p>
            <a:endParaRPr lang="en-US"/>
          </a:p>
        </p:txBody>
      </p:sp>
      <p:sp>
        <p:nvSpPr>
          <p:cNvPr id="28" name="Text 23"/>
          <p:cNvSpPr/>
          <p:nvPr/>
        </p:nvSpPr>
        <p:spPr>
          <a:xfrm>
            <a:off x="4267200" y="6096000"/>
            <a:ext cx="7315200" cy="609600"/>
          </a:xfrm>
          <a:prstGeom prst="rect">
            <a:avLst/>
          </a:prstGeom>
          <a:noFill/>
          <a:ln/>
        </p:spPr>
        <p:txBody>
          <a:bodyPr wrap="square" rtlCol="0" anchor="ctr"/>
          <a:lstStyle/>
          <a:p>
            <a:r>
              <a:rPr lang="en-US" sz="1333" b="1" dirty="0">
                <a:solidFill>
                  <a:srgbClr val="FFFFFF"/>
                </a:solidFill>
                <a:latin typeface="Calibri" pitchFamily="34" charset="0"/>
                <a:ea typeface="Calibri" pitchFamily="34" charset="-122"/>
                <a:cs typeface="Calibri" pitchFamily="34" charset="-120"/>
              </a:rPr>
              <a:t>Why it's cool: Real environmental justice insights with data immediately available!</a:t>
            </a:r>
            <a:endParaRPr lang="en-US" sz="133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59" descr="Top view of creative designer workplace with digital tablet and office supplies on two tone blue and orange background. (Provided by Getty Images)"/>
          <p:cNvPicPr preferRelativeResize="0"/>
          <p:nvPr/>
        </p:nvPicPr>
        <p:blipFill>
          <a:blip r:embed="rId3">
            <a:alphaModFix amt="40000"/>
          </a:blip>
          <a:stretch>
            <a:fillRect/>
          </a:stretch>
        </p:blipFill>
        <p:spPr>
          <a:xfrm>
            <a:off x="1" y="2977"/>
            <a:ext cx="12192004" cy="6852049"/>
          </a:xfrm>
          <a:prstGeom prst="rect">
            <a:avLst/>
          </a:prstGeom>
          <a:noFill/>
          <a:ln>
            <a:noFill/>
          </a:ln>
        </p:spPr>
      </p:pic>
      <p:grpSp>
        <p:nvGrpSpPr>
          <p:cNvPr id="663" name="Google Shape;663;p59"/>
          <p:cNvGrpSpPr/>
          <p:nvPr/>
        </p:nvGrpSpPr>
        <p:grpSpPr>
          <a:xfrm>
            <a:off x="4494253" y="1259395"/>
            <a:ext cx="3903915" cy="4267548"/>
            <a:chOff x="2391741" y="972138"/>
            <a:chExt cx="2156700" cy="3200661"/>
          </a:xfrm>
        </p:grpSpPr>
        <p:sp>
          <p:nvSpPr>
            <p:cNvPr id="664" name="Google Shape;664;p59"/>
            <p:cNvSpPr/>
            <p:nvPr/>
          </p:nvSpPr>
          <p:spPr>
            <a:xfrm>
              <a:off x="2391741" y="1148799"/>
              <a:ext cx="2156700" cy="3024000"/>
            </a:xfrm>
            <a:prstGeom prst="roundRect">
              <a:avLst>
                <a:gd name="adj" fmla="val 5925"/>
              </a:avLst>
            </a:prstGeom>
            <a:solidFill>
              <a:schemeClr val="accent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Hanken Grotesk"/>
                <a:ea typeface="Hanken Grotesk"/>
                <a:cs typeface="Hanken Grotesk"/>
                <a:sym typeface="Hanken Grotesk"/>
              </a:endParaRPr>
            </a:p>
          </p:txBody>
        </p:sp>
        <p:sp>
          <p:nvSpPr>
            <p:cNvPr id="665" name="Google Shape;665;p59"/>
            <p:cNvSpPr/>
            <p:nvPr/>
          </p:nvSpPr>
          <p:spPr>
            <a:xfrm>
              <a:off x="2479025" y="972138"/>
              <a:ext cx="1122283" cy="18000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Hanken Grotesk"/>
                <a:ea typeface="Hanken Grotesk"/>
                <a:cs typeface="Hanken Grotesk"/>
                <a:sym typeface="Hanken Grotesk"/>
              </a:endParaRPr>
            </a:p>
          </p:txBody>
        </p:sp>
      </p:grpSp>
      <p:grpSp>
        <p:nvGrpSpPr>
          <p:cNvPr id="666" name="Google Shape;666;p59"/>
          <p:cNvGrpSpPr/>
          <p:nvPr/>
        </p:nvGrpSpPr>
        <p:grpSpPr>
          <a:xfrm>
            <a:off x="168629" y="1259371"/>
            <a:ext cx="4155817" cy="4267548"/>
            <a:chOff x="192897" y="972138"/>
            <a:chExt cx="2156700" cy="3200661"/>
          </a:xfrm>
        </p:grpSpPr>
        <p:sp>
          <p:nvSpPr>
            <p:cNvPr id="667" name="Google Shape;667;p59"/>
            <p:cNvSpPr/>
            <p:nvPr/>
          </p:nvSpPr>
          <p:spPr>
            <a:xfrm>
              <a:off x="192897" y="1148799"/>
              <a:ext cx="2156700" cy="3024000"/>
            </a:xfrm>
            <a:prstGeom prst="roundRect">
              <a:avLst>
                <a:gd name="adj" fmla="val 5925"/>
              </a:avLst>
            </a:prstGeom>
            <a:solidFill>
              <a:schemeClr val="accent3"/>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Hanken Grotesk"/>
                <a:ea typeface="Hanken Grotesk"/>
                <a:cs typeface="Hanken Grotesk"/>
                <a:sym typeface="Hanken Grotesk"/>
              </a:endParaRPr>
            </a:p>
          </p:txBody>
        </p:sp>
        <p:sp>
          <p:nvSpPr>
            <p:cNvPr id="668" name="Google Shape;668;p59"/>
            <p:cNvSpPr/>
            <p:nvPr/>
          </p:nvSpPr>
          <p:spPr>
            <a:xfrm>
              <a:off x="286050" y="972138"/>
              <a:ext cx="1122283" cy="18000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Hanken Grotesk"/>
                <a:ea typeface="Hanken Grotesk"/>
                <a:cs typeface="Hanken Grotesk"/>
                <a:sym typeface="Hanken Grotesk"/>
              </a:endParaRPr>
            </a:p>
          </p:txBody>
        </p:sp>
      </p:grpSp>
      <p:grpSp>
        <p:nvGrpSpPr>
          <p:cNvPr id="669" name="Google Shape;669;p59"/>
          <p:cNvGrpSpPr/>
          <p:nvPr/>
        </p:nvGrpSpPr>
        <p:grpSpPr>
          <a:xfrm>
            <a:off x="8635600" y="1259400"/>
            <a:ext cx="3461072" cy="4267565"/>
            <a:chOff x="4589494" y="972125"/>
            <a:chExt cx="2156700" cy="3200674"/>
          </a:xfrm>
        </p:grpSpPr>
        <p:sp>
          <p:nvSpPr>
            <p:cNvPr id="670" name="Google Shape;670;p59"/>
            <p:cNvSpPr/>
            <p:nvPr/>
          </p:nvSpPr>
          <p:spPr>
            <a:xfrm>
              <a:off x="4589494" y="1148799"/>
              <a:ext cx="2156700" cy="3024000"/>
            </a:xfrm>
            <a:prstGeom prst="roundRect">
              <a:avLst>
                <a:gd name="adj" fmla="val 5925"/>
              </a:avLst>
            </a:prstGeom>
            <a:solidFill>
              <a:schemeClr val="accent4"/>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Hanken Grotesk"/>
                <a:ea typeface="Hanken Grotesk"/>
                <a:cs typeface="Hanken Grotesk"/>
                <a:sym typeface="Hanken Grotesk"/>
              </a:endParaRPr>
            </a:p>
          </p:txBody>
        </p:sp>
        <p:sp>
          <p:nvSpPr>
            <p:cNvPr id="671" name="Google Shape;671;p59"/>
            <p:cNvSpPr/>
            <p:nvPr/>
          </p:nvSpPr>
          <p:spPr>
            <a:xfrm>
              <a:off x="4677738" y="972125"/>
              <a:ext cx="1122283" cy="18000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Hanken Grotesk"/>
                <a:ea typeface="Hanken Grotesk"/>
                <a:cs typeface="Hanken Grotesk"/>
                <a:sym typeface="Hanken Grotesk"/>
              </a:endParaRPr>
            </a:p>
          </p:txBody>
        </p:sp>
      </p:grpSp>
      <p:sp>
        <p:nvSpPr>
          <p:cNvPr id="672" name="Google Shape;672;p59"/>
          <p:cNvSpPr txBox="1">
            <a:spLocks noGrp="1"/>
          </p:cNvSpPr>
          <p:nvPr>
            <p:ph type="body" idx="9"/>
          </p:nvPr>
        </p:nvSpPr>
        <p:spPr>
          <a:xfrm>
            <a:off x="257200" y="2388500"/>
            <a:ext cx="3846400" cy="2937600"/>
          </a:xfrm>
          <a:prstGeom prst="rect">
            <a:avLst/>
          </a:prstGeom>
        </p:spPr>
        <p:txBody>
          <a:bodyPr spcFirstLastPara="1" wrap="square" lIns="144000" tIns="0" rIns="144000" bIns="0" anchor="t" anchorCtr="0">
            <a:normAutofit fontScale="85000" lnSpcReduction="20000"/>
          </a:bodyPr>
          <a:lstStyle/>
          <a:p>
            <a:pPr indent="-383953">
              <a:buSzPct val="100000"/>
              <a:buFont typeface="Arial"/>
              <a:buChar char="●"/>
            </a:pPr>
            <a:r>
              <a:rPr lang="en" sz="1467" b="1" dirty="0">
                <a:latin typeface="Arial"/>
                <a:ea typeface="Arial"/>
                <a:cs typeface="Arial"/>
                <a:sym typeface="Arial"/>
              </a:rPr>
              <a:t>Census Tract Boundaries</a:t>
            </a:r>
            <a:br>
              <a:rPr lang="en" sz="1467" b="1" dirty="0">
                <a:latin typeface="Arial"/>
                <a:ea typeface="Arial"/>
                <a:cs typeface="Arial"/>
                <a:sym typeface="Arial"/>
              </a:rPr>
            </a:br>
            <a:r>
              <a:rPr lang="en" sz="1467" dirty="0">
                <a:latin typeface="Arial"/>
                <a:ea typeface="Arial"/>
                <a:cs typeface="Arial"/>
                <a:sym typeface="Arial"/>
              </a:rPr>
              <a:t> </a:t>
            </a:r>
            <a:r>
              <a:rPr lang="en" sz="1467" i="1" dirty="0">
                <a:latin typeface="Arial"/>
                <a:ea typeface="Arial"/>
                <a:cs typeface="Arial"/>
                <a:sym typeface="Arial"/>
              </a:rPr>
              <a:t>U.S. Census TIGER/Line Shapefiles</a:t>
            </a:r>
            <a:br>
              <a:rPr lang="en" sz="1467" i="1" dirty="0">
                <a:latin typeface="Arial"/>
                <a:ea typeface="Arial"/>
                <a:cs typeface="Arial"/>
                <a:sym typeface="Arial"/>
              </a:rPr>
            </a:br>
            <a:endParaRPr sz="1467" i="1" dirty="0">
              <a:latin typeface="Arial"/>
              <a:ea typeface="Arial"/>
              <a:cs typeface="Arial"/>
              <a:sym typeface="Arial"/>
            </a:endParaRPr>
          </a:p>
          <a:p>
            <a:pPr indent="-383953">
              <a:buSzPct val="100000"/>
              <a:buFont typeface="Arial"/>
              <a:buChar char="●"/>
            </a:pPr>
            <a:r>
              <a:rPr lang="en" sz="1467" b="1" dirty="0">
                <a:latin typeface="Arial"/>
                <a:ea typeface="Arial"/>
                <a:cs typeface="Arial"/>
                <a:sym typeface="Arial"/>
              </a:rPr>
              <a:t>Demographics &amp; Income</a:t>
            </a:r>
            <a:br>
              <a:rPr lang="en" sz="1467" b="1" dirty="0">
                <a:latin typeface="Arial"/>
                <a:ea typeface="Arial"/>
                <a:cs typeface="Arial"/>
                <a:sym typeface="Arial"/>
              </a:rPr>
            </a:br>
            <a:r>
              <a:rPr lang="en" sz="1467" dirty="0">
                <a:latin typeface="Arial"/>
                <a:ea typeface="Arial"/>
                <a:cs typeface="Arial"/>
                <a:sym typeface="Arial"/>
              </a:rPr>
              <a:t> </a:t>
            </a:r>
            <a:r>
              <a:rPr lang="en" sz="1467" i="1" dirty="0">
                <a:latin typeface="Arial"/>
                <a:ea typeface="Arial"/>
                <a:cs typeface="Arial"/>
                <a:sym typeface="Arial"/>
              </a:rPr>
              <a:t>American Community Survey (ACS)</a:t>
            </a:r>
            <a:br>
              <a:rPr lang="en" sz="1467" i="1" dirty="0">
                <a:latin typeface="Arial"/>
                <a:ea typeface="Arial"/>
                <a:cs typeface="Arial"/>
                <a:sym typeface="Arial"/>
              </a:rPr>
            </a:br>
            <a:endParaRPr sz="1467" i="1" dirty="0">
              <a:latin typeface="Arial"/>
              <a:ea typeface="Arial"/>
              <a:cs typeface="Arial"/>
              <a:sym typeface="Arial"/>
            </a:endParaRPr>
          </a:p>
          <a:p>
            <a:pPr indent="-383953">
              <a:buSzPct val="100000"/>
              <a:buFont typeface="Arial"/>
              <a:buChar char="●"/>
            </a:pPr>
            <a:r>
              <a:rPr lang="en" sz="1467" b="1" dirty="0">
                <a:latin typeface="Arial"/>
                <a:ea typeface="Arial"/>
                <a:cs typeface="Arial"/>
                <a:sym typeface="Arial"/>
              </a:rPr>
              <a:t>Business Supply &amp; Industry Density</a:t>
            </a:r>
            <a:br>
              <a:rPr lang="en" sz="1467" b="1" dirty="0">
                <a:latin typeface="Arial"/>
                <a:ea typeface="Arial"/>
                <a:cs typeface="Arial"/>
                <a:sym typeface="Arial"/>
              </a:rPr>
            </a:br>
            <a:r>
              <a:rPr lang="en" sz="1467" dirty="0">
                <a:latin typeface="Arial"/>
                <a:ea typeface="Arial"/>
                <a:cs typeface="Arial"/>
                <a:sym typeface="Arial"/>
              </a:rPr>
              <a:t> </a:t>
            </a:r>
            <a:r>
              <a:rPr lang="en" sz="1467" i="1" dirty="0">
                <a:latin typeface="Arial"/>
                <a:ea typeface="Arial"/>
                <a:cs typeface="Arial"/>
                <a:sym typeface="Arial"/>
              </a:rPr>
              <a:t>County Business Patterns (CBP)</a:t>
            </a:r>
            <a:br>
              <a:rPr lang="en" sz="1467" i="1" dirty="0">
                <a:latin typeface="Arial"/>
                <a:ea typeface="Arial"/>
                <a:cs typeface="Arial"/>
                <a:sym typeface="Arial"/>
              </a:rPr>
            </a:br>
            <a:endParaRPr sz="1467" i="1" dirty="0">
              <a:latin typeface="Arial"/>
              <a:ea typeface="Arial"/>
              <a:cs typeface="Arial"/>
              <a:sym typeface="Arial"/>
            </a:endParaRPr>
          </a:p>
          <a:p>
            <a:pPr indent="-383953">
              <a:buSzPct val="100000"/>
              <a:buFont typeface="Arial"/>
              <a:buChar char="●"/>
            </a:pPr>
            <a:r>
              <a:rPr lang="en" sz="1467" b="1" dirty="0">
                <a:latin typeface="Arial"/>
                <a:ea typeface="Arial"/>
                <a:cs typeface="Arial"/>
                <a:sym typeface="Arial"/>
              </a:rPr>
              <a:t>Competition Intensity</a:t>
            </a:r>
            <a:br>
              <a:rPr lang="en" sz="1467" b="1" dirty="0">
                <a:latin typeface="Arial"/>
                <a:ea typeface="Arial"/>
                <a:cs typeface="Arial"/>
                <a:sym typeface="Arial"/>
              </a:rPr>
            </a:br>
            <a:r>
              <a:rPr lang="en" sz="1467" dirty="0">
                <a:latin typeface="Arial"/>
                <a:ea typeface="Arial"/>
                <a:cs typeface="Arial"/>
                <a:sym typeface="Arial"/>
              </a:rPr>
              <a:t> </a:t>
            </a:r>
            <a:r>
              <a:rPr lang="en" sz="1467" i="1" dirty="0">
                <a:latin typeface="Arial"/>
                <a:ea typeface="Arial"/>
                <a:cs typeface="Arial"/>
                <a:sym typeface="Arial"/>
              </a:rPr>
              <a:t>Yelp Open Dataset (reviews, ratings, price levels)</a:t>
            </a:r>
            <a:br>
              <a:rPr lang="en" sz="1467" i="1" dirty="0">
                <a:latin typeface="Arial"/>
                <a:ea typeface="Arial"/>
                <a:cs typeface="Arial"/>
                <a:sym typeface="Arial"/>
              </a:rPr>
            </a:br>
            <a:endParaRPr sz="1467" i="1" dirty="0">
              <a:latin typeface="Arial"/>
              <a:ea typeface="Arial"/>
              <a:cs typeface="Arial"/>
              <a:sym typeface="Arial"/>
            </a:endParaRPr>
          </a:p>
          <a:p>
            <a:pPr indent="-383953">
              <a:buSzPct val="100000"/>
              <a:buFont typeface="Arial"/>
              <a:buChar char="●"/>
            </a:pPr>
            <a:r>
              <a:rPr lang="en" sz="1467" b="1" dirty="0">
                <a:latin typeface="Arial"/>
                <a:ea typeface="Arial"/>
                <a:cs typeface="Arial"/>
                <a:sym typeface="Arial"/>
              </a:rPr>
              <a:t>Demand Proxy (Foot Traffic)</a:t>
            </a:r>
            <a:br>
              <a:rPr lang="en" sz="1467" b="1" dirty="0">
                <a:latin typeface="Arial"/>
                <a:ea typeface="Arial"/>
                <a:cs typeface="Arial"/>
                <a:sym typeface="Arial"/>
              </a:rPr>
            </a:br>
            <a:r>
              <a:rPr lang="en" sz="1467" dirty="0">
                <a:latin typeface="Arial"/>
                <a:ea typeface="Arial"/>
                <a:cs typeface="Arial"/>
                <a:sym typeface="Arial"/>
              </a:rPr>
              <a:t> </a:t>
            </a:r>
            <a:r>
              <a:rPr lang="en" sz="1467" i="1" dirty="0">
                <a:latin typeface="Arial"/>
                <a:ea typeface="Arial"/>
                <a:cs typeface="Arial"/>
                <a:sym typeface="Arial"/>
              </a:rPr>
              <a:t>SafeGraph Places &amp; Patterns (open/free subsets)</a:t>
            </a:r>
            <a:endParaRPr dirty="0"/>
          </a:p>
        </p:txBody>
      </p:sp>
      <p:sp>
        <p:nvSpPr>
          <p:cNvPr id="673" name="Google Shape;673;p59"/>
          <p:cNvSpPr txBox="1">
            <a:spLocks noGrp="1"/>
          </p:cNvSpPr>
          <p:nvPr>
            <p:ph type="body" idx="13"/>
          </p:nvPr>
        </p:nvSpPr>
        <p:spPr>
          <a:xfrm>
            <a:off x="4550467" y="2358733"/>
            <a:ext cx="3801600" cy="3094000"/>
          </a:xfrm>
          <a:prstGeom prst="rect">
            <a:avLst/>
          </a:prstGeom>
        </p:spPr>
        <p:txBody>
          <a:bodyPr spcFirstLastPara="1" wrap="square" lIns="144000" tIns="0" rIns="144000" bIns="0" anchor="t" anchorCtr="0">
            <a:normAutofit fontScale="92500" lnSpcReduction="20000"/>
          </a:bodyPr>
          <a:lstStyle/>
          <a:p>
            <a:pPr indent="-390938">
              <a:buSzPct val="100000"/>
              <a:buFont typeface="Arial"/>
              <a:buChar char="●"/>
            </a:pPr>
            <a:r>
              <a:rPr lang="en" sz="1467">
                <a:latin typeface="Arial"/>
                <a:ea typeface="Arial"/>
                <a:cs typeface="Arial"/>
                <a:sym typeface="Arial"/>
              </a:rPr>
              <a:t>Over 50% of U.S. small businesses fail due to poor location and industry choice</a:t>
            </a:r>
            <a:br>
              <a:rPr lang="en" sz="1467">
                <a:latin typeface="Arial"/>
                <a:ea typeface="Arial"/>
                <a:cs typeface="Arial"/>
                <a:sym typeface="Arial"/>
              </a:rPr>
            </a:br>
            <a:endParaRPr sz="1467">
              <a:latin typeface="Arial"/>
              <a:ea typeface="Arial"/>
              <a:cs typeface="Arial"/>
              <a:sym typeface="Arial"/>
            </a:endParaRPr>
          </a:p>
          <a:p>
            <a:pPr indent="-390938">
              <a:buSzPct val="100000"/>
              <a:buFont typeface="Arial"/>
              <a:buChar char="●"/>
            </a:pPr>
            <a:r>
              <a:rPr lang="en" sz="1467">
                <a:latin typeface="Arial"/>
                <a:ea typeface="Arial"/>
                <a:cs typeface="Arial"/>
                <a:sym typeface="Arial"/>
              </a:rPr>
              <a:t>Census-Tract–level tool integrating demographics, supply, competition, and foot traffic</a:t>
            </a:r>
            <a:br>
              <a:rPr lang="en" sz="1467">
                <a:latin typeface="Arial"/>
                <a:ea typeface="Arial"/>
                <a:cs typeface="Arial"/>
                <a:sym typeface="Arial"/>
              </a:rPr>
            </a:br>
            <a:endParaRPr sz="1467">
              <a:latin typeface="Arial"/>
              <a:ea typeface="Arial"/>
              <a:cs typeface="Arial"/>
              <a:sym typeface="Arial"/>
            </a:endParaRPr>
          </a:p>
          <a:p>
            <a:pPr indent="-390938">
              <a:buSzPct val="100000"/>
              <a:buFont typeface="Arial"/>
              <a:buChar char="●"/>
            </a:pPr>
            <a:r>
              <a:rPr lang="en" sz="1467">
                <a:latin typeface="Arial"/>
                <a:ea typeface="Arial"/>
                <a:cs typeface="Arial"/>
                <a:sym typeface="Arial"/>
              </a:rPr>
              <a:t>Models local demand–supply mismatch using LQ and competition intensity</a:t>
            </a:r>
            <a:br>
              <a:rPr lang="en" sz="1467">
                <a:latin typeface="Arial"/>
                <a:ea typeface="Arial"/>
                <a:cs typeface="Arial"/>
                <a:sym typeface="Arial"/>
              </a:rPr>
            </a:br>
            <a:endParaRPr sz="1467">
              <a:latin typeface="Arial"/>
              <a:ea typeface="Arial"/>
              <a:cs typeface="Arial"/>
              <a:sym typeface="Arial"/>
            </a:endParaRPr>
          </a:p>
          <a:p>
            <a:pPr indent="-390938">
              <a:buSzPct val="100000"/>
              <a:buFont typeface="Arial"/>
              <a:buChar char="●"/>
            </a:pPr>
            <a:r>
              <a:rPr lang="en" sz="1467">
                <a:latin typeface="Arial"/>
                <a:ea typeface="Arial"/>
                <a:cs typeface="Arial"/>
                <a:sym typeface="Arial"/>
              </a:rPr>
              <a:t>Identifies survival-friendly industries and locations for entrepreneurs and policymakers</a:t>
            </a:r>
            <a:endParaRPr sz="5333">
              <a:latin typeface="Arial"/>
              <a:ea typeface="Arial"/>
              <a:cs typeface="Arial"/>
              <a:sym typeface="Arial"/>
            </a:endParaRPr>
          </a:p>
        </p:txBody>
      </p:sp>
      <p:sp>
        <p:nvSpPr>
          <p:cNvPr id="674" name="Google Shape;674;p59"/>
          <p:cNvSpPr txBox="1">
            <a:spLocks noGrp="1"/>
          </p:cNvSpPr>
          <p:nvPr>
            <p:ph type="body" idx="14"/>
          </p:nvPr>
        </p:nvSpPr>
        <p:spPr>
          <a:xfrm>
            <a:off x="8788833" y="2358733"/>
            <a:ext cx="3279200" cy="3019200"/>
          </a:xfrm>
          <a:prstGeom prst="rect">
            <a:avLst/>
          </a:prstGeom>
        </p:spPr>
        <p:txBody>
          <a:bodyPr spcFirstLastPara="1" wrap="square" lIns="144000" tIns="0" rIns="144000" bIns="0" anchor="t" anchorCtr="0">
            <a:normAutofit/>
          </a:bodyPr>
          <a:lstStyle/>
          <a:p>
            <a:pPr marL="0" indent="0">
              <a:spcBef>
                <a:spcPts val="1600"/>
              </a:spcBef>
              <a:buSzPts val="1100"/>
              <a:buNone/>
            </a:pPr>
            <a:r>
              <a:rPr lang="en"/>
              <a:t>Interactive map &amp; analytics showing:</a:t>
            </a:r>
            <a:endParaRPr/>
          </a:p>
          <a:p>
            <a:pPr indent="-397923">
              <a:spcBef>
                <a:spcPts val="1600"/>
              </a:spcBef>
              <a:buSzPts val="1100"/>
              <a:buFont typeface="Arial"/>
              <a:buChar char="●"/>
            </a:pPr>
            <a:r>
              <a:rPr lang="en"/>
              <a:t>Underserved industries by neighborhood</a:t>
            </a:r>
            <a:br>
              <a:rPr lang="en"/>
            </a:br>
            <a:endParaRPr/>
          </a:p>
          <a:p>
            <a:pPr indent="-397923">
              <a:buSzPts val="1100"/>
              <a:buFont typeface="Arial"/>
              <a:buChar char="●"/>
            </a:pPr>
            <a:r>
              <a:rPr lang="en"/>
              <a:t>High-demand / low-competition trade areas</a:t>
            </a:r>
            <a:br>
              <a:rPr lang="en"/>
            </a:br>
            <a:endParaRPr/>
          </a:p>
          <a:p>
            <a:pPr indent="-397923">
              <a:buSzPts val="1100"/>
              <a:buFont typeface="Arial"/>
              <a:buChar char="●"/>
            </a:pPr>
            <a:r>
              <a:rPr lang="en"/>
              <a:t>Data-backed recommendations for small business survival</a:t>
            </a:r>
            <a:endParaRPr/>
          </a:p>
          <a:p>
            <a:pPr marL="0" indent="0">
              <a:spcBef>
                <a:spcPts val="1600"/>
              </a:spcBef>
              <a:buSzPts val="900"/>
              <a:buNone/>
            </a:pPr>
            <a:endParaRPr/>
          </a:p>
        </p:txBody>
      </p:sp>
      <p:sp>
        <p:nvSpPr>
          <p:cNvPr id="675" name="Google Shape;675;p59"/>
          <p:cNvSpPr txBox="1">
            <a:spLocks noGrp="1"/>
          </p:cNvSpPr>
          <p:nvPr>
            <p:ph type="subTitle" idx="1"/>
          </p:nvPr>
        </p:nvSpPr>
        <p:spPr>
          <a:xfrm>
            <a:off x="212667" y="143167"/>
            <a:ext cx="5851200" cy="418400"/>
          </a:xfrm>
          <a:prstGeom prst="rect">
            <a:avLst/>
          </a:prstGeom>
        </p:spPr>
        <p:txBody>
          <a:bodyPr spcFirstLastPara="1" wrap="square" lIns="0" tIns="0" rIns="0" bIns="0" anchor="ctr" anchorCtr="0">
            <a:normAutofit/>
          </a:bodyPr>
          <a:lstStyle/>
          <a:p>
            <a:pPr marL="0" indent="0"/>
            <a:r>
              <a:rPr lang="en" sz="1600"/>
              <a:t>Data-Driven Survival Strategy for U.S. Small Businesses</a:t>
            </a:r>
            <a:endParaRPr sz="1600"/>
          </a:p>
        </p:txBody>
      </p:sp>
      <p:sp>
        <p:nvSpPr>
          <p:cNvPr id="677" name="Google Shape;677;p59"/>
          <p:cNvSpPr txBox="1">
            <a:spLocks noGrp="1"/>
          </p:cNvSpPr>
          <p:nvPr>
            <p:ph type="title" idx="3"/>
          </p:nvPr>
        </p:nvSpPr>
        <p:spPr>
          <a:xfrm>
            <a:off x="4695017" y="1906533"/>
            <a:ext cx="2875600" cy="356000"/>
          </a:xfrm>
          <a:prstGeom prst="rect">
            <a:avLst/>
          </a:prstGeom>
        </p:spPr>
        <p:txBody>
          <a:bodyPr spcFirstLastPara="1" wrap="square" lIns="144000" tIns="0" rIns="144000" bIns="0" anchor="t" anchorCtr="0">
            <a:noAutofit/>
          </a:bodyPr>
          <a:lstStyle/>
          <a:p>
            <a:r>
              <a:rPr lang="en"/>
              <a:t>What &amp; Why</a:t>
            </a:r>
            <a:endParaRPr/>
          </a:p>
        </p:txBody>
      </p:sp>
      <p:sp>
        <p:nvSpPr>
          <p:cNvPr id="678" name="Google Shape;678;p59"/>
          <p:cNvSpPr txBox="1">
            <a:spLocks noGrp="1"/>
          </p:cNvSpPr>
          <p:nvPr>
            <p:ph type="title" idx="5"/>
          </p:nvPr>
        </p:nvSpPr>
        <p:spPr>
          <a:xfrm>
            <a:off x="8728167" y="1906533"/>
            <a:ext cx="2875600" cy="356000"/>
          </a:xfrm>
          <a:prstGeom prst="rect">
            <a:avLst/>
          </a:prstGeom>
        </p:spPr>
        <p:txBody>
          <a:bodyPr spcFirstLastPara="1" wrap="square" lIns="144000" tIns="0" rIns="144000" bIns="0" anchor="t" anchorCtr="0">
            <a:noAutofit/>
          </a:bodyPr>
          <a:lstStyle/>
          <a:p>
            <a:r>
              <a:rPr lang="en"/>
              <a:t>Expected Output</a:t>
            </a:r>
            <a:endParaRPr/>
          </a:p>
        </p:txBody>
      </p:sp>
      <p:sp>
        <p:nvSpPr>
          <p:cNvPr id="679" name="Google Shape;679;p59"/>
          <p:cNvSpPr txBox="1"/>
          <p:nvPr/>
        </p:nvSpPr>
        <p:spPr>
          <a:xfrm>
            <a:off x="212667" y="524533"/>
            <a:ext cx="4022000" cy="47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Hanken Grotesk"/>
                <a:ea typeface="Hanken Grotesk"/>
                <a:cs typeface="Hanken Grotesk"/>
                <a:sym typeface="Hanken Grotesk"/>
              </a:rPr>
              <a:t>Project Type: Create a Tool + Present Data</a:t>
            </a:r>
            <a:endParaRPr sz="1333" kern="0">
              <a:solidFill>
                <a:srgbClr val="000000"/>
              </a:solidFill>
              <a:latin typeface="Hanken Grotesk"/>
              <a:ea typeface="Hanken Grotesk"/>
              <a:cs typeface="Hanken Grotesk"/>
              <a:sym typeface="Hanken Grotesk"/>
            </a:endParaRPr>
          </a:p>
        </p:txBody>
      </p:sp>
      <p:sp>
        <p:nvSpPr>
          <p:cNvPr id="680" name="Google Shape;680;p59"/>
          <p:cNvSpPr txBox="1"/>
          <p:nvPr/>
        </p:nvSpPr>
        <p:spPr>
          <a:xfrm>
            <a:off x="9718033" y="6321800"/>
            <a:ext cx="2350000" cy="45130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kern="0">
                <a:solidFill>
                  <a:srgbClr val="000000"/>
                </a:solidFill>
                <a:latin typeface="Hanken Grotesk"/>
                <a:ea typeface="Hanken Grotesk"/>
                <a:cs typeface="Hanken Grotesk"/>
                <a:sym typeface="Hanken Grotesk"/>
              </a:rPr>
              <a:t>Wonjoon Hwang</a:t>
            </a:r>
            <a:endParaRPr sz="1333" kern="0">
              <a:solidFill>
                <a:srgbClr val="000000"/>
              </a:solidFill>
              <a:latin typeface="Hanken Grotesk"/>
              <a:ea typeface="Hanken Grotesk"/>
              <a:cs typeface="Hanken Grotesk"/>
              <a:sym typeface="Hanken Grotesk"/>
            </a:endParaRPr>
          </a:p>
        </p:txBody>
      </p:sp>
      <p:pic>
        <p:nvPicPr>
          <p:cNvPr id="681" name="Google Shape;681;p59" descr="a purple sign that says support small businesses on it (Provided by Tenor)"/>
          <p:cNvPicPr preferRelativeResize="0"/>
          <p:nvPr/>
        </p:nvPicPr>
        <p:blipFill>
          <a:blip r:embed="rId4">
            <a:alphaModFix/>
          </a:blip>
          <a:stretch>
            <a:fillRect/>
          </a:stretch>
        </p:blipFill>
        <p:spPr>
          <a:xfrm>
            <a:off x="10583600" y="0"/>
            <a:ext cx="1608400" cy="1382333"/>
          </a:xfrm>
          <a:prstGeom prst="rect">
            <a:avLst/>
          </a:prstGeom>
          <a:noFill/>
          <a:ln>
            <a:noFill/>
          </a:ln>
        </p:spPr>
      </p:pic>
      <p:sp>
        <p:nvSpPr>
          <p:cNvPr id="5" name="제목 4">
            <a:extLst>
              <a:ext uri="{FF2B5EF4-FFF2-40B4-BE49-F238E27FC236}">
                <a16:creationId xmlns:a16="http://schemas.microsoft.com/office/drawing/2014/main" id="{83896E16-27B2-6632-76D7-D12E11B2A62B}"/>
              </a:ext>
            </a:extLst>
          </p:cNvPr>
          <p:cNvSpPr>
            <a:spLocks noGrp="1"/>
          </p:cNvSpPr>
          <p:nvPr>
            <p:ph type="title"/>
          </p:nvPr>
        </p:nvSpPr>
        <p:spPr/>
        <p:txBody>
          <a:bodyPr/>
          <a:lstStyle/>
          <a:p>
            <a:r>
              <a:rPr lang="en-US" altLang="ko-KR" dirty="0"/>
              <a:t>Data sources</a:t>
            </a:r>
            <a:endParaRPr lang="ko-KR"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267566-211C-2EDF-C3CF-6B0BF8241F39}"/>
              </a:ext>
            </a:extLst>
          </p:cNvPr>
          <p:cNvSpPr>
            <a:spLocks noGrp="1"/>
          </p:cNvSpPr>
          <p:nvPr>
            <p:ph type="title"/>
          </p:nvPr>
        </p:nvSpPr>
        <p:spPr/>
        <p:txBody>
          <a:bodyPr/>
          <a:lstStyle/>
          <a:p>
            <a:r>
              <a:rPr lang="en-US" dirty="0"/>
              <a:t>📱Intermission🍹</a:t>
            </a:r>
          </a:p>
        </p:txBody>
      </p:sp>
    </p:spTree>
    <p:extLst>
      <p:ext uri="{BB962C8B-B14F-4D97-AF65-F5344CB8AC3E}">
        <p14:creationId xmlns:p14="http://schemas.microsoft.com/office/powerpoint/2010/main" val="2117019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960000" y="245933"/>
            <a:ext cx="10272000" cy="821600"/>
          </a:xfrm>
          <a:prstGeom prst="rect">
            <a:avLst/>
          </a:prstGeom>
        </p:spPr>
        <p:txBody>
          <a:bodyPr spcFirstLastPara="1" vert="horz" wrap="square" lIns="121900" tIns="121900" rIns="121900" bIns="121900" anchor="t" anchorCtr="0" compatLnSpc="1">
            <a:noAutofit/>
          </a:bodyPr>
          <a:lstStyle/>
          <a:p>
            <a:pPr algn="ctr"/>
            <a:r>
              <a:rPr lang="en" sz="3467"/>
              <a:t>Sarah: Identifying Hidden Flood Risk in Seattle</a:t>
            </a:r>
            <a:endParaRPr sz="3467"/>
          </a:p>
        </p:txBody>
      </p:sp>
      <p:sp>
        <p:nvSpPr>
          <p:cNvPr id="290" name="Google Shape;290;p24"/>
          <p:cNvSpPr txBox="1">
            <a:spLocks noGrp="1"/>
          </p:cNvSpPr>
          <p:nvPr>
            <p:ph type="subTitle" idx="1"/>
          </p:nvPr>
        </p:nvSpPr>
        <p:spPr>
          <a:xfrm>
            <a:off x="1386200" y="1067533"/>
            <a:ext cx="5360000" cy="5790400"/>
          </a:xfrm>
          <a:prstGeom prst="rect">
            <a:avLst/>
          </a:prstGeom>
        </p:spPr>
        <p:txBody>
          <a:bodyPr spcFirstLastPara="1" vert="horz" wrap="square" lIns="121900" tIns="121900" rIns="121900" bIns="121900" anchor="t" anchorCtr="0" compatLnSpc="1">
            <a:noAutofit/>
          </a:bodyPr>
          <a:lstStyle/>
          <a:p>
            <a:pPr marL="0" indent="0"/>
            <a:r>
              <a:rPr lang="en"/>
              <a:t>Project: reusable analysis tool</a:t>
            </a:r>
            <a:endParaRPr/>
          </a:p>
          <a:p>
            <a:pPr marL="0" indent="0" algn="l">
              <a:lnSpc>
                <a:spcPct val="115000"/>
              </a:lnSpc>
            </a:pPr>
            <a:endParaRPr sz="2000"/>
          </a:p>
          <a:p>
            <a:pPr marL="0" indent="0" algn="l">
              <a:lnSpc>
                <a:spcPct val="150000"/>
              </a:lnSpc>
            </a:pPr>
            <a:r>
              <a:rPr lang="en" sz="2000"/>
              <a:t>Task: </a:t>
            </a:r>
            <a:r>
              <a:rPr lang="en" sz="1600"/>
              <a:t>Compare the observed number of flooding reports  for drainage basins in storm events to expected range learned from historical data, given rainfall, elevation, and drainage infrastructure.</a:t>
            </a:r>
            <a:endParaRPr sz="1600"/>
          </a:p>
          <a:p>
            <a:pPr marL="609585" indent="0" algn="l">
              <a:lnSpc>
                <a:spcPct val="150000"/>
              </a:lnSpc>
            </a:pPr>
            <a:r>
              <a:rPr lang="en" sz="2000"/>
              <a:t>○</a:t>
            </a:r>
            <a:r>
              <a:rPr lang="en" sz="1200"/>
              <a:t> </a:t>
            </a:r>
            <a:r>
              <a:rPr lang="en" sz="1200" i="1"/>
              <a:t>Use drainage basins, storm event pairs as the unit of data.</a:t>
            </a:r>
            <a:endParaRPr sz="1600"/>
          </a:p>
          <a:p>
            <a:pPr marL="0" indent="0" algn="l">
              <a:lnSpc>
                <a:spcPct val="150000"/>
              </a:lnSpc>
            </a:pPr>
            <a:endParaRPr sz="1600" b="1">
              <a:latin typeface="Hind Vadodara"/>
              <a:ea typeface="Hind Vadodara"/>
              <a:cs typeface="Hind Vadodara"/>
              <a:sym typeface="Hind Vadodara"/>
            </a:endParaRPr>
          </a:p>
          <a:p>
            <a:pPr marL="0" indent="0" algn="l">
              <a:lnSpc>
                <a:spcPct val="150000"/>
              </a:lnSpc>
            </a:pPr>
            <a:r>
              <a:rPr lang="en" sz="2000"/>
              <a:t>Goal:  </a:t>
            </a:r>
            <a:endParaRPr sz="2000"/>
          </a:p>
          <a:p>
            <a:pPr marL="609585" indent="-406390" algn="l">
              <a:lnSpc>
                <a:spcPct val="150000"/>
              </a:lnSpc>
              <a:buSzPts val="1200"/>
              <a:buAutoNum type="arabicPeriod"/>
            </a:pPr>
            <a:r>
              <a:rPr lang="en" sz="1600"/>
              <a:t>Detect where reported flooding is inconsistent with historical and physical expectations. </a:t>
            </a:r>
            <a:endParaRPr sz="1600"/>
          </a:p>
          <a:p>
            <a:pPr marL="609585" indent="-406390" algn="l">
              <a:lnSpc>
                <a:spcPct val="150000"/>
              </a:lnSpc>
              <a:buSzPts val="1200"/>
              <a:buAutoNum type="arabicPeriod"/>
            </a:pPr>
            <a:r>
              <a:rPr lang="en" sz="1600"/>
              <a:t>Build an interpretable model to examine the influence of key factors on flooding.</a:t>
            </a:r>
            <a:endParaRPr sz="2000"/>
          </a:p>
          <a:p>
            <a:pPr marL="0" indent="0" algn="l"/>
            <a:endParaRPr sz="1733"/>
          </a:p>
        </p:txBody>
      </p:sp>
      <p:sp>
        <p:nvSpPr>
          <p:cNvPr id="291" name="Google Shape;291;p24"/>
          <p:cNvSpPr txBox="1">
            <a:spLocks noGrp="1"/>
          </p:cNvSpPr>
          <p:nvPr>
            <p:ph type="subTitle" idx="15"/>
          </p:nvPr>
        </p:nvSpPr>
        <p:spPr>
          <a:xfrm>
            <a:off x="6951600" y="916633"/>
            <a:ext cx="3953200" cy="6020000"/>
          </a:xfrm>
          <a:prstGeom prst="rect">
            <a:avLst/>
          </a:prstGeom>
        </p:spPr>
        <p:txBody>
          <a:bodyPr spcFirstLastPara="1" vert="horz" wrap="square" lIns="121900" tIns="121900" rIns="121900" bIns="121900" anchor="t" anchorCtr="0" compatLnSpc="1">
            <a:noAutofit/>
          </a:bodyPr>
          <a:lstStyle/>
          <a:p>
            <a:pPr marL="0" indent="0"/>
            <a:r>
              <a:rPr lang="en"/>
              <a:t>Data</a:t>
            </a:r>
            <a:endParaRPr/>
          </a:p>
          <a:p>
            <a:pPr marL="0" indent="0" algn="l"/>
            <a:r>
              <a:rPr lang="en" sz="1600">
                <a:solidFill>
                  <a:srgbClr val="5A908F"/>
                </a:solidFill>
              </a:rPr>
              <a:t>Observed flooding:</a:t>
            </a:r>
            <a:endParaRPr sz="1600">
              <a:solidFill>
                <a:srgbClr val="5A908F"/>
              </a:solidFill>
            </a:endParaRPr>
          </a:p>
          <a:p>
            <a:pPr marL="0" indent="0" algn="l"/>
            <a:endParaRPr sz="400"/>
          </a:p>
          <a:p>
            <a:pPr marL="0" indent="0" algn="l"/>
            <a:r>
              <a:rPr lang="en" sz="1467" b="1" u="sng">
                <a:solidFill>
                  <a:schemeClr val="hlink"/>
                </a:solidFill>
                <a:latin typeface="Hind Vadodara"/>
                <a:ea typeface="Hind Vadodara"/>
                <a:cs typeface="Hind Vadodara"/>
                <a:sym typeface="Hind Vadodara"/>
                <a:hlinkClick r:id="rId3"/>
              </a:rPr>
              <a:t>Seattle Customer Service Requests</a:t>
            </a:r>
            <a:br>
              <a:rPr lang="en" sz="1467">
                <a:latin typeface="Hind Vadodara"/>
                <a:ea typeface="Hind Vadodara"/>
                <a:cs typeface="Hind Vadodara"/>
                <a:sym typeface="Hind Vadodara"/>
              </a:rPr>
            </a:br>
            <a:r>
              <a:rPr lang="en" sz="1467" i="1">
                <a:latin typeface="Hind Vadodara"/>
                <a:ea typeface="Hind Vadodara"/>
                <a:cs typeface="Hind Vadodara"/>
                <a:sym typeface="Hind Vadodara"/>
              </a:rPr>
              <a:t>(Filter for flooding / drainage–related request types)</a:t>
            </a:r>
            <a:endParaRPr sz="1467">
              <a:latin typeface="Hind Vadodara"/>
              <a:ea typeface="Hind Vadodara"/>
              <a:cs typeface="Hind Vadodara"/>
              <a:sym typeface="Hind Vadodara"/>
            </a:endParaRPr>
          </a:p>
          <a:p>
            <a:pPr marL="0" indent="0" algn="l">
              <a:lnSpc>
                <a:spcPct val="115000"/>
              </a:lnSpc>
              <a:spcBef>
                <a:spcPts val="1600"/>
              </a:spcBef>
            </a:pPr>
            <a:r>
              <a:rPr lang="en" sz="1467" b="1" u="sng">
                <a:solidFill>
                  <a:schemeClr val="hlink"/>
                </a:solidFill>
                <a:latin typeface="Hind Vadodara"/>
                <a:ea typeface="Hind Vadodara"/>
                <a:cs typeface="Hind Vadodara"/>
                <a:sym typeface="Hind Vadodara"/>
                <a:hlinkClick r:id="rId4"/>
              </a:rPr>
              <a:t>Seattle  Infrastructure Data Layers, Sewer and Drainage (GIS)</a:t>
            </a:r>
            <a:endParaRPr sz="1467">
              <a:latin typeface="Hind Vadodara"/>
              <a:ea typeface="Hind Vadodara"/>
              <a:cs typeface="Hind Vadodara"/>
              <a:sym typeface="Hind Vadodara"/>
            </a:endParaRPr>
          </a:p>
          <a:p>
            <a:pPr marL="609585" indent="-397923" algn="l">
              <a:lnSpc>
                <a:spcPct val="115000"/>
              </a:lnSpc>
              <a:spcBef>
                <a:spcPts val="1600"/>
              </a:spcBef>
              <a:buSzPts val="1100"/>
              <a:buFont typeface="Hind Vadodara"/>
              <a:buChar char="-"/>
            </a:pPr>
            <a:r>
              <a:rPr lang="en" sz="1467">
                <a:latin typeface="Hind Vadodara"/>
                <a:ea typeface="Hind Vadodara"/>
                <a:cs typeface="Hind Vadodara"/>
                <a:sym typeface="Hind Vadodara"/>
              </a:rPr>
              <a:t>Rain Gages</a:t>
            </a:r>
            <a:r>
              <a:rPr lang="en" sz="1467">
                <a:solidFill>
                  <a:srgbClr val="5A908F"/>
                </a:solidFill>
                <a:latin typeface="Hind Vadodara"/>
                <a:ea typeface="Hind Vadodara"/>
                <a:cs typeface="Hind Vadodara"/>
                <a:sym typeface="Hind Vadodara"/>
              </a:rPr>
              <a:t> </a:t>
            </a:r>
            <a:r>
              <a:rPr lang="en" sz="1467" b="1">
                <a:solidFill>
                  <a:srgbClr val="5A908F"/>
                </a:solidFill>
                <a:latin typeface="Hind Vadodara"/>
                <a:ea typeface="Hind Vadodara"/>
                <a:cs typeface="Hind Vadodara"/>
                <a:sym typeface="Hind Vadodara"/>
              </a:rPr>
              <a:t>(Rainfall measurements granular)</a:t>
            </a:r>
            <a:endParaRPr sz="1467" b="1">
              <a:solidFill>
                <a:srgbClr val="5A908F"/>
              </a:solidFill>
              <a:latin typeface="Hind Vadodara"/>
              <a:ea typeface="Hind Vadodara"/>
              <a:cs typeface="Hind Vadodara"/>
              <a:sym typeface="Hind Vadodara"/>
            </a:endParaRPr>
          </a:p>
          <a:p>
            <a:pPr marL="609585" indent="-397923" algn="l">
              <a:lnSpc>
                <a:spcPct val="115000"/>
              </a:lnSpc>
              <a:buSzPts val="1100"/>
              <a:buFont typeface="Hind Vadodara"/>
              <a:buChar char="-"/>
            </a:pPr>
            <a:r>
              <a:rPr lang="en" sz="1467">
                <a:latin typeface="Hind Vadodara"/>
                <a:ea typeface="Hind Vadodara"/>
                <a:cs typeface="Hind Vadodara"/>
                <a:sym typeface="Hind Vadodara"/>
              </a:rPr>
              <a:t>SPU DWW Drainage Basins </a:t>
            </a:r>
            <a:r>
              <a:rPr lang="en" sz="1467" b="1">
                <a:solidFill>
                  <a:srgbClr val="5A908F"/>
                </a:solidFill>
                <a:latin typeface="Hind Vadodara"/>
                <a:ea typeface="Hind Vadodara"/>
                <a:cs typeface="Hind Vadodara"/>
                <a:sym typeface="Hind Vadodara"/>
              </a:rPr>
              <a:t>(Where water flows / collects)</a:t>
            </a:r>
            <a:endParaRPr sz="1467">
              <a:solidFill>
                <a:srgbClr val="5A908F"/>
              </a:solidFill>
              <a:latin typeface="Hind Vadodara"/>
              <a:ea typeface="Hind Vadodara"/>
              <a:cs typeface="Hind Vadodara"/>
              <a:sym typeface="Hind Vadodara"/>
            </a:endParaRPr>
          </a:p>
          <a:p>
            <a:pPr marL="609585" indent="-397923" algn="l">
              <a:lnSpc>
                <a:spcPct val="115000"/>
              </a:lnSpc>
              <a:buSzPts val="1100"/>
              <a:buFont typeface="Hind Vadodara"/>
              <a:buChar char="-"/>
            </a:pPr>
            <a:r>
              <a:rPr lang="en" sz="1467">
                <a:latin typeface="Hind Vadodara"/>
                <a:ea typeface="Hind Vadodara"/>
                <a:cs typeface="Hind Vadodara"/>
                <a:sym typeface="Hind Vadodara"/>
              </a:rPr>
              <a:t>SPU DWW Catch Basins / Inlets / Drainage Points </a:t>
            </a:r>
            <a:r>
              <a:rPr lang="en" sz="1467" b="1">
                <a:solidFill>
                  <a:srgbClr val="5A908F"/>
                </a:solidFill>
                <a:latin typeface="Hind Vadodara"/>
                <a:ea typeface="Hind Vadodara"/>
                <a:cs typeface="Hind Vadodara"/>
                <a:sym typeface="Hind Vadodara"/>
              </a:rPr>
              <a:t>(Where surface water enters)</a:t>
            </a:r>
            <a:endParaRPr sz="1467">
              <a:solidFill>
                <a:srgbClr val="5A908F"/>
              </a:solidFill>
              <a:latin typeface="Hind Vadodara"/>
              <a:ea typeface="Hind Vadodara"/>
              <a:cs typeface="Hind Vadodara"/>
              <a:sym typeface="Hind Vadodara"/>
            </a:endParaRPr>
          </a:p>
          <a:p>
            <a:pPr marL="0" indent="0" algn="l">
              <a:spcBef>
                <a:spcPts val="1600"/>
              </a:spcBef>
            </a:pPr>
            <a:r>
              <a:rPr lang="en" sz="1467" b="1">
                <a:solidFill>
                  <a:srgbClr val="5A908F"/>
                </a:solidFill>
                <a:latin typeface="Hind Vadodara"/>
                <a:ea typeface="Hind Vadodara"/>
                <a:cs typeface="Hind Vadodara"/>
                <a:sym typeface="Hind Vadodara"/>
              </a:rPr>
              <a:t>Rainfall measurements city wide:</a:t>
            </a:r>
            <a:endParaRPr sz="1467" b="1">
              <a:solidFill>
                <a:srgbClr val="5A908F"/>
              </a:solidFill>
              <a:latin typeface="Hind Vadodara"/>
              <a:ea typeface="Hind Vadodara"/>
              <a:cs typeface="Hind Vadodara"/>
              <a:sym typeface="Hind Vadodara"/>
            </a:endParaRPr>
          </a:p>
          <a:p>
            <a:pPr marL="0" indent="0" algn="l"/>
            <a:endParaRPr sz="400" b="1">
              <a:latin typeface="Hind Vadodara"/>
              <a:ea typeface="Hind Vadodara"/>
              <a:cs typeface="Hind Vadodara"/>
              <a:sym typeface="Hind Vadodara"/>
            </a:endParaRPr>
          </a:p>
          <a:p>
            <a:pPr marL="0" indent="0" algn="l"/>
            <a:r>
              <a:rPr lang="en" sz="1467" b="1" u="sng">
                <a:solidFill>
                  <a:schemeClr val="hlink"/>
                </a:solidFill>
                <a:latin typeface="Hind Vadodara"/>
                <a:ea typeface="Hind Vadodara"/>
                <a:cs typeface="Hind Vadodara"/>
                <a:sym typeface="Hind Vadodara"/>
                <a:hlinkClick r:id="rId5"/>
              </a:rPr>
              <a:t>NOAA Hourly Precipitation Data </a:t>
            </a:r>
            <a:r>
              <a:rPr lang="en" sz="1467" b="1">
                <a:latin typeface="Hind Vadodara"/>
                <a:ea typeface="Hind Vadodara"/>
                <a:cs typeface="Hind Vadodara"/>
                <a:sym typeface="Hind Vadodara"/>
              </a:rPr>
              <a:t>(Seattle)</a:t>
            </a:r>
            <a:endParaRPr sz="1467" b="1">
              <a:latin typeface="Hind Vadodara"/>
              <a:ea typeface="Hind Vadodara"/>
              <a:cs typeface="Hind Vadodara"/>
              <a:sym typeface="Hind Vadodara"/>
            </a:endParaRPr>
          </a:p>
          <a:p>
            <a:pPr marL="0" indent="0" algn="l"/>
            <a:endParaRPr sz="1467" b="1">
              <a:latin typeface="Hind Vadodara"/>
              <a:ea typeface="Hind Vadodara"/>
              <a:cs typeface="Hind Vadodara"/>
              <a:sym typeface="Hind Vadodara"/>
            </a:endParaRPr>
          </a:p>
          <a:p>
            <a:pPr marL="0" indent="0" algn="l"/>
            <a:r>
              <a:rPr lang="en" sz="1467" b="1">
                <a:solidFill>
                  <a:srgbClr val="5A908F"/>
                </a:solidFill>
                <a:latin typeface="Hind Vadodara"/>
                <a:ea typeface="Hind Vadodara"/>
                <a:cs typeface="Hind Vadodara"/>
                <a:sym typeface="Hind Vadodara"/>
              </a:rPr>
              <a:t>Elevations in Seattle:</a:t>
            </a:r>
            <a:endParaRPr sz="1467" b="1">
              <a:solidFill>
                <a:srgbClr val="5A908F"/>
              </a:solidFill>
              <a:latin typeface="Hind Vadodara"/>
              <a:ea typeface="Hind Vadodara"/>
              <a:cs typeface="Hind Vadodara"/>
              <a:sym typeface="Hind Vadodara"/>
            </a:endParaRPr>
          </a:p>
          <a:p>
            <a:pPr marL="0" indent="0" algn="l"/>
            <a:endParaRPr sz="400" b="1">
              <a:latin typeface="Hind Vadodara"/>
              <a:ea typeface="Hind Vadodara"/>
              <a:cs typeface="Hind Vadodara"/>
              <a:sym typeface="Hind Vadodara"/>
            </a:endParaRPr>
          </a:p>
          <a:p>
            <a:pPr marL="0" indent="0" algn="l">
              <a:lnSpc>
                <a:spcPct val="115000"/>
              </a:lnSpc>
            </a:pPr>
            <a:r>
              <a:rPr lang="en" sz="1467" b="1" u="sng">
                <a:solidFill>
                  <a:schemeClr val="hlink"/>
                </a:solidFill>
                <a:latin typeface="Hind Vadodara"/>
                <a:ea typeface="Hind Vadodara"/>
                <a:cs typeface="Hind Vadodara"/>
                <a:sym typeface="Hind Vadodara"/>
                <a:hlinkClick r:id="rId6"/>
              </a:rPr>
              <a:t>2021 USGS Lidar DEM: King County, WA</a:t>
            </a:r>
            <a:endParaRPr sz="1467" b="1">
              <a:latin typeface="Hind Vadodara"/>
              <a:ea typeface="Hind Vadodara"/>
              <a:cs typeface="Hind Vadodara"/>
              <a:sym typeface="Hind Vadodara"/>
            </a:endParaRPr>
          </a:p>
          <a:p>
            <a:pPr marL="0" indent="0">
              <a:spcBef>
                <a:spcPts val="1600"/>
              </a:spcBef>
            </a:pPr>
            <a:endParaRPr/>
          </a:p>
        </p:txBody>
      </p:sp>
      <p:sp>
        <p:nvSpPr>
          <p:cNvPr id="292" name="Google Shape;292;p24"/>
          <p:cNvSpPr/>
          <p:nvPr/>
        </p:nvSpPr>
        <p:spPr>
          <a:xfrm rot="10800000">
            <a:off x="9584004" y="1594565"/>
            <a:ext cx="1757163" cy="720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endParaRPr sz="2400"/>
          </a:p>
        </p:txBody>
      </p:sp>
      <p:sp>
        <p:nvSpPr>
          <p:cNvPr id="293" name="Google Shape;293;p24"/>
          <p:cNvSpPr/>
          <p:nvPr/>
        </p:nvSpPr>
        <p:spPr>
          <a:xfrm rot="10800000">
            <a:off x="728895" y="1666599"/>
            <a:ext cx="1074156"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endParaRPr sz="2400"/>
          </a:p>
        </p:txBody>
      </p:sp>
      <p:sp>
        <p:nvSpPr>
          <p:cNvPr id="294" name="Google Shape;294;p24"/>
          <p:cNvSpPr/>
          <p:nvPr/>
        </p:nvSpPr>
        <p:spPr>
          <a:xfrm rot="10800000">
            <a:off x="4004427" y="6078251"/>
            <a:ext cx="2947159" cy="12083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3"/>
          <p:cNvSpPr txBox="1">
            <a:spLocks noGrp="1"/>
          </p:cNvSpPr>
          <p:nvPr>
            <p:ph type="body" idx="4294967295"/>
          </p:nvPr>
        </p:nvSpPr>
        <p:spPr>
          <a:xfrm>
            <a:off x="0" y="1429367"/>
            <a:ext cx="11450000" cy="3872000"/>
          </a:xfrm>
          <a:prstGeom prst="rect">
            <a:avLst/>
          </a:prstGeom>
        </p:spPr>
        <p:txBody>
          <a:bodyPr spcFirstLastPara="1" wrap="square" lIns="121900" tIns="121900" rIns="121900" bIns="121900" anchor="t" anchorCtr="0">
            <a:noAutofit/>
          </a:bodyPr>
          <a:lstStyle/>
          <a:p>
            <a:pPr marL="609585" indent="-406390">
              <a:lnSpc>
                <a:spcPct val="115000"/>
              </a:lnSpc>
            </a:pPr>
            <a:r>
              <a:rPr lang="en"/>
              <a:t>My name :Aiden Tan</a:t>
            </a:r>
            <a:endParaRPr/>
          </a:p>
          <a:p>
            <a:pPr marL="609585" indent="0">
              <a:lnSpc>
                <a:spcPct val="115000"/>
              </a:lnSpc>
              <a:buNone/>
            </a:pPr>
            <a:endParaRPr/>
          </a:p>
          <a:p>
            <a:pPr marL="609585" indent="-406390">
              <a:lnSpc>
                <a:spcPct val="115000"/>
              </a:lnSpc>
            </a:pPr>
            <a:r>
              <a:rPr lang="en"/>
              <a:t>Project Output: a web chatbot</a:t>
            </a:r>
            <a:endParaRPr/>
          </a:p>
          <a:p>
            <a:pPr marL="609585" indent="-406390">
              <a:lnSpc>
                <a:spcPct val="115000"/>
              </a:lnSpc>
            </a:pPr>
            <a:r>
              <a:rPr lang="en"/>
              <a:t>Build a natural-language chatbot that helps EV owners and planners in Washington State answer questions like:</a:t>
            </a:r>
            <a:endParaRPr/>
          </a:p>
          <a:p>
            <a:pPr marL="1219170" lvl="1" indent="-406390">
              <a:lnSpc>
                <a:spcPct val="115000"/>
              </a:lnSpc>
            </a:pPr>
            <a:r>
              <a:rPr lang="en"/>
              <a:t>"Which are the best charging station near UW?"</a:t>
            </a:r>
            <a:endParaRPr/>
          </a:p>
          <a:p>
            <a:pPr marL="1219170" lvl="1" indent="-406390">
              <a:lnSpc>
                <a:spcPct val="115000"/>
              </a:lnSpc>
            </a:pPr>
            <a:r>
              <a:rPr lang="en"/>
              <a:t>"Is EV adoption growing rapidly in King County? Are the charging stations keeping up?"</a:t>
            </a:r>
            <a:endParaRPr/>
          </a:p>
          <a:p>
            <a:pPr marL="1219170" lvl="1" indent="-406390">
              <a:lnSpc>
                <a:spcPct val="115000"/>
              </a:lnSpc>
            </a:pPr>
            <a:r>
              <a:rPr lang="en"/>
              <a:t>"I drive a Tesla; where are the easiest places to charge while traveling in Washington State?"</a:t>
            </a:r>
            <a:endParaRPr/>
          </a:p>
          <a:p>
            <a:pPr marL="609585" indent="-406390">
              <a:lnSpc>
                <a:spcPct val="115000"/>
              </a:lnSpc>
            </a:pPr>
            <a:r>
              <a:rPr lang="en"/>
              <a:t>Data</a:t>
            </a:r>
            <a:endParaRPr/>
          </a:p>
          <a:p>
            <a:pPr marL="1219170" lvl="1" indent="-406390">
              <a:lnSpc>
                <a:spcPct val="115000"/>
              </a:lnSpc>
            </a:pPr>
            <a:r>
              <a:rPr lang="en"/>
              <a:t>WA Electric Vehicle Population Data</a:t>
            </a:r>
            <a:endParaRPr/>
          </a:p>
          <a:p>
            <a:pPr marL="1828754" lvl="2" indent="-406390">
              <a:lnSpc>
                <a:spcPct val="115000"/>
              </a:lnSpc>
            </a:pPr>
            <a:r>
              <a:rPr lang="en">
                <a:solidFill>
                  <a:srgbClr val="000000"/>
                </a:solidFill>
                <a:latin typeface="Roboto"/>
                <a:ea typeface="Roboto"/>
                <a:cs typeface="Roboto"/>
                <a:sym typeface="Roboto"/>
              </a:rPr>
              <a:t>This dataset shows information of all Electric Vehicles that are currently registered through Washington State Department of Licensing (DOL).</a:t>
            </a:r>
            <a:endParaRPr>
              <a:solidFill>
                <a:srgbClr val="000000"/>
              </a:solidFill>
              <a:latin typeface="Roboto"/>
              <a:ea typeface="Roboto"/>
              <a:cs typeface="Roboto"/>
              <a:sym typeface="Roboto"/>
            </a:endParaRPr>
          </a:p>
          <a:p>
            <a:pPr marL="1828754" lvl="2" indent="-406390">
              <a:lnSpc>
                <a:spcPct val="115000"/>
              </a:lnSpc>
              <a:buClr>
                <a:srgbClr val="000000"/>
              </a:buClr>
              <a:buFont typeface="Roboto"/>
              <a:buChar char="■"/>
            </a:pPr>
            <a:r>
              <a:rPr lang="en" sz="1467" u="sng">
                <a:solidFill>
                  <a:schemeClr val="hlink"/>
                </a:solidFill>
                <a:latin typeface="Arial"/>
                <a:ea typeface="Arial"/>
                <a:cs typeface="Arial"/>
                <a:sym typeface="Arial"/>
                <a:hlinkClick r:id="rId3"/>
              </a:rPr>
              <a:t>Electric Vehicle Population Data | Data.WA | State of Washington</a:t>
            </a:r>
            <a:endParaRPr>
              <a:solidFill>
                <a:srgbClr val="000000"/>
              </a:solidFill>
              <a:latin typeface="Roboto"/>
              <a:ea typeface="Roboto"/>
              <a:cs typeface="Roboto"/>
              <a:sym typeface="Roboto"/>
            </a:endParaRPr>
          </a:p>
          <a:p>
            <a:pPr marL="1219170" lvl="1" indent="-406390">
              <a:lnSpc>
                <a:spcPct val="115000"/>
              </a:lnSpc>
            </a:pPr>
            <a:r>
              <a:rPr lang="en"/>
              <a:t>Alternative Fueling Stations</a:t>
            </a:r>
            <a:endParaRPr/>
          </a:p>
          <a:p>
            <a:pPr marL="1828754" lvl="2" indent="-406390">
              <a:lnSpc>
                <a:spcPct val="115000"/>
              </a:lnSpc>
            </a:pPr>
            <a:r>
              <a:rPr lang="en"/>
              <a:t>EV charging stations(</a:t>
            </a:r>
            <a:r>
              <a:rPr lang="en">
                <a:solidFill>
                  <a:srgbClr val="151515"/>
                </a:solidFill>
                <a:latin typeface="Arial"/>
                <a:ea typeface="Arial"/>
                <a:cs typeface="Arial"/>
                <a:sym typeface="Arial"/>
              </a:rPr>
              <a:t>street_address, zip code, pricing, etc…</a:t>
            </a:r>
            <a:r>
              <a:rPr lang="en"/>
              <a:t>)</a:t>
            </a:r>
            <a:endParaRPr/>
          </a:p>
          <a:p>
            <a:pPr marL="1828754" lvl="2" indent="-406390">
              <a:lnSpc>
                <a:spcPct val="115000"/>
              </a:lnSpc>
            </a:pPr>
            <a:r>
              <a:rPr lang="en" sz="1467" u="sng">
                <a:solidFill>
                  <a:schemeClr val="hlink"/>
                </a:solidFill>
                <a:latin typeface="Arial"/>
                <a:ea typeface="Arial"/>
                <a:cs typeface="Arial"/>
                <a:sym typeface="Arial"/>
                <a:hlinkClick r:id="rId4"/>
              </a:rPr>
              <a:t>EV-MAP Site Data page | EV Mapping and Planning Tool Site</a:t>
            </a:r>
            <a:endParaRPr/>
          </a:p>
          <a:p>
            <a:pPr marL="1219170" indent="0">
              <a:lnSpc>
                <a:spcPct val="115000"/>
              </a:lnSpc>
              <a:spcBef>
                <a:spcPts val="1600"/>
              </a:spcBef>
              <a:buNone/>
            </a:pPr>
            <a:endParaRPr/>
          </a:p>
          <a:p>
            <a:pPr marL="0" indent="0">
              <a:buNone/>
            </a:pPr>
            <a:endParaRPr/>
          </a:p>
        </p:txBody>
      </p:sp>
      <p:sp>
        <p:nvSpPr>
          <p:cNvPr id="386" name="Google Shape;386;p53"/>
          <p:cNvSpPr txBox="1">
            <a:spLocks noGrp="1"/>
          </p:cNvSpPr>
          <p:nvPr>
            <p:ph type="title" idx="4294967295"/>
          </p:nvPr>
        </p:nvSpPr>
        <p:spPr>
          <a:xfrm>
            <a:off x="504700" y="431200"/>
            <a:ext cx="10612000" cy="869200"/>
          </a:xfrm>
          <a:prstGeom prst="rect">
            <a:avLst/>
          </a:prstGeom>
        </p:spPr>
        <p:txBody>
          <a:bodyPr spcFirstLastPara="1" wrap="square" lIns="121900" tIns="121900" rIns="121900" bIns="121900" anchor="t" anchorCtr="0">
            <a:noAutofit/>
          </a:bodyPr>
          <a:lstStyle/>
          <a:p>
            <a:pPr>
              <a:lnSpc>
                <a:spcPct val="115000"/>
              </a:lnSpc>
              <a:spcBef>
                <a:spcPts val="1600"/>
              </a:spcBef>
            </a:pPr>
            <a:r>
              <a:rPr lang="en" sz="4133"/>
              <a:t>WA EV Charging Smart Assistant</a:t>
            </a:r>
            <a:endParaRPr sz="4133"/>
          </a:p>
          <a:p>
            <a:pPr>
              <a:spcBef>
                <a:spcPts val="1600"/>
              </a:spcBef>
              <a:buClr>
                <a:schemeClr val="dk1"/>
              </a:buClr>
              <a:buSzPts val="1100"/>
            </a:pPr>
            <a:endParaRPr/>
          </a:p>
        </p:txBody>
      </p:sp>
      <p:pic>
        <p:nvPicPr>
          <p:cNvPr id="387" name="Google Shape;387;p53" descr="EV charging station for electric car in concept of green energy and eco power (Provided by Getty Images)"/>
          <p:cNvPicPr preferRelativeResize="0"/>
          <p:nvPr/>
        </p:nvPicPr>
        <p:blipFill>
          <a:blip r:embed="rId5">
            <a:alphaModFix/>
          </a:blip>
          <a:stretch>
            <a:fillRect/>
          </a:stretch>
        </p:blipFill>
        <p:spPr>
          <a:xfrm>
            <a:off x="8446068" y="4679867"/>
            <a:ext cx="3603401" cy="21781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title"/>
          </p:nvPr>
        </p:nvSpPr>
        <p:spPr>
          <a:xfrm>
            <a:off x="599833" y="1127467"/>
            <a:ext cx="10982000" cy="885600"/>
          </a:xfrm>
          <a:prstGeom prst="rect">
            <a:avLst/>
          </a:prstGeom>
        </p:spPr>
        <p:txBody>
          <a:bodyPr spcFirstLastPara="1" wrap="square" lIns="121900" tIns="121900" rIns="121900" bIns="121900" anchor="t" anchorCtr="0">
            <a:normAutofit/>
          </a:bodyPr>
          <a:lstStyle/>
          <a:p>
            <a:r>
              <a:rPr lang="en"/>
              <a:t>Crop Resiliency</a:t>
            </a:r>
            <a:endParaRPr/>
          </a:p>
        </p:txBody>
      </p:sp>
      <p:sp>
        <p:nvSpPr>
          <p:cNvPr id="129" name="Google Shape;129;p13"/>
          <p:cNvSpPr txBox="1">
            <a:spLocks noGrp="1"/>
          </p:cNvSpPr>
          <p:nvPr>
            <p:ph type="body" idx="1"/>
          </p:nvPr>
        </p:nvSpPr>
        <p:spPr>
          <a:xfrm>
            <a:off x="599833" y="2307000"/>
            <a:ext cx="10982000" cy="3611200"/>
          </a:xfrm>
          <a:prstGeom prst="rect">
            <a:avLst/>
          </a:prstGeom>
        </p:spPr>
        <p:txBody>
          <a:bodyPr spcFirstLastPara="1" wrap="square" lIns="121900" tIns="121900" rIns="121900" bIns="121900" anchor="t" anchorCtr="0">
            <a:normAutofit/>
          </a:bodyPr>
          <a:lstStyle/>
          <a:p>
            <a:pPr marL="0" indent="0">
              <a:buNone/>
            </a:pPr>
            <a:r>
              <a:rPr lang="en"/>
              <a:t>Project Type: Research Question</a:t>
            </a:r>
            <a:endParaRPr/>
          </a:p>
          <a:p>
            <a:pPr marL="0" indent="0">
              <a:spcBef>
                <a:spcPts val="1600"/>
              </a:spcBef>
              <a:buNone/>
            </a:pPr>
            <a:r>
              <a:rPr lang="en"/>
              <a:t>What are the most and least resilient crops harvested in the US?</a:t>
            </a:r>
            <a:endParaRPr/>
          </a:p>
          <a:p>
            <a:pPr marL="0" indent="0">
              <a:spcBef>
                <a:spcPts val="1600"/>
              </a:spcBef>
              <a:buNone/>
            </a:pPr>
            <a:r>
              <a:rPr lang="en"/>
              <a:t>This does not only help farmers know which crops make the safest investments. It also helps the USDA, or other, government agency predict and prepare to assist farmers when unpredictable weather conditions damage their profits.</a:t>
            </a:r>
            <a:endParaRPr/>
          </a:p>
          <a:p>
            <a:pPr marL="0" indent="0">
              <a:spcBef>
                <a:spcPts val="1600"/>
              </a:spcBef>
              <a:buNone/>
            </a:pPr>
            <a:r>
              <a:rPr lang="en"/>
              <a:t>USDA Quick Stats: </a:t>
            </a:r>
            <a:r>
              <a:rPr lang="en" u="sng">
                <a:solidFill>
                  <a:schemeClr val="hlink"/>
                </a:solidFill>
                <a:hlinkClick r:id="rId3"/>
              </a:rPr>
              <a:t>https://quickstats.nass.usda.gov/</a:t>
            </a:r>
            <a:endParaRPr/>
          </a:p>
          <a:p>
            <a:pPr marL="0" indent="0">
              <a:spcBef>
                <a:spcPts val="1600"/>
              </a:spcBef>
              <a:spcAft>
                <a:spcPts val="1600"/>
              </a:spcAft>
              <a:buNone/>
            </a:pPr>
            <a:r>
              <a:rPr lang="en"/>
              <a:t>NOAA Local Climatological Data: </a:t>
            </a:r>
            <a:r>
              <a:rPr lang="en" u="sng">
                <a:solidFill>
                  <a:schemeClr val="hlink"/>
                </a:solidFill>
                <a:hlinkClick r:id="rId4"/>
              </a:rPr>
              <a:t>https://www.ncei.noaa.gov/products/land-based-station/local-climatological-data</a:t>
            </a:r>
            <a:endParaRPr/>
          </a:p>
        </p:txBody>
      </p:sp>
      <p:sp>
        <p:nvSpPr>
          <p:cNvPr id="130" name="Google Shape;130;p13"/>
          <p:cNvSpPr txBox="1"/>
          <p:nvPr/>
        </p:nvSpPr>
        <p:spPr>
          <a:xfrm>
            <a:off x="6633100" y="6058000"/>
            <a:ext cx="5275200" cy="512857"/>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1733" kern="0">
                <a:solidFill>
                  <a:srgbClr val="233A44"/>
                </a:solidFill>
                <a:latin typeface="Calibri"/>
                <a:ea typeface="Calibri"/>
                <a:cs typeface="Calibri"/>
                <a:sym typeface="Calibri"/>
              </a:rPr>
              <a:t>James Holtz</a:t>
            </a:r>
            <a:endParaRPr sz="1733" kern="0">
              <a:solidFill>
                <a:srgbClr val="233A4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Player evaluation tool for basketball</a:t>
            </a:r>
            <a:endParaRPr/>
          </a:p>
        </p:txBody>
      </p:sp>
      <p:sp>
        <p:nvSpPr>
          <p:cNvPr id="55" name="Google Shape;55;p1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Type: Research/tool</a:t>
            </a:r>
            <a:endParaRPr/>
          </a:p>
          <a:p>
            <a:pPr marL="0" indent="0">
              <a:spcBef>
                <a:spcPts val="1600"/>
              </a:spcBef>
              <a:buNone/>
            </a:pPr>
            <a:r>
              <a:rPr lang="en"/>
              <a:t>Goal: Identify potential prospects given market value, player characteristics, team needs</a:t>
            </a:r>
            <a:endParaRPr/>
          </a:p>
          <a:p>
            <a:pPr marL="0" indent="0">
              <a:spcBef>
                <a:spcPts val="1600"/>
              </a:spcBef>
              <a:buNone/>
            </a:pPr>
            <a:r>
              <a:rPr lang="en"/>
              <a:t>Data: basketball-reference, nba api</a:t>
            </a:r>
            <a:endParaRPr/>
          </a:p>
          <a:p>
            <a:pPr marL="0" indent="0">
              <a:spcBef>
                <a:spcPts val="1600"/>
              </a:spcBef>
              <a:spcAft>
                <a:spcPts val="1600"/>
              </a:spcAft>
              <a:buNone/>
            </a:pPr>
            <a:r>
              <a:rPr lang="en"/>
              <a:t>Ian Chang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map of seattle with different colored areas&#10;&#10;AI-generated content may be incorrect.">
            <a:extLst>
              <a:ext uri="{FF2B5EF4-FFF2-40B4-BE49-F238E27FC236}">
                <a16:creationId xmlns:a16="http://schemas.microsoft.com/office/drawing/2014/main" id="{8946FD39-BCF4-DB0D-EBFF-1D96E44953DE}"/>
              </a:ext>
            </a:extLst>
          </p:cNvPr>
          <p:cNvPicPr>
            <a:picLocks noChangeAspect="1"/>
          </p:cNvPicPr>
          <p:nvPr/>
        </p:nvPicPr>
        <p:blipFill>
          <a:blip r:embed="rId3"/>
          <a:stretch>
            <a:fillRect/>
          </a:stretch>
        </p:blipFill>
        <p:spPr>
          <a:xfrm>
            <a:off x="402966" y="1349828"/>
            <a:ext cx="2960516" cy="5196114"/>
          </a:xfrm>
          <a:prstGeom prst="rect">
            <a:avLst/>
          </a:prstGeom>
          <a:noFill/>
          <a:ln cap="flat">
            <a:noFill/>
          </a:ln>
        </p:spPr>
      </p:pic>
      <p:sp>
        <p:nvSpPr>
          <p:cNvPr id="3" name="Title 1">
            <a:extLst>
              <a:ext uri="{FF2B5EF4-FFF2-40B4-BE49-F238E27FC236}">
                <a16:creationId xmlns:a16="http://schemas.microsoft.com/office/drawing/2014/main" id="{7CDE4DAE-0179-341E-232C-D7D6674B1179}"/>
              </a:ext>
            </a:extLst>
          </p:cNvPr>
          <p:cNvSpPr txBox="1">
            <a:spLocks noGrp="1"/>
          </p:cNvSpPr>
          <p:nvPr>
            <p:ph type="ctrTitle"/>
          </p:nvPr>
        </p:nvSpPr>
        <p:spPr>
          <a:xfrm>
            <a:off x="1371600" y="-2496"/>
            <a:ext cx="9049661" cy="914400"/>
          </a:xfrm>
        </p:spPr>
        <p:txBody>
          <a:bodyPr>
            <a:normAutofit fontScale="90000"/>
          </a:bodyPr>
          <a:lstStyle/>
          <a:p>
            <a:pPr lvl="0"/>
            <a:r>
              <a:rPr lang="en-US"/>
              <a:t>Seattle Elections</a:t>
            </a:r>
          </a:p>
        </p:txBody>
      </p:sp>
      <p:sp>
        <p:nvSpPr>
          <p:cNvPr id="4" name="TextBox 4">
            <a:extLst>
              <a:ext uri="{FF2B5EF4-FFF2-40B4-BE49-F238E27FC236}">
                <a16:creationId xmlns:a16="http://schemas.microsoft.com/office/drawing/2014/main" id="{10EA9BA0-5B28-4D94-6F84-33B92092A2F3}"/>
              </a:ext>
            </a:extLst>
          </p:cNvPr>
          <p:cNvSpPr txBox="1"/>
          <p:nvPr/>
        </p:nvSpPr>
        <p:spPr>
          <a:xfrm>
            <a:off x="3422297" y="2511609"/>
            <a:ext cx="2199863"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Aptos"/>
                <a:ea typeface="+mn-ea"/>
                <a:cs typeface="+mn-cs"/>
              </a:rPr>
              <a:t>2025 Mayoral Election Results</a:t>
            </a:r>
          </a:p>
        </p:txBody>
      </p:sp>
      <p:sp>
        <p:nvSpPr>
          <p:cNvPr id="5" name="TextBox 5">
            <a:extLst>
              <a:ext uri="{FF2B5EF4-FFF2-40B4-BE49-F238E27FC236}">
                <a16:creationId xmlns:a16="http://schemas.microsoft.com/office/drawing/2014/main" id="{FF08B9AE-36C9-0AC3-C396-E0240D73E137}"/>
              </a:ext>
            </a:extLst>
          </p:cNvPr>
          <p:cNvSpPr txBox="1"/>
          <p:nvPr/>
        </p:nvSpPr>
        <p:spPr>
          <a:xfrm>
            <a:off x="3423797" y="4179329"/>
            <a:ext cx="2743200" cy="1477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Aptos"/>
                <a:ea typeface="+mn-ea"/>
                <a:cs typeface="+mn-cs"/>
              </a:rPr>
              <a:t>Data</a:t>
            </a:r>
            <a:r>
              <a:rPr kumimoji="0" lang="en-US" sz="1800" b="0" i="0" u="none" strike="noStrike" kern="1200" cap="none" spc="0" normalizeH="0" baseline="0" noProof="0">
                <a:ln>
                  <a:noFill/>
                </a:ln>
                <a:solidFill>
                  <a:srgbClr val="000000"/>
                </a:solidFill>
                <a:effectLst/>
                <a:uLnTx/>
                <a:uFillTx/>
                <a:latin typeface="Aptos"/>
                <a:ea typeface="Aptos"/>
                <a:cs typeface="Aptos"/>
              </a:rPr>
              <a:t> Source 1:</a:t>
            </a:r>
            <a:r>
              <a:rPr kumimoji="0" lang="en-US" sz="1800" b="0" i="0" u="none" strike="noStrike" kern="1200" cap="none" spc="0" normalizeH="0" baseline="0" noProof="0">
                <a:ln>
                  <a:noFill/>
                </a:ln>
                <a:solidFill>
                  <a:srgbClr val="000000"/>
                </a:solidFill>
                <a:effectLst/>
                <a:uLnTx/>
                <a:uFillTx/>
                <a:latin typeface="Aptos"/>
                <a:ea typeface="+mn-ea"/>
                <a:cs typeface="+mn-cs"/>
              </a:rPr>
              <a:t> Seattle Election Results</a:t>
            </a: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Aptos"/>
                <a:ea typeface="+mn-ea"/>
                <a:cs typeface="+mn-cs"/>
              </a:rPr>
              <a:t>Data Source 2: Seattle Voter File </a:t>
            </a:r>
          </a:p>
        </p:txBody>
      </p:sp>
      <p:sp>
        <p:nvSpPr>
          <p:cNvPr id="6" name="TextBox 7">
            <a:extLst>
              <a:ext uri="{FF2B5EF4-FFF2-40B4-BE49-F238E27FC236}">
                <a16:creationId xmlns:a16="http://schemas.microsoft.com/office/drawing/2014/main" id="{E91B19C1-33B3-655E-113E-76CB143AD065}"/>
              </a:ext>
            </a:extLst>
          </p:cNvPr>
          <p:cNvSpPr txBox="1"/>
          <p:nvPr/>
        </p:nvSpPr>
        <p:spPr>
          <a:xfrm>
            <a:off x="8982526" y="2934565"/>
            <a:ext cx="2743200" cy="3416317"/>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1" i="0" u="none" strike="noStrike" kern="1200" cap="none" spc="0" normalizeH="0" baseline="0" noProof="0">
                <a:ln>
                  <a:noFill/>
                </a:ln>
                <a:solidFill>
                  <a:srgbClr val="000000"/>
                </a:solidFill>
                <a:effectLst/>
                <a:uLnTx/>
                <a:uFillTx/>
                <a:latin typeface="Aptos"/>
                <a:ea typeface="+mn-ea"/>
                <a:cs typeface="+mn-cs"/>
              </a:rPr>
              <a:t>Questions to be answered:</a:t>
            </a:r>
            <a:br>
              <a:rPr kumimoji="0" lang="en-US" sz="1800" b="0" i="0" u="none" strike="noStrike" kern="1200" cap="none" spc="0" normalizeH="0" baseline="0" noProof="0">
                <a:ln>
                  <a:noFill/>
                </a:ln>
                <a:solidFill>
                  <a:srgbClr val="000000"/>
                </a:solidFill>
                <a:effectLst/>
                <a:uLnTx/>
                <a:uFillTx/>
                <a:latin typeface="Aptos"/>
                <a:ea typeface="+mn-ea"/>
                <a:cs typeface="+mn-cs"/>
              </a:rPr>
            </a:br>
            <a:br>
              <a:rPr kumimoji="0" lang="en-US" sz="1800" b="0" i="0" u="none" strike="noStrike" kern="1200" cap="none" spc="0" normalizeH="0" baseline="0" noProof="0">
                <a:ln>
                  <a:noFill/>
                </a:ln>
                <a:solidFill>
                  <a:srgbClr val="000000"/>
                </a:solidFill>
                <a:effectLst/>
                <a:uLnTx/>
                <a:uFillTx/>
                <a:latin typeface="Aptos"/>
                <a:ea typeface="+mn-ea"/>
                <a:cs typeface="+mn-cs"/>
              </a:rPr>
            </a:br>
            <a:r>
              <a:rPr kumimoji="0" lang="en-US" sz="1800" b="0" i="0" u="none" strike="noStrike" kern="1200" cap="none" spc="0" normalizeH="0" baseline="0" noProof="0">
                <a:ln>
                  <a:noFill/>
                </a:ln>
                <a:solidFill>
                  <a:srgbClr val="000000"/>
                </a:solidFill>
                <a:effectLst/>
                <a:uLnTx/>
                <a:uFillTx/>
                <a:latin typeface="Aptos"/>
                <a:ea typeface="+mn-ea"/>
                <a:cs typeface="+mn-cs"/>
              </a:rPr>
              <a:t>Which areas are the most "valuable"? </a:t>
            </a:r>
            <a:br>
              <a:rPr kumimoji="0" lang="en-US" sz="1800" b="0" i="0" u="none" strike="noStrike" kern="1200" cap="none" spc="0" normalizeH="0" baseline="0" noProof="0">
                <a:ln>
                  <a:noFill/>
                </a:ln>
                <a:solidFill>
                  <a:srgbClr val="000000"/>
                </a:solidFill>
                <a:effectLst/>
                <a:uLnTx/>
                <a:uFillTx/>
                <a:latin typeface="Aptos"/>
                <a:ea typeface="+mn-ea"/>
                <a:cs typeface="+mn-cs"/>
              </a:rPr>
            </a:br>
            <a:br>
              <a:rPr kumimoji="0" lang="en-US" sz="1800" b="0" i="0" u="none" strike="noStrike" kern="1200" cap="none" spc="0" normalizeH="0" baseline="0" noProof="0">
                <a:ln>
                  <a:noFill/>
                </a:ln>
                <a:solidFill>
                  <a:srgbClr val="000000"/>
                </a:solidFill>
                <a:effectLst/>
                <a:uLnTx/>
                <a:uFillTx/>
                <a:latin typeface="Aptos"/>
                <a:ea typeface="+mn-ea"/>
                <a:cs typeface="+mn-cs"/>
              </a:rPr>
            </a:br>
            <a:r>
              <a:rPr kumimoji="0" lang="en-US" sz="1800" b="0" i="0" u="none" strike="noStrike" kern="1200" cap="none" spc="0" normalizeH="0" baseline="0" noProof="0">
                <a:ln>
                  <a:noFill/>
                </a:ln>
                <a:solidFill>
                  <a:srgbClr val="000000"/>
                </a:solidFill>
                <a:effectLst/>
                <a:uLnTx/>
                <a:uFillTx/>
                <a:latin typeface="Aptos"/>
                <a:ea typeface="+mn-ea"/>
                <a:cs typeface="+mn-cs"/>
              </a:rPr>
              <a:t>Which areas are the most "swingy"?</a:t>
            </a: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Aptos"/>
                <a:ea typeface="+mn-ea"/>
                <a:cs typeface="+mn-cs"/>
              </a:rPr>
              <a:t>Which areas are trending towards one side or another?</a:t>
            </a:r>
          </a:p>
        </p:txBody>
      </p:sp>
      <p:pic>
        <p:nvPicPr>
          <p:cNvPr id="7" name="Picture 8" descr="Swing States, Battleground States, Inflection Points | Musings on Maps">
            <a:extLst>
              <a:ext uri="{FF2B5EF4-FFF2-40B4-BE49-F238E27FC236}">
                <a16:creationId xmlns:a16="http://schemas.microsoft.com/office/drawing/2014/main" id="{017D1A52-A7E3-C1C2-C33F-B19A0CDEF6F8}"/>
              </a:ext>
            </a:extLst>
          </p:cNvPr>
          <p:cNvPicPr>
            <a:picLocks noChangeAspect="1"/>
          </p:cNvPicPr>
          <p:nvPr/>
        </p:nvPicPr>
        <p:blipFill>
          <a:blip r:embed="rId4"/>
          <a:stretch>
            <a:fillRect/>
          </a:stretch>
        </p:blipFill>
        <p:spPr>
          <a:xfrm>
            <a:off x="8875486" y="1177472"/>
            <a:ext cx="2743200" cy="1527614"/>
          </a:xfrm>
          <a:prstGeom prst="rect">
            <a:avLst/>
          </a:prstGeom>
          <a:noFill/>
          <a:ln cap="flat">
            <a:noFill/>
          </a:ln>
        </p:spPr>
      </p:pic>
      <p:sp>
        <p:nvSpPr>
          <p:cNvPr id="8" name="TextBox 9">
            <a:extLst>
              <a:ext uri="{FF2B5EF4-FFF2-40B4-BE49-F238E27FC236}">
                <a16:creationId xmlns:a16="http://schemas.microsoft.com/office/drawing/2014/main" id="{6D6D264B-A620-6888-AAAA-3EC47C1281F1}"/>
              </a:ext>
            </a:extLst>
          </p:cNvPr>
          <p:cNvSpPr txBox="1"/>
          <p:nvPr/>
        </p:nvSpPr>
        <p:spPr>
          <a:xfrm>
            <a:off x="3950802" y="828263"/>
            <a:ext cx="4190996" cy="381003"/>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Aptos"/>
                <a:ea typeface="+mn-ea"/>
                <a:cs typeface="+mn-cs"/>
              </a:rPr>
              <a:t>      Research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7"/>
          <p:cNvSpPr/>
          <p:nvPr/>
        </p:nvSpPr>
        <p:spPr>
          <a:xfrm>
            <a:off x="4872291" y="2600117"/>
            <a:ext cx="3059200" cy="2982000"/>
          </a:xfrm>
          <a:prstGeom prst="rect">
            <a:avLst/>
          </a:prstGeom>
          <a:solidFill>
            <a:schemeClr val="dk2"/>
          </a:solidFill>
          <a:ln>
            <a:noFill/>
          </a:ln>
        </p:spPr>
        <p:txBody>
          <a:bodyPr spcFirstLastPara="1" wrap="square" lIns="121900" tIns="121900" rIns="121900" bIns="121900" anchor="ctr" anchorCtr="0">
            <a:noAutofit/>
          </a:bodyPr>
          <a:lstStyle/>
          <a:p>
            <a:pPr algn="ctr"/>
            <a:endParaRPr sz="2400">
              <a:solidFill>
                <a:schemeClr val="dk2"/>
              </a:solidFill>
              <a:latin typeface="DM Sans"/>
              <a:ea typeface="DM Sans"/>
              <a:cs typeface="DM Sans"/>
              <a:sym typeface="DM Sans"/>
            </a:endParaRPr>
          </a:p>
        </p:txBody>
      </p:sp>
      <p:sp>
        <p:nvSpPr>
          <p:cNvPr id="514" name="Google Shape;514;p67"/>
          <p:cNvSpPr/>
          <p:nvPr/>
        </p:nvSpPr>
        <p:spPr>
          <a:xfrm>
            <a:off x="7911433" y="2600133"/>
            <a:ext cx="3646400" cy="2982000"/>
          </a:xfrm>
          <a:prstGeom prst="rect">
            <a:avLst/>
          </a:prstGeom>
          <a:solidFill>
            <a:schemeClr val="dk2"/>
          </a:solidFill>
          <a:ln>
            <a:noFill/>
          </a:ln>
        </p:spPr>
        <p:txBody>
          <a:bodyPr spcFirstLastPara="1" wrap="square" lIns="121900" tIns="121900" rIns="121900" bIns="121900" anchor="ctr" anchorCtr="0">
            <a:noAutofit/>
          </a:bodyPr>
          <a:lstStyle/>
          <a:p>
            <a:pPr algn="ctr"/>
            <a:endParaRPr sz="2400">
              <a:solidFill>
                <a:schemeClr val="dk2"/>
              </a:solidFill>
              <a:latin typeface="DM Sans"/>
              <a:ea typeface="DM Sans"/>
              <a:cs typeface="DM Sans"/>
              <a:sym typeface="DM Sans"/>
            </a:endParaRPr>
          </a:p>
        </p:txBody>
      </p:sp>
      <p:sp>
        <p:nvSpPr>
          <p:cNvPr id="515" name="Google Shape;515;p67"/>
          <p:cNvSpPr/>
          <p:nvPr/>
        </p:nvSpPr>
        <p:spPr>
          <a:xfrm>
            <a:off x="1375267" y="2600133"/>
            <a:ext cx="3508000" cy="2982000"/>
          </a:xfrm>
          <a:prstGeom prst="rect">
            <a:avLst/>
          </a:prstGeom>
          <a:solidFill>
            <a:schemeClr val="dk2"/>
          </a:solidFill>
          <a:ln>
            <a:noFill/>
          </a:ln>
        </p:spPr>
        <p:txBody>
          <a:bodyPr spcFirstLastPara="1" wrap="square" lIns="121900" tIns="121900" rIns="121900" bIns="121900" anchor="ctr" anchorCtr="0">
            <a:noAutofit/>
          </a:bodyPr>
          <a:lstStyle/>
          <a:p>
            <a:pPr algn="ctr"/>
            <a:endParaRPr sz="2400">
              <a:solidFill>
                <a:schemeClr val="dk2"/>
              </a:solidFill>
              <a:latin typeface="DM Sans"/>
              <a:ea typeface="DM Sans"/>
              <a:cs typeface="DM Sans"/>
              <a:sym typeface="DM Sans"/>
            </a:endParaRPr>
          </a:p>
        </p:txBody>
      </p:sp>
      <p:cxnSp>
        <p:nvCxnSpPr>
          <p:cNvPr id="516" name="Google Shape;516;p67"/>
          <p:cNvCxnSpPr/>
          <p:nvPr/>
        </p:nvCxnSpPr>
        <p:spPr>
          <a:xfrm>
            <a:off x="7911432" y="2578227"/>
            <a:ext cx="0" cy="2999600"/>
          </a:xfrm>
          <a:prstGeom prst="straightConnector1">
            <a:avLst/>
          </a:prstGeom>
          <a:noFill/>
          <a:ln w="19050" cap="flat" cmpd="sng">
            <a:solidFill>
              <a:schemeClr val="lt1"/>
            </a:solidFill>
            <a:prstDash val="solid"/>
            <a:round/>
            <a:headEnd type="none" w="med" len="med"/>
            <a:tailEnd type="none" w="med" len="med"/>
          </a:ln>
        </p:spPr>
      </p:cxnSp>
      <p:cxnSp>
        <p:nvCxnSpPr>
          <p:cNvPr id="517" name="Google Shape;517;p67"/>
          <p:cNvCxnSpPr/>
          <p:nvPr/>
        </p:nvCxnSpPr>
        <p:spPr>
          <a:xfrm>
            <a:off x="4589424" y="2578227"/>
            <a:ext cx="0" cy="2999600"/>
          </a:xfrm>
          <a:prstGeom prst="straightConnector1">
            <a:avLst/>
          </a:prstGeom>
          <a:noFill/>
          <a:ln w="19050" cap="flat" cmpd="sng">
            <a:solidFill>
              <a:schemeClr val="lt1"/>
            </a:solidFill>
            <a:prstDash val="solid"/>
            <a:round/>
            <a:headEnd type="none" w="med" len="med"/>
            <a:tailEnd type="none" w="med" len="med"/>
          </a:ln>
        </p:spPr>
      </p:cxnSp>
      <p:sp>
        <p:nvSpPr>
          <p:cNvPr id="518" name="Google Shape;518;p67"/>
          <p:cNvSpPr txBox="1">
            <a:spLocks noGrp="1"/>
          </p:cNvSpPr>
          <p:nvPr>
            <p:ph type="body" idx="5"/>
          </p:nvPr>
        </p:nvSpPr>
        <p:spPr>
          <a:xfrm>
            <a:off x="7854800" y="3433984"/>
            <a:ext cx="3594800" cy="2032800"/>
          </a:xfrm>
          <a:prstGeom prst="rect">
            <a:avLst/>
          </a:prstGeom>
        </p:spPr>
        <p:txBody>
          <a:bodyPr spcFirstLastPara="1" wrap="square" lIns="0" tIns="0" rIns="0" bIns="0" anchor="t" anchorCtr="0">
            <a:noAutofit/>
          </a:bodyPr>
          <a:lstStyle/>
          <a:p>
            <a:pPr>
              <a:spcBef>
                <a:spcPts val="1600"/>
              </a:spcBef>
              <a:buFont typeface="DM Sans"/>
              <a:buChar char="●"/>
            </a:pPr>
            <a:r>
              <a:rPr lang="en" u="sng">
                <a:latin typeface="DM Sans"/>
                <a:ea typeface="DM Sans"/>
                <a:cs typeface="DM Sans"/>
                <a:sym typeface="DM Sans"/>
                <a:hlinkClick r:id="rId3"/>
              </a:rPr>
              <a:t>GitHub AI Repository Rankings</a:t>
            </a:r>
            <a:endParaRPr u="sng">
              <a:latin typeface="DM Sans"/>
              <a:ea typeface="DM Sans"/>
              <a:cs typeface="DM Sans"/>
              <a:sym typeface="DM Sans"/>
            </a:endParaRPr>
          </a:p>
          <a:p>
            <a:pPr>
              <a:buFont typeface="DM Sans"/>
              <a:buChar char="●"/>
            </a:pPr>
            <a:r>
              <a:rPr lang="en" u="sng">
                <a:latin typeface="DM Sans"/>
                <a:ea typeface="DM Sans"/>
                <a:cs typeface="DM Sans"/>
                <a:sym typeface="DM Sans"/>
                <a:hlinkClick r:id="rId4"/>
              </a:rPr>
              <a:t>GitHub Release Pages for Key Libraries</a:t>
            </a:r>
            <a:r>
              <a:rPr lang="en">
                <a:latin typeface="DM Sans"/>
                <a:ea typeface="DM Sans"/>
                <a:cs typeface="DM Sans"/>
                <a:sym typeface="DM Sans"/>
              </a:rPr>
              <a:t> (e.g., LangChain, LlamaIndex) </a:t>
            </a:r>
            <a:endParaRPr>
              <a:latin typeface="DM Sans"/>
              <a:ea typeface="DM Sans"/>
              <a:cs typeface="DM Sans"/>
              <a:sym typeface="DM Sans"/>
            </a:endParaRPr>
          </a:p>
          <a:p>
            <a:pPr>
              <a:buFont typeface="DM Sans"/>
              <a:buChar char="●"/>
            </a:pPr>
            <a:r>
              <a:rPr lang="en" u="sng">
                <a:latin typeface="DM Sans"/>
                <a:ea typeface="DM Sans"/>
                <a:cs typeface="DM Sans"/>
                <a:sym typeface="DM Sans"/>
                <a:hlinkClick r:id="rId5"/>
              </a:rPr>
              <a:t>Awesome Open-Source AI Tools Lists</a:t>
            </a:r>
            <a:r>
              <a:rPr lang="en">
                <a:latin typeface="DM Sans"/>
                <a:ea typeface="DM Sans"/>
                <a:cs typeface="DM Sans"/>
                <a:sym typeface="DM Sans"/>
              </a:rPr>
              <a:t> – tool discovery and categorization</a:t>
            </a:r>
            <a:endParaRPr>
              <a:latin typeface="DM Sans"/>
              <a:ea typeface="DM Sans"/>
              <a:cs typeface="DM Sans"/>
              <a:sym typeface="DM Sans"/>
            </a:endParaRPr>
          </a:p>
          <a:p>
            <a:pPr>
              <a:buFont typeface="DM Sans"/>
              <a:buChar char="●"/>
            </a:pPr>
            <a:r>
              <a:rPr lang="en" u="sng">
                <a:latin typeface="DM Sans"/>
                <a:ea typeface="DM Sans"/>
                <a:cs typeface="DM Sans"/>
                <a:sym typeface="DM Sans"/>
                <a:hlinkClick r:id="rId6"/>
              </a:rPr>
              <a:t>Hugging Face GitHub AI Project Docs Dataset</a:t>
            </a:r>
            <a:r>
              <a:rPr lang="en">
                <a:latin typeface="DM Sans"/>
                <a:ea typeface="DM Sans"/>
                <a:cs typeface="DM Sans"/>
                <a:sym typeface="DM Sans"/>
              </a:rPr>
              <a:t> – documentation quality and tool descriptions</a:t>
            </a:r>
            <a:endParaRPr b="1">
              <a:latin typeface="DM Sans"/>
              <a:ea typeface="DM Sans"/>
              <a:cs typeface="DM Sans"/>
              <a:sym typeface="DM Sans"/>
            </a:endParaRPr>
          </a:p>
        </p:txBody>
      </p:sp>
      <p:sp>
        <p:nvSpPr>
          <p:cNvPr id="519" name="Google Shape;519;p67"/>
          <p:cNvSpPr txBox="1">
            <a:spLocks noGrp="1"/>
          </p:cNvSpPr>
          <p:nvPr>
            <p:ph type="sldNum" idx="12"/>
          </p:nvPr>
        </p:nvSpPr>
        <p:spPr>
          <a:xfrm>
            <a:off x="10970633" y="290300"/>
            <a:ext cx="731600" cy="312000"/>
          </a:xfrm>
          <a:prstGeom prst="rect">
            <a:avLst/>
          </a:prstGeom>
        </p:spPr>
        <p:txBody>
          <a:bodyPr spcFirstLastPara="1" wrap="square" lIns="0" tIns="121900" rIns="0" bIns="121900" anchor="ctr" anchorCtr="0">
            <a:noAutofit/>
          </a:bodyPr>
          <a:lstStyle/>
          <a:p>
            <a:fld id="{00000000-1234-1234-1234-123412341234}" type="slidenum">
              <a:rPr lang="en"/>
              <a:pPr/>
              <a:t>31</a:t>
            </a:fld>
            <a:endParaRPr/>
          </a:p>
        </p:txBody>
      </p:sp>
      <p:sp>
        <p:nvSpPr>
          <p:cNvPr id="520" name="Google Shape;520;p67"/>
          <p:cNvSpPr txBox="1">
            <a:spLocks noGrp="1"/>
          </p:cNvSpPr>
          <p:nvPr>
            <p:ph type="body" idx="8"/>
          </p:nvPr>
        </p:nvSpPr>
        <p:spPr>
          <a:xfrm>
            <a:off x="5061400" y="3472000"/>
            <a:ext cx="2468400" cy="1994800"/>
          </a:xfrm>
          <a:prstGeom prst="rect">
            <a:avLst/>
          </a:prstGeom>
        </p:spPr>
        <p:txBody>
          <a:bodyPr spcFirstLastPara="1" wrap="square" lIns="0" tIns="0" rIns="0" bIns="0" anchor="t" anchorCtr="0">
            <a:noAutofit/>
          </a:bodyPr>
          <a:lstStyle/>
          <a:p>
            <a:pPr marL="0" indent="0">
              <a:spcAft>
                <a:spcPts val="1067"/>
              </a:spcAft>
              <a:buNone/>
            </a:pPr>
            <a:r>
              <a:rPr lang="en"/>
              <a:t>Data science and AI tools change fast, and it’s hard to know which ones are actually worth using. This tracker helps data scientists keep up with the field, decide which tools make sense to adopt, and update their workflows in a way that can improve their productivity.</a:t>
            </a:r>
            <a:endParaRPr/>
          </a:p>
        </p:txBody>
      </p:sp>
      <p:sp>
        <p:nvSpPr>
          <p:cNvPr id="521" name="Google Shape;521;p67"/>
          <p:cNvSpPr txBox="1">
            <a:spLocks noGrp="1"/>
          </p:cNvSpPr>
          <p:nvPr>
            <p:ph type="body" idx="14"/>
          </p:nvPr>
        </p:nvSpPr>
        <p:spPr>
          <a:xfrm>
            <a:off x="1812800" y="3472003"/>
            <a:ext cx="2271600" cy="1994800"/>
          </a:xfrm>
          <a:prstGeom prst="rect">
            <a:avLst/>
          </a:prstGeom>
        </p:spPr>
        <p:txBody>
          <a:bodyPr spcFirstLastPara="1" wrap="square" lIns="0" tIns="0" rIns="0" bIns="0" anchor="t" anchorCtr="0">
            <a:noAutofit/>
          </a:bodyPr>
          <a:lstStyle/>
          <a:p>
            <a:pPr marL="0" indent="0">
              <a:spcAft>
                <a:spcPts val="1067"/>
              </a:spcAft>
              <a:buNone/>
            </a:pPr>
            <a:r>
              <a:rPr lang="en"/>
              <a:t>This tool will that track commonly used models, libraries, and tools in a data scientist’s workflow, using signals like community adoption, development activity, and stability to show how active and reliable each tool is.</a:t>
            </a:r>
            <a:endParaRPr/>
          </a:p>
        </p:txBody>
      </p:sp>
      <p:sp>
        <p:nvSpPr>
          <p:cNvPr id="522" name="Google Shape;522;p67"/>
          <p:cNvSpPr txBox="1">
            <a:spLocks noGrp="1"/>
          </p:cNvSpPr>
          <p:nvPr>
            <p:ph type="subTitle" idx="7"/>
          </p:nvPr>
        </p:nvSpPr>
        <p:spPr>
          <a:xfrm>
            <a:off x="8475217" y="2884109"/>
            <a:ext cx="21944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DATA SOURCE</a:t>
            </a:r>
            <a:endParaRPr b="1">
              <a:latin typeface="DM Sans"/>
              <a:ea typeface="DM Sans"/>
              <a:cs typeface="DM Sans"/>
              <a:sym typeface="DM Sans"/>
            </a:endParaRPr>
          </a:p>
        </p:txBody>
      </p:sp>
      <p:sp>
        <p:nvSpPr>
          <p:cNvPr id="523" name="Google Shape;523;p67"/>
          <p:cNvSpPr txBox="1">
            <a:spLocks noGrp="1"/>
          </p:cNvSpPr>
          <p:nvPr>
            <p:ph type="subTitle" idx="4"/>
          </p:nvPr>
        </p:nvSpPr>
        <p:spPr>
          <a:xfrm>
            <a:off x="8347000" y="5920467"/>
            <a:ext cx="2610400" cy="452800"/>
          </a:xfrm>
          <a:prstGeom prst="rect">
            <a:avLst/>
          </a:prstGeom>
        </p:spPr>
        <p:txBody>
          <a:bodyPr spcFirstLastPara="1" wrap="square" lIns="0" tIns="0" rIns="0" bIns="0" anchor="t" anchorCtr="0">
            <a:noAutofit/>
          </a:bodyPr>
          <a:lstStyle/>
          <a:p>
            <a:pPr marL="0" indent="0"/>
            <a:r>
              <a:rPr lang="en" sz="1733">
                <a:latin typeface="Newsreader Light"/>
                <a:ea typeface="Newsreader Light"/>
                <a:cs typeface="Newsreader Light"/>
                <a:sym typeface="Newsreader Light"/>
              </a:rPr>
              <a:t>By: Arlette Ngabonzima</a:t>
            </a:r>
            <a:endParaRPr sz="1733">
              <a:latin typeface="Newsreader Light"/>
              <a:ea typeface="Newsreader Light"/>
              <a:cs typeface="Newsreader Light"/>
              <a:sym typeface="Newsreader Light"/>
            </a:endParaRPr>
          </a:p>
        </p:txBody>
      </p:sp>
      <p:sp>
        <p:nvSpPr>
          <p:cNvPr id="524" name="Google Shape;524;p67"/>
          <p:cNvSpPr txBox="1">
            <a:spLocks noGrp="1"/>
          </p:cNvSpPr>
          <p:nvPr>
            <p:ph type="subTitle" idx="13"/>
          </p:nvPr>
        </p:nvSpPr>
        <p:spPr>
          <a:xfrm>
            <a:off x="5153217" y="2884109"/>
            <a:ext cx="21944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WHAT IS THE VALUE?</a:t>
            </a:r>
            <a:endParaRPr b="1">
              <a:latin typeface="DM Sans"/>
              <a:ea typeface="DM Sans"/>
              <a:cs typeface="DM Sans"/>
              <a:sym typeface="DM Sans"/>
            </a:endParaRPr>
          </a:p>
        </p:txBody>
      </p:sp>
      <p:sp>
        <p:nvSpPr>
          <p:cNvPr id="525" name="Google Shape;525;p67"/>
          <p:cNvSpPr txBox="1">
            <a:spLocks noGrp="1"/>
          </p:cNvSpPr>
          <p:nvPr>
            <p:ph type="subTitle" idx="16"/>
          </p:nvPr>
        </p:nvSpPr>
        <p:spPr>
          <a:xfrm>
            <a:off x="1812800" y="2884101"/>
            <a:ext cx="23932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WHAT DOES THE TOOL DO?</a:t>
            </a:r>
            <a:endParaRPr b="1">
              <a:latin typeface="DM Sans"/>
              <a:ea typeface="DM Sans"/>
              <a:cs typeface="DM Sans"/>
              <a:sym typeface="DM Sans"/>
            </a:endParaRPr>
          </a:p>
        </p:txBody>
      </p:sp>
      <p:sp>
        <p:nvSpPr>
          <p:cNvPr id="526" name="Google Shape;526;p67"/>
          <p:cNvSpPr txBox="1">
            <a:spLocks noGrp="1"/>
          </p:cNvSpPr>
          <p:nvPr>
            <p:ph type="subTitle" idx="17"/>
          </p:nvPr>
        </p:nvSpPr>
        <p:spPr>
          <a:xfrm>
            <a:off x="3258000" y="1556245"/>
            <a:ext cx="5550800" cy="613373"/>
          </a:xfrm>
          <a:prstGeom prst="rect">
            <a:avLst/>
          </a:prstGeom>
        </p:spPr>
        <p:txBody>
          <a:bodyPr spcFirstLastPara="1" wrap="square" lIns="0" tIns="0" rIns="0" bIns="0" anchor="b" anchorCtr="0">
            <a:spAutoFit/>
          </a:bodyPr>
          <a:lstStyle/>
          <a:p>
            <a:pPr marL="0" indent="0"/>
            <a:r>
              <a:rPr lang="en" sz="1733">
                <a:latin typeface="Newsreader Light"/>
                <a:ea typeface="Newsreader Light"/>
                <a:cs typeface="Newsreader Light"/>
                <a:sym typeface="Newsreader Light"/>
              </a:rPr>
              <a:t>Project Type: Tool</a:t>
            </a:r>
            <a:endParaRPr sz="1733">
              <a:latin typeface="Newsreader Light"/>
              <a:ea typeface="Newsreader Light"/>
              <a:cs typeface="Newsreader Light"/>
              <a:sym typeface="Newsreader Light"/>
            </a:endParaRPr>
          </a:p>
          <a:p>
            <a:pPr marL="0" indent="0" algn="l"/>
            <a:endParaRPr sz="1733"/>
          </a:p>
        </p:txBody>
      </p:sp>
      <p:sp>
        <p:nvSpPr>
          <p:cNvPr id="527" name="Google Shape;527;p67"/>
          <p:cNvSpPr txBox="1">
            <a:spLocks noGrp="1"/>
          </p:cNvSpPr>
          <p:nvPr>
            <p:ph type="title"/>
          </p:nvPr>
        </p:nvSpPr>
        <p:spPr>
          <a:xfrm>
            <a:off x="1812800" y="892269"/>
            <a:ext cx="8441200" cy="529200"/>
          </a:xfrm>
          <a:prstGeom prst="rect">
            <a:avLst/>
          </a:prstGeom>
        </p:spPr>
        <p:txBody>
          <a:bodyPr spcFirstLastPara="1" wrap="square" lIns="0" tIns="0" rIns="0" bIns="0" anchor="t" anchorCtr="0">
            <a:noAutofit/>
          </a:bodyPr>
          <a:lstStyle/>
          <a:p>
            <a:r>
              <a:rPr lang="en" b="1"/>
              <a:t>The Data Scientist Toolkit Tracker</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s Your Flight?">
            <a:extLst>
              <a:ext uri="{FF2B5EF4-FFF2-40B4-BE49-F238E27FC236}">
                <a16:creationId xmlns:a16="http://schemas.microsoft.com/office/drawing/2014/main" id="{B3005041-A054-A359-9E85-4652F6C6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9D6D5D-91D5-E99B-4845-BC1866E1BAEC}"/>
              </a:ext>
            </a:extLst>
          </p:cNvPr>
          <p:cNvSpPr>
            <a:spLocks noGrp="1"/>
          </p:cNvSpPr>
          <p:nvPr>
            <p:ph type="title"/>
          </p:nvPr>
        </p:nvSpPr>
        <p:spPr/>
        <p:txBody>
          <a:bodyPr>
            <a:normAutofit/>
          </a:bodyPr>
          <a:lstStyle/>
          <a:p>
            <a:r>
              <a:rPr lang="en-US" sz="3500" b="1" dirty="0">
                <a:solidFill>
                  <a:schemeClr val="bg1"/>
                </a:solidFill>
              </a:rPr>
              <a:t>Plan</a:t>
            </a:r>
            <a:r>
              <a:rPr lang="en-US" sz="2000" b="1" dirty="0">
                <a:solidFill>
                  <a:schemeClr val="bg1"/>
                </a:solidFill>
              </a:rPr>
              <a:t>e</a:t>
            </a:r>
            <a:r>
              <a:rPr lang="en-US" sz="3500" b="1" dirty="0">
                <a:solidFill>
                  <a:schemeClr val="bg1"/>
                </a:solidFill>
              </a:rPr>
              <a:t> Your Trip!</a:t>
            </a:r>
            <a:br>
              <a:rPr lang="en-US" sz="2000" dirty="0">
                <a:solidFill>
                  <a:schemeClr val="bg1"/>
                </a:solidFill>
              </a:rPr>
            </a:br>
            <a:r>
              <a:rPr lang="en-US" sz="2000" dirty="0">
                <a:solidFill>
                  <a:schemeClr val="bg1"/>
                </a:solidFill>
              </a:rPr>
              <a:t>A Web Tool for Predicting Plane Ticket Prices</a:t>
            </a:r>
          </a:p>
        </p:txBody>
      </p:sp>
      <p:sp>
        <p:nvSpPr>
          <p:cNvPr id="3" name="Content Placeholder 2">
            <a:extLst>
              <a:ext uri="{FF2B5EF4-FFF2-40B4-BE49-F238E27FC236}">
                <a16:creationId xmlns:a16="http://schemas.microsoft.com/office/drawing/2014/main" id="{07BD0B00-4480-E422-6C99-B6A8C5AA9FE0}"/>
              </a:ext>
            </a:extLst>
          </p:cNvPr>
          <p:cNvSpPr>
            <a:spLocks noGrp="1"/>
          </p:cNvSpPr>
          <p:nvPr>
            <p:ph idx="1"/>
          </p:nvPr>
        </p:nvSpPr>
        <p:spPr/>
        <p:txBody>
          <a:bodyPr/>
          <a:lstStyle/>
          <a:p>
            <a:r>
              <a:rPr lang="en-US" dirty="0">
                <a:solidFill>
                  <a:schemeClr val="bg1"/>
                </a:solidFill>
              </a:rPr>
              <a:t>In 2023, almost </a:t>
            </a:r>
            <a:r>
              <a:rPr lang="en-US" dirty="0">
                <a:solidFill>
                  <a:schemeClr val="bg1"/>
                </a:solidFill>
                <a:hlinkClick r:id="rId3">
                  <a:extLst>
                    <a:ext uri="{A12FA001-AC4F-418D-AE19-62706E023703}">
                      <ahyp:hlinkClr xmlns:ahyp="http://schemas.microsoft.com/office/drawing/2018/hyperlinkcolor" val="tx"/>
                    </a:ext>
                  </a:extLst>
                </a:hlinkClick>
              </a:rPr>
              <a:t>90% of Americans have taken a commercial flight</a:t>
            </a:r>
            <a:r>
              <a:rPr lang="en-US" dirty="0">
                <a:solidFill>
                  <a:schemeClr val="bg1"/>
                </a:solidFill>
              </a:rPr>
              <a:t>. Many of us do so regularly</a:t>
            </a:r>
          </a:p>
          <a:p>
            <a:r>
              <a:rPr lang="en-US" dirty="0">
                <a:solidFill>
                  <a:schemeClr val="bg1"/>
                </a:solidFill>
              </a:rPr>
              <a:t>What are the factors that affect plane ticket prices? Can we predict pricing?</a:t>
            </a:r>
          </a:p>
          <a:p>
            <a:r>
              <a:rPr lang="en-US" dirty="0">
                <a:solidFill>
                  <a:schemeClr val="bg1"/>
                </a:solidFill>
              </a:rPr>
              <a:t>Data sources</a:t>
            </a:r>
          </a:p>
          <a:p>
            <a:pPr lvl="1"/>
            <a:r>
              <a:rPr lang="en-US" dirty="0">
                <a:solidFill>
                  <a:schemeClr val="bg1"/>
                </a:solidFill>
              </a:rPr>
              <a:t>“Airfare ML : Predicting Flight Fares” (Kaggle) – Flights prices</a:t>
            </a:r>
          </a:p>
          <a:p>
            <a:pPr lvl="1"/>
            <a:r>
              <a:rPr lang="en-US" dirty="0">
                <a:solidFill>
                  <a:schemeClr val="bg1"/>
                </a:solidFill>
              </a:rPr>
              <a:t>U.S. Energy Information Administration (EIA) – Fuel prices</a:t>
            </a:r>
          </a:p>
          <a:p>
            <a:pPr lvl="1"/>
            <a:r>
              <a:rPr lang="en-US" dirty="0">
                <a:solidFill>
                  <a:schemeClr val="bg1"/>
                </a:solidFill>
              </a:rPr>
              <a:t>Other datasets for sources of ticket pricing</a:t>
            </a:r>
          </a:p>
          <a:p>
            <a:r>
              <a:rPr lang="en-US" dirty="0">
                <a:solidFill>
                  <a:schemeClr val="bg1"/>
                </a:solidFill>
              </a:rPr>
              <a:t>Interested? Come find Henry after this</a:t>
            </a:r>
          </a:p>
          <a:p>
            <a:endParaRPr lang="en-US" dirty="0">
              <a:solidFill>
                <a:schemeClr val="bg1"/>
              </a:solidFill>
            </a:endParaRPr>
          </a:p>
        </p:txBody>
      </p:sp>
    </p:spTree>
    <p:extLst>
      <p:ext uri="{BB962C8B-B14F-4D97-AF65-F5344CB8AC3E}">
        <p14:creationId xmlns:p14="http://schemas.microsoft.com/office/powerpoint/2010/main" val="287231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405400" y="1636233"/>
            <a:ext cx="11381200" cy="4934800"/>
          </a:xfrm>
          <a:prstGeom prst="rect">
            <a:avLst/>
          </a:prstGeom>
          <a:noFill/>
          <a:ln>
            <a:noFill/>
          </a:ln>
        </p:spPr>
        <p:txBody>
          <a:bodyPr spcFirstLastPara="1" wrap="square" lIns="121900" tIns="121900" rIns="121900" bIns="121900" anchor="t" anchorCtr="0">
            <a:noAutofit/>
          </a:bodyPr>
          <a:lstStyle/>
          <a:p>
            <a:pPr marL="609585" indent="-457189">
              <a:buClr>
                <a:schemeClr val="dk2"/>
              </a:buClr>
              <a:buSzPts val="1800"/>
              <a:buChar char="-"/>
            </a:pPr>
            <a:r>
              <a:rPr lang="en" sz="2400">
                <a:solidFill>
                  <a:schemeClr val="dk2"/>
                </a:solidFill>
              </a:rPr>
              <a:t>Project type: Tool</a:t>
            </a:r>
            <a:endParaRPr sz="2400">
              <a:solidFill>
                <a:schemeClr val="dk2"/>
              </a:solidFill>
            </a:endParaRPr>
          </a:p>
          <a:p>
            <a:pPr marL="609585" indent="-457189">
              <a:buClr>
                <a:schemeClr val="dk2"/>
              </a:buClr>
              <a:buSzPts val="1800"/>
              <a:buChar char="-"/>
            </a:pPr>
            <a:r>
              <a:rPr lang="en" sz="2400">
                <a:solidFill>
                  <a:schemeClr val="dk2"/>
                </a:solidFill>
              </a:rPr>
              <a:t>Description: Create an interactive tool which allow users to learn more about sources of US emissions. Users can adjust sector level emissions and see how these hypothetical changes impact emission trajectories, and check if we are on track to meet our climate targets. I think this project is cool because it makes learning about a complex and important topic accessible and interesting.</a:t>
            </a:r>
            <a:endParaRPr sz="2400">
              <a:solidFill>
                <a:schemeClr val="dk2"/>
              </a:solidFill>
            </a:endParaRPr>
          </a:p>
          <a:p>
            <a:pPr marL="609585" indent="-457189">
              <a:buClr>
                <a:schemeClr val="dk2"/>
              </a:buClr>
              <a:buSzPts val="1800"/>
              <a:buChar char="-"/>
            </a:pPr>
            <a:r>
              <a:rPr lang="en" sz="2400">
                <a:solidFill>
                  <a:schemeClr val="dk2"/>
                </a:solidFill>
              </a:rPr>
              <a:t>Data sources:</a:t>
            </a:r>
            <a:endParaRPr sz="3067" b="1">
              <a:solidFill>
                <a:srgbClr val="1D3D63"/>
              </a:solidFill>
            </a:endParaRPr>
          </a:p>
          <a:p>
            <a:pPr marL="1219170" lvl="1" indent="-457189">
              <a:buClr>
                <a:schemeClr val="dk2"/>
              </a:buClr>
              <a:buSzPts val="1800"/>
              <a:buChar char="-"/>
            </a:pPr>
            <a:r>
              <a:rPr lang="en" sz="2400">
                <a:solidFill>
                  <a:schemeClr val="dk2"/>
                </a:solidFill>
              </a:rPr>
              <a:t>CO2 and Greenhouse Gas Emissions (Our World in Data)</a:t>
            </a:r>
            <a:endParaRPr sz="2400">
              <a:solidFill>
                <a:schemeClr val="dk2"/>
              </a:solidFill>
            </a:endParaRPr>
          </a:p>
          <a:p>
            <a:pPr marL="1219170" lvl="1" indent="-457189">
              <a:buClr>
                <a:schemeClr val="dk2"/>
              </a:buClr>
              <a:buSzPts val="1800"/>
              <a:buChar char="-"/>
            </a:pPr>
            <a:r>
              <a:rPr lang="en" sz="2400">
                <a:solidFill>
                  <a:schemeClr val="dk2"/>
                </a:solidFill>
              </a:rPr>
              <a:t>EPA US Greenhouse Gas Inventory</a:t>
            </a:r>
            <a:endParaRPr sz="2400">
              <a:solidFill>
                <a:schemeClr val="dk2"/>
              </a:solidFill>
            </a:endParaRPr>
          </a:p>
          <a:p>
            <a:pPr marL="609585" indent="-457189">
              <a:buClr>
                <a:schemeClr val="dk2"/>
              </a:buClr>
              <a:buSzPts val="1800"/>
              <a:buChar char="-"/>
            </a:pPr>
            <a:r>
              <a:rPr lang="en" sz="2400">
                <a:solidFill>
                  <a:schemeClr val="dk2"/>
                </a:solidFill>
              </a:rPr>
              <a:t>Catherine Wu</a:t>
            </a:r>
            <a:endParaRPr sz="2400">
              <a:solidFill>
                <a:schemeClr val="dk2"/>
              </a:solidFill>
            </a:endParaRPr>
          </a:p>
        </p:txBody>
      </p:sp>
      <p:sp>
        <p:nvSpPr>
          <p:cNvPr id="55" name="Google Shape;55;p13"/>
          <p:cNvSpPr txBox="1"/>
          <p:nvPr/>
        </p:nvSpPr>
        <p:spPr>
          <a:xfrm>
            <a:off x="463367" y="419900"/>
            <a:ext cx="9194800" cy="868800"/>
          </a:xfrm>
          <a:prstGeom prst="rect">
            <a:avLst/>
          </a:prstGeom>
          <a:noFill/>
          <a:ln>
            <a:noFill/>
          </a:ln>
        </p:spPr>
        <p:txBody>
          <a:bodyPr spcFirstLastPara="1" wrap="square" lIns="121900" tIns="121900" rIns="121900" bIns="121900" anchor="t" anchorCtr="0">
            <a:noAutofit/>
          </a:bodyPr>
          <a:lstStyle/>
          <a:p>
            <a:r>
              <a:rPr lang="en" sz="2400" b="1">
                <a:solidFill>
                  <a:schemeClr val="dk2"/>
                </a:solidFill>
              </a:rPr>
              <a:t>US Emissions Playground</a:t>
            </a:r>
            <a:endParaRPr sz="2400" b="1">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7"/>
          <p:cNvSpPr/>
          <p:nvPr/>
        </p:nvSpPr>
        <p:spPr>
          <a:xfrm>
            <a:off x="4872291" y="2600117"/>
            <a:ext cx="3059200" cy="2982000"/>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20494D"/>
              </a:solidFill>
              <a:latin typeface="DM Sans"/>
              <a:ea typeface="DM Sans"/>
              <a:cs typeface="DM Sans"/>
              <a:sym typeface="DM Sans"/>
            </a:endParaRPr>
          </a:p>
        </p:txBody>
      </p:sp>
      <p:sp>
        <p:nvSpPr>
          <p:cNvPr id="514" name="Google Shape;514;p67"/>
          <p:cNvSpPr/>
          <p:nvPr/>
        </p:nvSpPr>
        <p:spPr>
          <a:xfrm>
            <a:off x="7911433" y="2600133"/>
            <a:ext cx="3646400" cy="2982000"/>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20494D"/>
              </a:solidFill>
              <a:latin typeface="DM Sans"/>
              <a:ea typeface="DM Sans"/>
              <a:cs typeface="DM Sans"/>
              <a:sym typeface="DM Sans"/>
            </a:endParaRPr>
          </a:p>
        </p:txBody>
      </p:sp>
      <p:sp>
        <p:nvSpPr>
          <p:cNvPr id="515" name="Google Shape;515;p67"/>
          <p:cNvSpPr/>
          <p:nvPr/>
        </p:nvSpPr>
        <p:spPr>
          <a:xfrm>
            <a:off x="1375267" y="2600133"/>
            <a:ext cx="3508000" cy="2982000"/>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20494D"/>
              </a:solidFill>
              <a:latin typeface="DM Sans"/>
              <a:ea typeface="DM Sans"/>
              <a:cs typeface="DM Sans"/>
              <a:sym typeface="DM Sans"/>
            </a:endParaRPr>
          </a:p>
        </p:txBody>
      </p:sp>
      <p:cxnSp>
        <p:nvCxnSpPr>
          <p:cNvPr id="516" name="Google Shape;516;p67"/>
          <p:cNvCxnSpPr/>
          <p:nvPr/>
        </p:nvCxnSpPr>
        <p:spPr>
          <a:xfrm>
            <a:off x="7911432" y="2578227"/>
            <a:ext cx="0" cy="2999600"/>
          </a:xfrm>
          <a:prstGeom prst="straightConnector1">
            <a:avLst/>
          </a:prstGeom>
          <a:noFill/>
          <a:ln w="19050" cap="flat" cmpd="sng">
            <a:solidFill>
              <a:schemeClr val="lt1"/>
            </a:solidFill>
            <a:prstDash val="solid"/>
            <a:round/>
            <a:headEnd type="none" w="med" len="med"/>
            <a:tailEnd type="none" w="med" len="med"/>
          </a:ln>
        </p:spPr>
      </p:cxnSp>
      <p:cxnSp>
        <p:nvCxnSpPr>
          <p:cNvPr id="517" name="Google Shape;517;p67"/>
          <p:cNvCxnSpPr/>
          <p:nvPr/>
        </p:nvCxnSpPr>
        <p:spPr>
          <a:xfrm>
            <a:off x="4589424" y="2578227"/>
            <a:ext cx="0" cy="2999600"/>
          </a:xfrm>
          <a:prstGeom prst="straightConnector1">
            <a:avLst/>
          </a:prstGeom>
          <a:noFill/>
          <a:ln w="19050" cap="flat" cmpd="sng">
            <a:solidFill>
              <a:schemeClr val="lt1"/>
            </a:solidFill>
            <a:prstDash val="solid"/>
            <a:round/>
            <a:headEnd type="none" w="med" len="med"/>
            <a:tailEnd type="none" w="med" len="med"/>
          </a:ln>
        </p:spPr>
      </p:cxnSp>
      <p:sp>
        <p:nvSpPr>
          <p:cNvPr id="518" name="Google Shape;518;p67"/>
          <p:cNvSpPr txBox="1">
            <a:spLocks noGrp="1"/>
          </p:cNvSpPr>
          <p:nvPr>
            <p:ph type="body" idx="5"/>
          </p:nvPr>
        </p:nvSpPr>
        <p:spPr>
          <a:xfrm>
            <a:off x="7854800" y="3433984"/>
            <a:ext cx="3594800" cy="2032800"/>
          </a:xfrm>
          <a:prstGeom prst="rect">
            <a:avLst/>
          </a:prstGeom>
        </p:spPr>
        <p:txBody>
          <a:bodyPr spcFirstLastPara="1" wrap="square" lIns="0" tIns="0" rIns="0" bIns="0" anchor="t" anchorCtr="0">
            <a:noAutofit/>
          </a:bodyPr>
          <a:lstStyle/>
          <a:p>
            <a:pPr>
              <a:spcBef>
                <a:spcPts val="1600"/>
              </a:spcBef>
              <a:buFont typeface="DM Sans"/>
              <a:buChar char="●"/>
            </a:pPr>
            <a:r>
              <a:rPr lang="en" u="sng">
                <a:latin typeface="DM Sans"/>
                <a:ea typeface="DM Sans"/>
                <a:cs typeface="DM Sans"/>
                <a:sym typeface="DM Sans"/>
                <a:hlinkClick r:id="rId3"/>
              </a:rPr>
              <a:t>GitHub AI Repository Rankings</a:t>
            </a:r>
            <a:endParaRPr u="sng">
              <a:latin typeface="DM Sans"/>
              <a:ea typeface="DM Sans"/>
              <a:cs typeface="DM Sans"/>
              <a:sym typeface="DM Sans"/>
            </a:endParaRPr>
          </a:p>
          <a:p>
            <a:pPr>
              <a:buFont typeface="DM Sans"/>
              <a:buChar char="●"/>
            </a:pPr>
            <a:r>
              <a:rPr lang="en" u="sng">
                <a:latin typeface="DM Sans"/>
                <a:ea typeface="DM Sans"/>
                <a:cs typeface="DM Sans"/>
                <a:sym typeface="DM Sans"/>
                <a:hlinkClick r:id="rId4"/>
              </a:rPr>
              <a:t>GitHub Release Pages for Key Libraries</a:t>
            </a:r>
            <a:r>
              <a:rPr lang="en">
                <a:latin typeface="DM Sans"/>
                <a:ea typeface="DM Sans"/>
                <a:cs typeface="DM Sans"/>
                <a:sym typeface="DM Sans"/>
              </a:rPr>
              <a:t> (e.g., LangChain, LlamaIndex) </a:t>
            </a:r>
            <a:endParaRPr>
              <a:latin typeface="DM Sans"/>
              <a:ea typeface="DM Sans"/>
              <a:cs typeface="DM Sans"/>
              <a:sym typeface="DM Sans"/>
            </a:endParaRPr>
          </a:p>
          <a:p>
            <a:pPr>
              <a:buFont typeface="DM Sans"/>
              <a:buChar char="●"/>
            </a:pPr>
            <a:r>
              <a:rPr lang="en" u="sng">
                <a:latin typeface="DM Sans"/>
                <a:ea typeface="DM Sans"/>
                <a:cs typeface="DM Sans"/>
                <a:sym typeface="DM Sans"/>
                <a:hlinkClick r:id="rId5"/>
              </a:rPr>
              <a:t>Awesome Open-Source AI Tools Lists</a:t>
            </a:r>
            <a:r>
              <a:rPr lang="en">
                <a:latin typeface="DM Sans"/>
                <a:ea typeface="DM Sans"/>
                <a:cs typeface="DM Sans"/>
                <a:sym typeface="DM Sans"/>
              </a:rPr>
              <a:t> – tool discovery and categorization</a:t>
            </a:r>
            <a:endParaRPr>
              <a:latin typeface="DM Sans"/>
              <a:ea typeface="DM Sans"/>
              <a:cs typeface="DM Sans"/>
              <a:sym typeface="DM Sans"/>
            </a:endParaRPr>
          </a:p>
          <a:p>
            <a:pPr>
              <a:buFont typeface="DM Sans"/>
              <a:buChar char="●"/>
            </a:pPr>
            <a:r>
              <a:rPr lang="en" u="sng">
                <a:latin typeface="DM Sans"/>
                <a:ea typeface="DM Sans"/>
                <a:cs typeface="DM Sans"/>
                <a:sym typeface="DM Sans"/>
                <a:hlinkClick r:id="rId6"/>
              </a:rPr>
              <a:t>Hugging Face GitHub AI Project Docs Dataset</a:t>
            </a:r>
            <a:r>
              <a:rPr lang="en">
                <a:latin typeface="DM Sans"/>
                <a:ea typeface="DM Sans"/>
                <a:cs typeface="DM Sans"/>
                <a:sym typeface="DM Sans"/>
              </a:rPr>
              <a:t> – documentation quality and tool descriptions</a:t>
            </a:r>
            <a:endParaRPr b="1">
              <a:latin typeface="DM Sans"/>
              <a:ea typeface="DM Sans"/>
              <a:cs typeface="DM Sans"/>
              <a:sym typeface="DM Sans"/>
            </a:endParaRPr>
          </a:p>
        </p:txBody>
      </p:sp>
      <p:sp>
        <p:nvSpPr>
          <p:cNvPr id="519" name="Google Shape;519;p67"/>
          <p:cNvSpPr txBox="1">
            <a:spLocks noGrp="1"/>
          </p:cNvSpPr>
          <p:nvPr>
            <p:ph type="sldNum" idx="12"/>
          </p:nvPr>
        </p:nvSpPr>
        <p:spPr>
          <a:xfrm>
            <a:off x="10970633" y="290300"/>
            <a:ext cx="731600" cy="312000"/>
          </a:xfrm>
          <a:prstGeom prst="rect">
            <a:avLst/>
          </a:prstGeom>
        </p:spPr>
        <p:txBody>
          <a:bodyPr spcFirstLastPara="1" wrap="square" lIns="0" tIns="121900" rIns="0" bIns="121900" anchor="ctr" anchorCtr="0">
            <a:noAutofit/>
          </a:bodyPr>
          <a:lstStyle/>
          <a:p>
            <a:pPr defTabSz="1219170">
              <a:buClr>
                <a:srgbClr val="000000"/>
              </a:buClr>
            </a:pPr>
            <a:fld id="{00000000-1234-1234-1234-123412341234}" type="slidenum">
              <a:rPr lang="en" kern="0">
                <a:solidFill>
                  <a:srgbClr val="F9F9F9"/>
                </a:solidFill>
              </a:rPr>
              <a:pPr defTabSz="1219170">
                <a:buClr>
                  <a:srgbClr val="000000"/>
                </a:buClr>
              </a:pPr>
              <a:t>34</a:t>
            </a:fld>
            <a:endParaRPr kern="0">
              <a:solidFill>
                <a:srgbClr val="F9F9F9"/>
              </a:solidFill>
            </a:endParaRPr>
          </a:p>
        </p:txBody>
      </p:sp>
      <p:sp>
        <p:nvSpPr>
          <p:cNvPr id="520" name="Google Shape;520;p67"/>
          <p:cNvSpPr txBox="1">
            <a:spLocks noGrp="1"/>
          </p:cNvSpPr>
          <p:nvPr>
            <p:ph type="body" idx="8"/>
          </p:nvPr>
        </p:nvSpPr>
        <p:spPr>
          <a:xfrm>
            <a:off x="5061400" y="3472000"/>
            <a:ext cx="2468400" cy="1994800"/>
          </a:xfrm>
          <a:prstGeom prst="rect">
            <a:avLst/>
          </a:prstGeom>
        </p:spPr>
        <p:txBody>
          <a:bodyPr spcFirstLastPara="1" wrap="square" lIns="0" tIns="0" rIns="0" bIns="0" anchor="t" anchorCtr="0">
            <a:noAutofit/>
          </a:bodyPr>
          <a:lstStyle/>
          <a:p>
            <a:pPr marL="0" indent="0">
              <a:spcAft>
                <a:spcPts val="1067"/>
              </a:spcAft>
              <a:buNone/>
            </a:pPr>
            <a:r>
              <a:rPr lang="en"/>
              <a:t>Data science and AI tools change fast, and it’s hard to know which ones are actually worth using. This tracker helps data scientists keep up with the field, decide which tools make sense to adopt, and update their workflows in a way that can improve their productivity.</a:t>
            </a:r>
            <a:endParaRPr/>
          </a:p>
        </p:txBody>
      </p:sp>
      <p:sp>
        <p:nvSpPr>
          <p:cNvPr id="521" name="Google Shape;521;p67"/>
          <p:cNvSpPr txBox="1">
            <a:spLocks noGrp="1"/>
          </p:cNvSpPr>
          <p:nvPr>
            <p:ph type="body" idx="14"/>
          </p:nvPr>
        </p:nvSpPr>
        <p:spPr>
          <a:xfrm>
            <a:off x="1812800" y="3472003"/>
            <a:ext cx="2271600" cy="1994800"/>
          </a:xfrm>
          <a:prstGeom prst="rect">
            <a:avLst/>
          </a:prstGeom>
        </p:spPr>
        <p:txBody>
          <a:bodyPr spcFirstLastPara="1" wrap="square" lIns="0" tIns="0" rIns="0" bIns="0" anchor="t" anchorCtr="0">
            <a:noAutofit/>
          </a:bodyPr>
          <a:lstStyle/>
          <a:p>
            <a:pPr marL="0" indent="0">
              <a:spcAft>
                <a:spcPts val="1067"/>
              </a:spcAft>
              <a:buNone/>
            </a:pPr>
            <a:r>
              <a:rPr lang="en"/>
              <a:t>This tool will that track commonly used models, libraries, and tools in a data scientist’s workflow, using signals like community adoption, development activity, and stability to show how active and reliable each tool is.</a:t>
            </a:r>
            <a:endParaRPr/>
          </a:p>
        </p:txBody>
      </p:sp>
      <p:sp>
        <p:nvSpPr>
          <p:cNvPr id="522" name="Google Shape;522;p67"/>
          <p:cNvSpPr txBox="1">
            <a:spLocks noGrp="1"/>
          </p:cNvSpPr>
          <p:nvPr>
            <p:ph type="subTitle" idx="7"/>
          </p:nvPr>
        </p:nvSpPr>
        <p:spPr>
          <a:xfrm>
            <a:off x="8475217" y="2884109"/>
            <a:ext cx="21944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DATA SOURCE</a:t>
            </a:r>
            <a:endParaRPr b="1">
              <a:latin typeface="DM Sans"/>
              <a:ea typeface="DM Sans"/>
              <a:cs typeface="DM Sans"/>
              <a:sym typeface="DM Sans"/>
            </a:endParaRPr>
          </a:p>
        </p:txBody>
      </p:sp>
      <p:sp>
        <p:nvSpPr>
          <p:cNvPr id="523" name="Google Shape;523;p67"/>
          <p:cNvSpPr txBox="1">
            <a:spLocks noGrp="1"/>
          </p:cNvSpPr>
          <p:nvPr>
            <p:ph type="subTitle" idx="4"/>
          </p:nvPr>
        </p:nvSpPr>
        <p:spPr>
          <a:xfrm>
            <a:off x="8347000" y="5920467"/>
            <a:ext cx="2610400" cy="452800"/>
          </a:xfrm>
          <a:prstGeom prst="rect">
            <a:avLst/>
          </a:prstGeom>
        </p:spPr>
        <p:txBody>
          <a:bodyPr spcFirstLastPara="1" wrap="square" lIns="0" tIns="0" rIns="0" bIns="0" anchor="t" anchorCtr="0">
            <a:noAutofit/>
          </a:bodyPr>
          <a:lstStyle/>
          <a:p>
            <a:pPr marL="0" indent="0"/>
            <a:r>
              <a:rPr lang="en" sz="1733">
                <a:latin typeface="Newsreader Light"/>
                <a:ea typeface="Newsreader Light"/>
                <a:cs typeface="Newsreader Light"/>
                <a:sym typeface="Newsreader Light"/>
              </a:rPr>
              <a:t>By: Arlette Ngabonzima</a:t>
            </a:r>
            <a:endParaRPr sz="1733">
              <a:latin typeface="Newsreader Light"/>
              <a:ea typeface="Newsreader Light"/>
              <a:cs typeface="Newsreader Light"/>
              <a:sym typeface="Newsreader Light"/>
            </a:endParaRPr>
          </a:p>
        </p:txBody>
      </p:sp>
      <p:sp>
        <p:nvSpPr>
          <p:cNvPr id="524" name="Google Shape;524;p67"/>
          <p:cNvSpPr txBox="1">
            <a:spLocks noGrp="1"/>
          </p:cNvSpPr>
          <p:nvPr>
            <p:ph type="subTitle" idx="13"/>
          </p:nvPr>
        </p:nvSpPr>
        <p:spPr>
          <a:xfrm>
            <a:off x="5153217" y="2884109"/>
            <a:ext cx="21944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WHAT IS THE VALUE?</a:t>
            </a:r>
            <a:endParaRPr b="1">
              <a:latin typeface="DM Sans"/>
              <a:ea typeface="DM Sans"/>
              <a:cs typeface="DM Sans"/>
              <a:sym typeface="DM Sans"/>
            </a:endParaRPr>
          </a:p>
        </p:txBody>
      </p:sp>
      <p:sp>
        <p:nvSpPr>
          <p:cNvPr id="525" name="Google Shape;525;p67"/>
          <p:cNvSpPr txBox="1">
            <a:spLocks noGrp="1"/>
          </p:cNvSpPr>
          <p:nvPr>
            <p:ph type="subTitle" idx="16"/>
          </p:nvPr>
        </p:nvSpPr>
        <p:spPr>
          <a:xfrm>
            <a:off x="1812800" y="2884101"/>
            <a:ext cx="23932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WHAT DOES THE TOOL DO?</a:t>
            </a:r>
            <a:endParaRPr b="1">
              <a:latin typeface="DM Sans"/>
              <a:ea typeface="DM Sans"/>
              <a:cs typeface="DM Sans"/>
              <a:sym typeface="DM Sans"/>
            </a:endParaRPr>
          </a:p>
        </p:txBody>
      </p:sp>
      <p:sp>
        <p:nvSpPr>
          <p:cNvPr id="526" name="Google Shape;526;p67"/>
          <p:cNvSpPr txBox="1">
            <a:spLocks noGrp="1"/>
          </p:cNvSpPr>
          <p:nvPr>
            <p:ph type="subTitle" idx="17"/>
          </p:nvPr>
        </p:nvSpPr>
        <p:spPr>
          <a:xfrm>
            <a:off x="3258000" y="1556245"/>
            <a:ext cx="5550800" cy="613373"/>
          </a:xfrm>
          <a:prstGeom prst="rect">
            <a:avLst/>
          </a:prstGeom>
        </p:spPr>
        <p:txBody>
          <a:bodyPr spcFirstLastPara="1" wrap="square" lIns="0" tIns="0" rIns="0" bIns="0" anchor="b" anchorCtr="0">
            <a:spAutoFit/>
          </a:bodyPr>
          <a:lstStyle/>
          <a:p>
            <a:pPr marL="0" indent="0"/>
            <a:r>
              <a:rPr lang="en" sz="1733">
                <a:latin typeface="Newsreader Light"/>
                <a:ea typeface="Newsreader Light"/>
                <a:cs typeface="Newsreader Light"/>
                <a:sym typeface="Newsreader Light"/>
              </a:rPr>
              <a:t>Project Type: Tool</a:t>
            </a:r>
            <a:endParaRPr sz="1733">
              <a:latin typeface="Newsreader Light"/>
              <a:ea typeface="Newsreader Light"/>
              <a:cs typeface="Newsreader Light"/>
              <a:sym typeface="Newsreader Light"/>
            </a:endParaRPr>
          </a:p>
          <a:p>
            <a:pPr marL="0" indent="0" algn="l"/>
            <a:endParaRPr sz="1733"/>
          </a:p>
        </p:txBody>
      </p:sp>
      <p:sp>
        <p:nvSpPr>
          <p:cNvPr id="527" name="Google Shape;527;p67"/>
          <p:cNvSpPr txBox="1">
            <a:spLocks noGrp="1"/>
          </p:cNvSpPr>
          <p:nvPr>
            <p:ph type="title"/>
          </p:nvPr>
        </p:nvSpPr>
        <p:spPr>
          <a:xfrm>
            <a:off x="1812800" y="892269"/>
            <a:ext cx="8441200" cy="529200"/>
          </a:xfrm>
          <a:prstGeom prst="rect">
            <a:avLst/>
          </a:prstGeom>
        </p:spPr>
        <p:txBody>
          <a:bodyPr spcFirstLastPara="1" wrap="square" lIns="0" tIns="0" rIns="0" bIns="0" anchor="t" anchorCtr="0">
            <a:noAutofit/>
          </a:bodyPr>
          <a:lstStyle/>
          <a:p>
            <a:r>
              <a:rPr lang="en" b="1"/>
              <a:t>The Data Scientist Toolkit Tracker</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give me a blank slide with same image"/>
          <p:cNvPicPr preferRelativeResize="0"/>
          <p:nvPr/>
        </p:nvPicPr>
        <p:blipFill>
          <a:blip r:embed="rId3">
            <a:alphaModFix/>
          </a:blip>
          <a:stretch>
            <a:fillRect/>
          </a:stretch>
        </p:blipFill>
        <p:spPr>
          <a:xfrm>
            <a:off x="-47599" y="0"/>
            <a:ext cx="12280900" cy="6858000"/>
          </a:xfrm>
          <a:prstGeom prst="rect">
            <a:avLst/>
          </a:prstGeom>
          <a:noFill/>
          <a:ln>
            <a:noFill/>
          </a:ln>
        </p:spPr>
      </p:pic>
      <p:sp>
        <p:nvSpPr>
          <p:cNvPr id="55" name="Google Shape;55;p13"/>
          <p:cNvSpPr txBox="1"/>
          <p:nvPr/>
        </p:nvSpPr>
        <p:spPr>
          <a:xfrm>
            <a:off x="411000" y="157900"/>
            <a:ext cx="11370000" cy="1353600"/>
          </a:xfrm>
          <a:prstGeom prst="rect">
            <a:avLst/>
          </a:prstGeom>
          <a:noFill/>
          <a:ln>
            <a:noFill/>
          </a:ln>
        </p:spPr>
        <p:txBody>
          <a:bodyPr spcFirstLastPara="1" wrap="square" lIns="121900" tIns="121900" rIns="121900" bIns="121900" anchor="b" anchorCtr="0">
            <a:noAutofit/>
          </a:bodyPr>
          <a:lstStyle/>
          <a:p>
            <a:pPr algn="ctr" defTabSz="1219170">
              <a:buClr>
                <a:srgbClr val="000000"/>
              </a:buClr>
            </a:pPr>
            <a:r>
              <a:rPr lang="en" sz="4000" kern="0">
                <a:solidFill>
                  <a:srgbClr val="FFFFFF"/>
                </a:solidFill>
                <a:latin typeface="Open Sans ExtraBold"/>
                <a:ea typeface="Open Sans ExtraBold"/>
                <a:cs typeface="Open Sans ExtraBold"/>
                <a:sym typeface="Open Sans ExtraBold"/>
              </a:rPr>
              <a:t>Calamity-Watch </a:t>
            </a:r>
            <a:endParaRPr sz="4000" kern="0">
              <a:solidFill>
                <a:srgbClr val="FFFFFF"/>
              </a:solidFill>
              <a:latin typeface="Open Sans ExtraBold"/>
              <a:ea typeface="Open Sans ExtraBold"/>
              <a:cs typeface="Open Sans ExtraBold"/>
              <a:sym typeface="Open Sans ExtraBold"/>
            </a:endParaRPr>
          </a:p>
          <a:p>
            <a:pPr algn="ctr" defTabSz="1219170">
              <a:lnSpc>
                <a:spcPct val="200000"/>
              </a:lnSpc>
              <a:buClr>
                <a:srgbClr val="000000"/>
              </a:buClr>
            </a:pPr>
            <a:r>
              <a:rPr lang="en" sz="2800" kern="0">
                <a:solidFill>
                  <a:srgbClr val="FFFFFF"/>
                </a:solidFill>
                <a:latin typeface="Open Sans ExtraBold"/>
                <a:ea typeface="Open Sans ExtraBold"/>
                <a:cs typeface="Open Sans ExtraBold"/>
                <a:sym typeface="Open Sans ExtraBold"/>
              </a:rPr>
              <a:t>A Real-Time Global Multi-Hazard Monitoring Dashboard</a:t>
            </a:r>
            <a:endParaRPr sz="2800" kern="0">
              <a:solidFill>
                <a:srgbClr val="FFFFFF"/>
              </a:solidFill>
              <a:latin typeface="Open Sans ExtraBold"/>
              <a:ea typeface="Open Sans ExtraBold"/>
              <a:cs typeface="Open Sans ExtraBold"/>
              <a:sym typeface="Open Sans ExtraBold"/>
            </a:endParaRPr>
          </a:p>
        </p:txBody>
      </p:sp>
      <p:sp>
        <p:nvSpPr>
          <p:cNvPr id="56" name="Google Shape;56;p13"/>
          <p:cNvSpPr txBox="1"/>
          <p:nvPr/>
        </p:nvSpPr>
        <p:spPr>
          <a:xfrm>
            <a:off x="870467" y="1511467"/>
            <a:ext cx="10444800" cy="524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b="1" kern="0">
                <a:solidFill>
                  <a:srgbClr val="F3F3F3"/>
                </a:solidFill>
                <a:latin typeface="Open Sans"/>
                <a:ea typeface="Open Sans"/>
                <a:cs typeface="Open Sans"/>
                <a:sym typeface="Open Sans"/>
              </a:rPr>
              <a:t>Project Type: Geospatial Tool / Interactive Map</a:t>
            </a:r>
            <a:endParaRPr sz="2400" b="1" kern="0">
              <a:solidFill>
                <a:srgbClr val="F3F3F3"/>
              </a:solidFill>
              <a:latin typeface="Open Sans"/>
              <a:ea typeface="Open Sans"/>
              <a:cs typeface="Open Sans"/>
              <a:sym typeface="Open Sans"/>
            </a:endParaRPr>
          </a:p>
        </p:txBody>
      </p:sp>
      <p:sp>
        <p:nvSpPr>
          <p:cNvPr id="57" name="Google Shape;57;p13"/>
          <p:cNvSpPr txBox="1"/>
          <p:nvPr/>
        </p:nvSpPr>
        <p:spPr>
          <a:xfrm>
            <a:off x="620367" y="1973933"/>
            <a:ext cx="11160800" cy="2583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a:solidFill>
                  <a:srgbClr val="EFEFEF"/>
                </a:solidFill>
                <a:latin typeface="Open Sans Medium"/>
                <a:ea typeface="Open Sans Medium"/>
                <a:cs typeface="Open Sans Medium"/>
                <a:sym typeface="Open Sans Medium"/>
              </a:rPr>
              <a:t>I am building an interactive web application that aggregates real-time natural disaster data into a single global dashboard. The system combines NASA FIRMS wildfire hotspot data with GDACS multi-hazard alerts (earthquakes, floods, cyclones, and volcanoes) to provide a unified, map-based early-warning view. This is cool because it turns live satellite and disaster-alert feeds into an accessible visual monitoring tool useful for researchers, planners, and travelers.</a:t>
            </a:r>
            <a:endParaRPr sz="2400" kern="0">
              <a:solidFill>
                <a:srgbClr val="EFEFEF"/>
              </a:solidFill>
              <a:latin typeface="Open Sans Medium"/>
              <a:ea typeface="Open Sans Medium"/>
              <a:cs typeface="Open Sans Medium"/>
              <a:sym typeface="Open Sans Medium"/>
            </a:endParaRPr>
          </a:p>
        </p:txBody>
      </p:sp>
      <p:sp>
        <p:nvSpPr>
          <p:cNvPr id="58" name="Google Shape;58;p13"/>
          <p:cNvSpPr txBox="1"/>
          <p:nvPr/>
        </p:nvSpPr>
        <p:spPr>
          <a:xfrm>
            <a:off x="112800" y="4681033"/>
            <a:ext cx="12046800" cy="135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267" b="1" kern="0">
                <a:solidFill>
                  <a:srgbClr val="F3F3F3"/>
                </a:solidFill>
                <a:latin typeface="Open Sans"/>
                <a:ea typeface="Open Sans"/>
                <a:cs typeface="Open Sans"/>
                <a:sym typeface="Open Sans"/>
              </a:rPr>
              <a:t>Data Sources: </a:t>
            </a:r>
            <a:endParaRPr sz="2267" b="1" kern="0">
              <a:solidFill>
                <a:srgbClr val="F3F3F3"/>
              </a:solidFill>
              <a:latin typeface="Open Sans"/>
              <a:ea typeface="Open Sans"/>
              <a:cs typeface="Open Sans"/>
              <a:sym typeface="Open Sans"/>
            </a:endParaRPr>
          </a:p>
          <a:p>
            <a:pPr marL="609585" indent="-440256" defTabSz="1219170">
              <a:buClr>
                <a:srgbClr val="F3F3F3"/>
              </a:buClr>
              <a:buSzPts val="1600"/>
              <a:buFont typeface="Open Sans"/>
              <a:buChar char="●"/>
            </a:pPr>
            <a:r>
              <a:rPr lang="en" sz="2133" kern="0">
                <a:solidFill>
                  <a:srgbClr val="F3F3F3"/>
                </a:solidFill>
                <a:latin typeface="Open Sans"/>
                <a:ea typeface="Open Sans"/>
                <a:cs typeface="Open Sans"/>
                <a:sym typeface="Open Sans"/>
              </a:rPr>
              <a:t>NASA FIRMS API - Near real time wildfire hotspot data from MODIS and VIIRS satellites </a:t>
            </a:r>
            <a:endParaRPr sz="2133" kern="0">
              <a:solidFill>
                <a:srgbClr val="F3F3F3"/>
              </a:solidFill>
              <a:latin typeface="Open Sans"/>
              <a:ea typeface="Open Sans"/>
              <a:cs typeface="Open Sans"/>
              <a:sym typeface="Open Sans"/>
            </a:endParaRPr>
          </a:p>
          <a:p>
            <a:pPr marL="609585" indent="-440256" defTabSz="1219170">
              <a:buClr>
                <a:srgbClr val="F3F3F3"/>
              </a:buClr>
              <a:buSzPts val="1600"/>
              <a:buFont typeface="Open Sans"/>
              <a:buChar char="●"/>
            </a:pPr>
            <a:r>
              <a:rPr lang="en" sz="2133" kern="0">
                <a:solidFill>
                  <a:srgbClr val="F3F3F3"/>
                </a:solidFill>
                <a:latin typeface="Open Sans"/>
                <a:ea typeface="Open Sans"/>
                <a:cs typeface="Open Sans"/>
                <a:sym typeface="Open Sans"/>
              </a:rPr>
              <a:t>GDACS API - Global alerts for earthquakes, floods, tropical cyclones, and volcanic eruptions</a:t>
            </a:r>
            <a:endParaRPr sz="2133" kern="0">
              <a:solidFill>
                <a:srgbClr val="F3F3F3"/>
              </a:solidFill>
              <a:latin typeface="Open Sans"/>
              <a:ea typeface="Open Sans"/>
              <a:cs typeface="Open Sans"/>
              <a:sym typeface="Open Sans"/>
            </a:endParaRPr>
          </a:p>
        </p:txBody>
      </p:sp>
      <p:sp>
        <p:nvSpPr>
          <p:cNvPr id="59" name="Google Shape;59;p13"/>
          <p:cNvSpPr txBox="1"/>
          <p:nvPr/>
        </p:nvSpPr>
        <p:spPr>
          <a:xfrm>
            <a:off x="1488900" y="6034600"/>
            <a:ext cx="9091200" cy="4852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b="1" kern="0">
                <a:solidFill>
                  <a:srgbClr val="F3F3F3"/>
                </a:solidFill>
                <a:latin typeface="Arial"/>
                <a:cs typeface="Arial"/>
                <a:sym typeface="Arial"/>
              </a:rPr>
              <a:t>Name: </a:t>
            </a:r>
            <a:r>
              <a:rPr lang="en" sz="2400" kern="0">
                <a:solidFill>
                  <a:srgbClr val="F3F3F3"/>
                </a:solidFill>
                <a:latin typeface="Arial"/>
                <a:cs typeface="Arial"/>
                <a:sym typeface="Arial"/>
              </a:rPr>
              <a:t>Sreeraj Parakkat</a:t>
            </a:r>
            <a:endParaRPr sz="2400" kern="0">
              <a:solidFill>
                <a:srgbClr val="F3F3F3"/>
              </a:solidFill>
              <a:latin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0" y="938107"/>
            <a:ext cx="10820400" cy="4647747"/>
          </a:xfrm>
          <a:prstGeom prst="rect">
            <a:avLst/>
          </a:prstGeom>
        </p:spPr>
        <p:txBody>
          <a:bodyPr lIns="0" tIns="0" rIns="0" bIns="0" rtlCol="0" anchor="t">
            <a:spAutoFit/>
          </a:bodyPr>
          <a:lstStyle/>
          <a:p>
            <a:pPr algn="ctr" defTabSz="609630">
              <a:lnSpc>
                <a:spcPts val="2613"/>
              </a:lnSpc>
              <a:spcBef>
                <a:spcPct val="0"/>
              </a:spcBef>
            </a:pPr>
            <a:r>
              <a:rPr lang="en-US" sz="1866" b="1">
                <a:solidFill>
                  <a:srgbClr val="000000"/>
                </a:solidFill>
                <a:latin typeface="Canva Sans Bold"/>
                <a:ea typeface="Canva Sans Bold"/>
                <a:cs typeface="Canva Sans Bold"/>
                <a:sym typeface="Canva Sans Bold"/>
              </a:rPr>
              <a:t>StreamSurge</a:t>
            </a:r>
          </a:p>
          <a:p>
            <a:pPr algn="ctr" defTabSz="609630">
              <a:lnSpc>
                <a:spcPts val="2613"/>
              </a:lnSpc>
              <a:spcBef>
                <a:spcPct val="0"/>
              </a:spcBef>
            </a:pPr>
            <a:r>
              <a:rPr lang="en-US" sz="1866" b="1">
                <a:solidFill>
                  <a:srgbClr val="000000"/>
                </a:solidFill>
                <a:latin typeface="Canva Sans Bold"/>
                <a:ea typeface="Canva Sans Bold"/>
                <a:cs typeface="Canva Sans Bold"/>
                <a:sym typeface="Canva Sans Bold"/>
              </a:rPr>
              <a:t>A Streaming Data Monitoring Tool for Music Popularity</a:t>
            </a:r>
          </a:p>
          <a:p>
            <a:pPr defTabSz="609630">
              <a:lnSpc>
                <a:spcPts val="2613"/>
              </a:lnSpc>
              <a:spcBef>
                <a:spcPct val="0"/>
              </a:spcBef>
            </a:pPr>
            <a:r>
              <a:rPr lang="en-US" sz="1866">
                <a:solidFill>
                  <a:srgbClr val="000000"/>
                </a:solidFill>
                <a:latin typeface="Canva Sans"/>
                <a:ea typeface="Canva Sans"/>
                <a:cs typeface="Canva Sans"/>
                <a:sym typeface="Canva Sans"/>
              </a:rPr>
              <a:t>Project Type: Tool project</a:t>
            </a:r>
          </a:p>
          <a:p>
            <a:pPr algn="just" defTabSz="609630">
              <a:lnSpc>
                <a:spcPts val="2613"/>
              </a:lnSpc>
              <a:spcBef>
                <a:spcPct val="0"/>
              </a:spcBef>
            </a:pPr>
            <a:endParaRPr lang="en-US" sz="1866">
              <a:solidFill>
                <a:srgbClr val="000000"/>
              </a:solidFill>
              <a:latin typeface="Canva Sans"/>
              <a:ea typeface="Canva Sans"/>
              <a:cs typeface="Canva Sans"/>
              <a:sym typeface="Canva Sans"/>
            </a:endParaRPr>
          </a:p>
          <a:p>
            <a:pPr algn="just" defTabSz="609630">
              <a:lnSpc>
                <a:spcPts val="2613"/>
              </a:lnSpc>
              <a:spcBef>
                <a:spcPct val="0"/>
              </a:spcBef>
            </a:pPr>
            <a:r>
              <a:rPr lang="en-US" sz="1866">
                <a:solidFill>
                  <a:srgbClr val="000000"/>
                </a:solidFill>
                <a:latin typeface="Canva Sans"/>
                <a:ea typeface="Canva Sans"/>
                <a:cs typeface="Canva Sans"/>
                <a:sym typeface="Canva Sans"/>
              </a:rPr>
              <a:t>StreamSurge is a Python-based tool that simulates real-time music streaming data, compares it against historical baselines, and detects unusual spikes or drops in popularity. The project focuses on software and system design—data ingestion, monitoring, anomaly detection, and visualization—rather than prediction or research analysis. It’s cool because it turns static music data into an interactive monitoring system similar to what analysts use in real-world platforms.</a:t>
            </a:r>
          </a:p>
          <a:p>
            <a:pPr defTabSz="609630">
              <a:lnSpc>
                <a:spcPts val="2613"/>
              </a:lnSpc>
              <a:spcBef>
                <a:spcPct val="0"/>
              </a:spcBef>
            </a:pPr>
            <a:endParaRPr lang="en-US" sz="1866">
              <a:solidFill>
                <a:srgbClr val="000000"/>
              </a:solidFill>
              <a:latin typeface="Canva Sans"/>
              <a:ea typeface="Canva Sans"/>
              <a:cs typeface="Canva Sans"/>
              <a:sym typeface="Canva Sans"/>
            </a:endParaRPr>
          </a:p>
          <a:p>
            <a:pPr defTabSz="609630">
              <a:lnSpc>
                <a:spcPts val="2613"/>
              </a:lnSpc>
              <a:spcBef>
                <a:spcPct val="0"/>
              </a:spcBef>
            </a:pPr>
            <a:r>
              <a:rPr lang="en-US" sz="1866">
                <a:solidFill>
                  <a:srgbClr val="000000"/>
                </a:solidFill>
                <a:latin typeface="Canva Sans"/>
                <a:ea typeface="Canva Sans"/>
                <a:cs typeface="Canva Sans"/>
                <a:sym typeface="Canva Sans"/>
              </a:rPr>
              <a:t>Data Sources (Tentative):</a:t>
            </a:r>
          </a:p>
          <a:p>
            <a:pPr marL="403033" lvl="1" indent="-201517" defTabSz="609630">
              <a:lnSpc>
                <a:spcPts val="2613"/>
              </a:lnSpc>
              <a:spcBef>
                <a:spcPct val="0"/>
              </a:spcBef>
              <a:buFont typeface="Arial"/>
              <a:buChar char="•"/>
            </a:pPr>
            <a:r>
              <a:rPr lang="en-US" sz="1866">
                <a:solidFill>
                  <a:srgbClr val="000000"/>
                </a:solidFill>
                <a:latin typeface="Canva Sans"/>
                <a:ea typeface="Canva Sans"/>
                <a:cs typeface="Canva Sans"/>
                <a:sym typeface="Canva Sans"/>
              </a:rPr>
              <a:t>Spotify Charts — daily streaming counts by track and country (historical batch data)</a:t>
            </a:r>
          </a:p>
          <a:p>
            <a:pPr marL="403033" lvl="1" indent="-201517" defTabSz="609630">
              <a:lnSpc>
                <a:spcPts val="2613"/>
              </a:lnSpc>
              <a:spcBef>
                <a:spcPct val="0"/>
              </a:spcBef>
              <a:buFont typeface="Arial"/>
              <a:buChar char="•"/>
            </a:pPr>
            <a:r>
              <a:rPr lang="en-US" sz="1866">
                <a:solidFill>
                  <a:srgbClr val="000000"/>
                </a:solidFill>
                <a:latin typeface="Canva Sans"/>
                <a:ea typeface="Canva Sans"/>
                <a:cs typeface="Canva Sans"/>
                <a:sym typeface="Canva Sans"/>
              </a:rPr>
              <a:t>Simulated Live Stream — incremental replay of historical streaming data to emulate real-time ingestion</a:t>
            </a:r>
          </a:p>
          <a:p>
            <a:pPr defTabSz="609630">
              <a:lnSpc>
                <a:spcPts val="2613"/>
              </a:lnSpc>
              <a:spcBef>
                <a:spcPct val="0"/>
              </a:spcBef>
            </a:pPr>
            <a:endParaRPr lang="en-US" sz="1866">
              <a:solidFill>
                <a:srgbClr val="000000"/>
              </a:solidFill>
              <a:latin typeface="Canva Sans"/>
              <a:ea typeface="Canva Sans"/>
              <a:cs typeface="Canva Sans"/>
              <a:sym typeface="Canva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816333"/>
            <a:ext cx="11360800" cy="1056800"/>
          </a:xfrm>
          <a:prstGeom prst="rect">
            <a:avLst/>
          </a:prstGeom>
        </p:spPr>
        <p:txBody>
          <a:bodyPr spcFirstLastPara="1" wrap="square" lIns="121900" tIns="121900" rIns="121900" bIns="121900" anchor="b" anchorCtr="0">
            <a:noAutofit/>
          </a:bodyPr>
          <a:lstStyle/>
          <a:p>
            <a:pPr>
              <a:buSzPts val="990"/>
            </a:pPr>
            <a:r>
              <a:rPr lang="en" sz="5707"/>
              <a:t>Predicting Flight Delays  </a:t>
            </a:r>
            <a:endParaRPr sz="5707"/>
          </a:p>
          <a:p>
            <a:pPr>
              <a:buSzPts val="990"/>
            </a:pPr>
            <a:r>
              <a:rPr lang="en" sz="5707"/>
              <a:t>Johnny Liang</a:t>
            </a:r>
            <a:endParaRPr sz="5707"/>
          </a:p>
        </p:txBody>
      </p:sp>
      <p:sp>
        <p:nvSpPr>
          <p:cNvPr id="55" name="Google Shape;55;p13"/>
          <p:cNvSpPr txBox="1">
            <a:spLocks noGrp="1"/>
          </p:cNvSpPr>
          <p:nvPr>
            <p:ph type="subTitle" idx="1"/>
          </p:nvPr>
        </p:nvSpPr>
        <p:spPr>
          <a:xfrm>
            <a:off x="415600" y="1873133"/>
            <a:ext cx="11360800" cy="5016400"/>
          </a:xfrm>
          <a:prstGeom prst="rect">
            <a:avLst/>
          </a:prstGeom>
        </p:spPr>
        <p:txBody>
          <a:bodyPr spcFirstLastPara="1" wrap="square" lIns="121900" tIns="121900" rIns="121900" bIns="121900" anchor="t" anchorCtr="0">
            <a:noAutofit/>
          </a:bodyPr>
          <a:lstStyle/>
          <a:p>
            <a:pPr marL="0" indent="0" algn="l"/>
            <a:r>
              <a:rPr lang="en" sz="3200">
                <a:solidFill>
                  <a:schemeClr val="dk1"/>
                </a:solidFill>
              </a:rPr>
              <a:t>- Project type: Tool</a:t>
            </a:r>
            <a:endParaRPr sz="3200">
              <a:solidFill>
                <a:schemeClr val="dk1"/>
              </a:solidFill>
            </a:endParaRPr>
          </a:p>
          <a:p>
            <a:pPr marL="0" indent="0" algn="l"/>
            <a:r>
              <a:rPr lang="en" sz="3200">
                <a:solidFill>
                  <a:schemeClr val="dk1"/>
                </a:solidFill>
              </a:rPr>
              <a:t>- Create a tool that uses weather pattern data (temperature, air pressure, etc.) to predict the length of delays upcoming flights. </a:t>
            </a:r>
            <a:endParaRPr sz="3200">
              <a:solidFill>
                <a:schemeClr val="dk1"/>
              </a:solidFill>
            </a:endParaRPr>
          </a:p>
          <a:p>
            <a:pPr marL="0" indent="0" algn="l"/>
            <a:r>
              <a:rPr lang="en" sz="3200">
                <a:solidFill>
                  <a:schemeClr val="dk1"/>
                </a:solidFill>
              </a:rPr>
              <a:t>- Help individuals plan their trips, help airlines prepare in advance.</a:t>
            </a:r>
            <a:endParaRPr sz="3200">
              <a:solidFill>
                <a:schemeClr val="dk1"/>
              </a:solidFill>
            </a:endParaRPr>
          </a:p>
          <a:p>
            <a:pPr marL="0" indent="0" algn="l"/>
            <a:r>
              <a:rPr lang="en" sz="2267">
                <a:solidFill>
                  <a:schemeClr val="dk1"/>
                </a:solidFill>
              </a:rPr>
              <a:t>- Sources: </a:t>
            </a:r>
            <a:endParaRPr sz="2267">
              <a:solidFill>
                <a:schemeClr val="dk1"/>
              </a:solidFill>
            </a:endParaRPr>
          </a:p>
          <a:p>
            <a:pPr marL="0" indent="0" algn="l"/>
            <a:r>
              <a:rPr lang="en" sz="2267">
                <a:solidFill>
                  <a:schemeClr val="dk1"/>
                </a:solidFill>
              </a:rPr>
              <a:t>1. Flight delay data: </a:t>
            </a:r>
            <a:r>
              <a:rPr lang="en" sz="2267" u="sng">
                <a:solidFill>
                  <a:schemeClr val="hlink"/>
                </a:solidFill>
                <a:hlinkClick r:id="rId3"/>
              </a:rPr>
              <a:t>https://www.transtats.bts.gov/ontime/</a:t>
            </a:r>
            <a:endParaRPr sz="2267">
              <a:solidFill>
                <a:schemeClr val="dk1"/>
              </a:solidFill>
            </a:endParaRPr>
          </a:p>
          <a:p>
            <a:pPr marL="0" indent="0" algn="l"/>
            <a:r>
              <a:rPr lang="en" sz="2267">
                <a:solidFill>
                  <a:schemeClr val="dk1"/>
                </a:solidFill>
              </a:rPr>
              <a:t>2. Weather data: </a:t>
            </a:r>
            <a:r>
              <a:rPr lang="en" sz="2267" u="sng">
                <a:solidFill>
                  <a:schemeClr val="hlink"/>
                </a:solidFill>
                <a:hlinkClick r:id="rId4"/>
              </a:rPr>
              <a:t>https://www.ncei.noaa.gov/products/land-based-station/integrated-surface-database</a:t>
            </a:r>
            <a:endParaRPr sz="2267">
              <a:solidFill>
                <a:schemeClr val="dk1"/>
              </a:solidFill>
            </a:endParaRPr>
          </a:p>
          <a:p>
            <a:pPr marL="0" indent="0" algn="l"/>
            <a:r>
              <a:rPr lang="en" sz="2267">
                <a:solidFill>
                  <a:schemeClr val="dk1"/>
                </a:solidFill>
              </a:rPr>
              <a:t>3. Airport data: https://datahub.io/core/airport-codes</a:t>
            </a:r>
            <a:endParaRPr sz="3200">
              <a:solidFill>
                <a:schemeClr val="dk1"/>
              </a:solidFill>
            </a:endParaRPr>
          </a:p>
          <a:p>
            <a:pPr marL="0" indent="0" algn="l">
              <a:buClr>
                <a:schemeClr val="dk1"/>
              </a:buClr>
              <a:buSzPts val="1100"/>
            </a:pPr>
            <a:endParaRPr sz="4533">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88F1-3128-DF00-98B3-9E865BBFBA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9C64E7-724A-4EEC-5AF9-2A9A041495CC}"/>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DFA7B21-75C5-3197-DD7F-F02FF40A1779}"/>
              </a:ext>
            </a:extLst>
          </p:cNvPr>
          <p:cNvSpPr>
            <a:spLocks noGrp="1"/>
          </p:cNvSpPr>
          <p:nvPr>
            <p:ph sz="half" idx="2"/>
          </p:nvPr>
        </p:nvSpPr>
        <p:spPr/>
        <p:txBody>
          <a:bodyPr/>
          <a:lstStyle/>
          <a:p>
            <a:endParaRPr lang="en-US"/>
          </a:p>
        </p:txBody>
      </p:sp>
      <p:graphicFrame>
        <p:nvGraphicFramePr>
          <p:cNvPr id="5" name="Object 4">
            <a:extLst>
              <a:ext uri="{FF2B5EF4-FFF2-40B4-BE49-F238E27FC236}">
                <a16:creationId xmlns:a16="http://schemas.microsoft.com/office/drawing/2014/main" id="{7C185323-F87C-E8E9-D033-24D9387741B1}"/>
              </a:ext>
            </a:extLst>
          </p:cNvPr>
          <p:cNvGraphicFramePr>
            <a:graphicFrameLocks noChangeAspect="1"/>
          </p:cNvGraphicFramePr>
          <p:nvPr>
            <p:extLst>
              <p:ext uri="{D42A27DB-BD31-4B8C-83A1-F6EECF244321}">
                <p14:modId xmlns:p14="http://schemas.microsoft.com/office/powerpoint/2010/main" val="333611923"/>
              </p:ext>
            </p:extLst>
          </p:nvPr>
        </p:nvGraphicFramePr>
        <p:xfrm>
          <a:off x="258618" y="145472"/>
          <a:ext cx="11674764" cy="6567055"/>
        </p:xfrm>
        <a:graphic>
          <a:graphicData uri="http://schemas.openxmlformats.org/presentationml/2006/ole">
            <mc:AlternateContent xmlns:mc="http://schemas.openxmlformats.org/markup-compatibility/2006">
              <mc:Choice xmlns:v="urn:schemas-microsoft-com:vml" Requires="v">
                <p:oleObj name="Acrobat Document" r:id="rId2" imgW="5486400" imgH="3086100" progId="Acrobat.Document.DC">
                  <p:embed/>
                </p:oleObj>
              </mc:Choice>
              <mc:Fallback>
                <p:oleObj name="Acrobat Document" r:id="rId2" imgW="5486400" imgH="3086100" progId="Acrobat.Document.DC">
                  <p:embed/>
                  <p:pic>
                    <p:nvPicPr>
                      <p:cNvPr id="0" name=""/>
                      <p:cNvPicPr/>
                      <p:nvPr/>
                    </p:nvPicPr>
                    <p:blipFill>
                      <a:blip r:embed="rId3"/>
                      <a:stretch>
                        <a:fillRect/>
                      </a:stretch>
                    </p:blipFill>
                    <p:spPr>
                      <a:xfrm>
                        <a:off x="258618" y="145472"/>
                        <a:ext cx="11674764" cy="6567055"/>
                      </a:xfrm>
                      <a:prstGeom prst="rect">
                        <a:avLst/>
                      </a:prstGeom>
                    </p:spPr>
                  </p:pic>
                </p:oleObj>
              </mc:Fallback>
            </mc:AlternateContent>
          </a:graphicData>
        </a:graphic>
      </p:graphicFrame>
    </p:spTree>
    <p:extLst>
      <p:ext uri="{BB962C8B-B14F-4D97-AF65-F5344CB8AC3E}">
        <p14:creationId xmlns:p14="http://schemas.microsoft.com/office/powerpoint/2010/main" val="240823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1ECD9"/>
        </a:solidFill>
        <a:effectLst/>
      </p:bgPr>
    </p:bg>
    <p:spTree>
      <p:nvGrpSpPr>
        <p:cNvPr id="1" name="Shape 53"/>
        <p:cNvGrpSpPr/>
        <p:nvPr/>
      </p:nvGrpSpPr>
      <p:grpSpPr>
        <a:xfrm>
          <a:off x="0" y="0"/>
          <a:ext cx="0" cy="0"/>
          <a:chOff x="0" y="0"/>
          <a:chExt cx="0" cy="0"/>
        </a:xfrm>
      </p:grpSpPr>
      <p:sp>
        <p:nvSpPr>
          <p:cNvPr id="54" name="Google Shape;54;p13"/>
          <p:cNvSpPr/>
          <p:nvPr/>
        </p:nvSpPr>
        <p:spPr>
          <a:xfrm>
            <a:off x="0" y="6630467"/>
            <a:ext cx="12192000" cy="234800"/>
          </a:xfrm>
          <a:prstGeom prst="rect">
            <a:avLst/>
          </a:prstGeom>
          <a:solidFill>
            <a:srgbClr val="999999"/>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nvGrpSpPr>
          <p:cNvPr id="55" name="Google Shape;55;p13"/>
          <p:cNvGrpSpPr/>
          <p:nvPr/>
        </p:nvGrpSpPr>
        <p:grpSpPr>
          <a:xfrm>
            <a:off x="9118441" y="6006311"/>
            <a:ext cx="973183" cy="674372"/>
            <a:chOff x="1124325" y="2795125"/>
            <a:chExt cx="2080042" cy="1441375"/>
          </a:xfrm>
        </p:grpSpPr>
        <p:sp>
          <p:nvSpPr>
            <p:cNvPr id="56" name="Google Shape;56;p13"/>
            <p:cNvSpPr/>
            <p:nvPr/>
          </p:nvSpPr>
          <p:spPr>
            <a:xfrm>
              <a:off x="2289016" y="2795125"/>
              <a:ext cx="108507" cy="175498"/>
            </a:xfrm>
            <a:custGeom>
              <a:avLst/>
              <a:gdLst/>
              <a:ahLst/>
              <a:cxnLst/>
              <a:rect l="l" t="t" r="r" b="b"/>
              <a:pathLst>
                <a:path w="920" h="1488" extrusionOk="0">
                  <a:moveTo>
                    <a:pt x="1" y="1"/>
                  </a:moveTo>
                  <a:lnTo>
                    <a:pt x="1" y="1487"/>
                  </a:lnTo>
                  <a:lnTo>
                    <a:pt x="919" y="1487"/>
                  </a:lnTo>
                  <a:lnTo>
                    <a:pt x="919"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57;p13"/>
            <p:cNvSpPr/>
            <p:nvPr/>
          </p:nvSpPr>
          <p:spPr>
            <a:xfrm>
              <a:off x="2348931" y="2795125"/>
              <a:ext cx="48592" cy="175498"/>
            </a:xfrm>
            <a:custGeom>
              <a:avLst/>
              <a:gdLst/>
              <a:ahLst/>
              <a:cxnLst/>
              <a:rect l="l" t="t" r="r" b="b"/>
              <a:pathLst>
                <a:path w="412" h="1488" extrusionOk="0">
                  <a:moveTo>
                    <a:pt x="1" y="1"/>
                  </a:moveTo>
                  <a:lnTo>
                    <a:pt x="1" y="1487"/>
                  </a:lnTo>
                  <a:lnTo>
                    <a:pt x="411" y="1487"/>
                  </a:lnTo>
                  <a:lnTo>
                    <a:pt x="411" y="1"/>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58;p13"/>
            <p:cNvSpPr/>
            <p:nvPr/>
          </p:nvSpPr>
          <p:spPr>
            <a:xfrm>
              <a:off x="1621928" y="2795125"/>
              <a:ext cx="108389" cy="175498"/>
            </a:xfrm>
            <a:custGeom>
              <a:avLst/>
              <a:gdLst/>
              <a:ahLst/>
              <a:cxnLst/>
              <a:rect l="l" t="t" r="r" b="b"/>
              <a:pathLst>
                <a:path w="919" h="1488" extrusionOk="0">
                  <a:moveTo>
                    <a:pt x="0" y="1"/>
                  </a:moveTo>
                  <a:lnTo>
                    <a:pt x="0" y="1487"/>
                  </a:lnTo>
                  <a:lnTo>
                    <a:pt x="919" y="1487"/>
                  </a:lnTo>
                  <a:lnTo>
                    <a:pt x="919"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59;p13"/>
            <p:cNvSpPr/>
            <p:nvPr/>
          </p:nvSpPr>
          <p:spPr>
            <a:xfrm>
              <a:off x="1683141" y="2795125"/>
              <a:ext cx="48592" cy="175498"/>
            </a:xfrm>
            <a:custGeom>
              <a:avLst/>
              <a:gdLst/>
              <a:ahLst/>
              <a:cxnLst/>
              <a:rect l="l" t="t" r="r" b="b"/>
              <a:pathLst>
                <a:path w="412" h="1488" extrusionOk="0">
                  <a:moveTo>
                    <a:pt x="1" y="1"/>
                  </a:moveTo>
                  <a:lnTo>
                    <a:pt x="1" y="1487"/>
                  </a:lnTo>
                  <a:lnTo>
                    <a:pt x="412" y="1487"/>
                  </a:lnTo>
                  <a:lnTo>
                    <a:pt x="412" y="1"/>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60;p13"/>
            <p:cNvSpPr/>
            <p:nvPr/>
          </p:nvSpPr>
          <p:spPr>
            <a:xfrm>
              <a:off x="1234130" y="3331174"/>
              <a:ext cx="1693654" cy="685836"/>
            </a:xfrm>
            <a:custGeom>
              <a:avLst/>
              <a:gdLst/>
              <a:ahLst/>
              <a:cxnLst/>
              <a:rect l="l" t="t" r="r" b="b"/>
              <a:pathLst>
                <a:path w="14360" h="5815" extrusionOk="0">
                  <a:moveTo>
                    <a:pt x="1" y="0"/>
                  </a:moveTo>
                  <a:lnTo>
                    <a:pt x="1" y="5814"/>
                  </a:lnTo>
                  <a:lnTo>
                    <a:pt x="14360" y="5814"/>
                  </a:lnTo>
                  <a:lnTo>
                    <a:pt x="14360" y="0"/>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61;p13"/>
            <p:cNvSpPr/>
            <p:nvPr/>
          </p:nvSpPr>
          <p:spPr>
            <a:xfrm>
              <a:off x="2184990" y="3331174"/>
              <a:ext cx="745632" cy="685836"/>
            </a:xfrm>
            <a:custGeom>
              <a:avLst/>
              <a:gdLst/>
              <a:ahLst/>
              <a:cxnLst/>
              <a:rect l="l" t="t" r="r" b="b"/>
              <a:pathLst>
                <a:path w="6322" h="5815" extrusionOk="0">
                  <a:moveTo>
                    <a:pt x="1" y="0"/>
                  </a:moveTo>
                  <a:lnTo>
                    <a:pt x="1" y="5814"/>
                  </a:lnTo>
                  <a:lnTo>
                    <a:pt x="6322" y="5814"/>
                  </a:lnTo>
                  <a:lnTo>
                    <a:pt x="6322" y="0"/>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62;p13"/>
            <p:cNvSpPr/>
            <p:nvPr/>
          </p:nvSpPr>
          <p:spPr>
            <a:xfrm>
              <a:off x="2293380" y="3532148"/>
              <a:ext cx="121245" cy="410676"/>
            </a:xfrm>
            <a:custGeom>
              <a:avLst/>
              <a:gdLst/>
              <a:ahLst/>
              <a:cxnLst/>
              <a:rect l="l" t="t" r="r" b="b"/>
              <a:pathLst>
                <a:path w="1028" h="3482" extrusionOk="0">
                  <a:moveTo>
                    <a:pt x="0" y="1"/>
                  </a:moveTo>
                  <a:lnTo>
                    <a:pt x="0" y="3482"/>
                  </a:lnTo>
                  <a:lnTo>
                    <a:pt x="1028" y="3482"/>
                  </a:lnTo>
                  <a:lnTo>
                    <a:pt x="1028"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 name="Google Shape;63;p13"/>
            <p:cNvSpPr/>
            <p:nvPr/>
          </p:nvSpPr>
          <p:spPr>
            <a:xfrm>
              <a:off x="2293380" y="3555028"/>
              <a:ext cx="98482" cy="389210"/>
            </a:xfrm>
            <a:custGeom>
              <a:avLst/>
              <a:gdLst/>
              <a:ahLst/>
              <a:cxnLst/>
              <a:rect l="l" t="t" r="r" b="b"/>
              <a:pathLst>
                <a:path w="835" h="3300" extrusionOk="0">
                  <a:moveTo>
                    <a:pt x="0" y="0"/>
                  </a:moveTo>
                  <a:lnTo>
                    <a:pt x="0" y="3300"/>
                  </a:lnTo>
                  <a:lnTo>
                    <a:pt x="834" y="3300"/>
                  </a:lnTo>
                  <a:lnTo>
                    <a:pt x="834"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 name="Google Shape;64;p13"/>
            <p:cNvSpPr/>
            <p:nvPr/>
          </p:nvSpPr>
          <p:spPr>
            <a:xfrm>
              <a:off x="2445881" y="3532148"/>
              <a:ext cx="121245" cy="410676"/>
            </a:xfrm>
            <a:custGeom>
              <a:avLst/>
              <a:gdLst/>
              <a:ahLst/>
              <a:cxnLst/>
              <a:rect l="l" t="t" r="r" b="b"/>
              <a:pathLst>
                <a:path w="1028" h="3482" extrusionOk="0">
                  <a:moveTo>
                    <a:pt x="0" y="1"/>
                  </a:moveTo>
                  <a:lnTo>
                    <a:pt x="0" y="3482"/>
                  </a:lnTo>
                  <a:lnTo>
                    <a:pt x="1028" y="3482"/>
                  </a:lnTo>
                  <a:lnTo>
                    <a:pt x="1028"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 name="Google Shape;65;p13"/>
            <p:cNvSpPr/>
            <p:nvPr/>
          </p:nvSpPr>
          <p:spPr>
            <a:xfrm>
              <a:off x="2445881" y="3555028"/>
              <a:ext cx="97067" cy="389210"/>
            </a:xfrm>
            <a:custGeom>
              <a:avLst/>
              <a:gdLst/>
              <a:ahLst/>
              <a:cxnLst/>
              <a:rect l="l" t="t" r="r" b="b"/>
              <a:pathLst>
                <a:path w="823" h="3300" extrusionOk="0">
                  <a:moveTo>
                    <a:pt x="0" y="0"/>
                  </a:moveTo>
                  <a:lnTo>
                    <a:pt x="0" y="3300"/>
                  </a:lnTo>
                  <a:lnTo>
                    <a:pt x="822" y="3300"/>
                  </a:lnTo>
                  <a:lnTo>
                    <a:pt x="822"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 name="Google Shape;66;p13"/>
            <p:cNvSpPr/>
            <p:nvPr/>
          </p:nvSpPr>
          <p:spPr>
            <a:xfrm>
              <a:off x="2616899" y="3532148"/>
              <a:ext cx="195431" cy="481913"/>
            </a:xfrm>
            <a:custGeom>
              <a:avLst/>
              <a:gdLst/>
              <a:ahLst/>
              <a:cxnLst/>
              <a:rect l="l" t="t" r="r" b="b"/>
              <a:pathLst>
                <a:path w="1657" h="4086" extrusionOk="0">
                  <a:moveTo>
                    <a:pt x="1" y="1"/>
                  </a:moveTo>
                  <a:lnTo>
                    <a:pt x="1" y="4086"/>
                  </a:lnTo>
                  <a:lnTo>
                    <a:pt x="1657" y="4086"/>
                  </a:lnTo>
                  <a:lnTo>
                    <a:pt x="1657"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 name="Google Shape;67;p13"/>
            <p:cNvSpPr/>
            <p:nvPr/>
          </p:nvSpPr>
          <p:spPr>
            <a:xfrm>
              <a:off x="2616899" y="3555028"/>
              <a:ext cx="165473" cy="460565"/>
            </a:xfrm>
            <a:custGeom>
              <a:avLst/>
              <a:gdLst/>
              <a:ahLst/>
              <a:cxnLst/>
              <a:rect l="l" t="t" r="r" b="b"/>
              <a:pathLst>
                <a:path w="1403" h="3905" extrusionOk="0">
                  <a:moveTo>
                    <a:pt x="1" y="0"/>
                  </a:moveTo>
                  <a:lnTo>
                    <a:pt x="1" y="3904"/>
                  </a:lnTo>
                  <a:lnTo>
                    <a:pt x="1403" y="3904"/>
                  </a:lnTo>
                  <a:lnTo>
                    <a:pt x="1403" y="0"/>
                  </a:lnTo>
                  <a:close/>
                </a:path>
              </a:pathLst>
            </a:custGeom>
            <a:solidFill>
              <a:srgbClr val="C2746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 name="Google Shape;68;p13"/>
            <p:cNvSpPr/>
            <p:nvPr/>
          </p:nvSpPr>
          <p:spPr>
            <a:xfrm>
              <a:off x="2638365" y="3583453"/>
              <a:ext cx="124076" cy="412091"/>
            </a:xfrm>
            <a:custGeom>
              <a:avLst/>
              <a:gdLst/>
              <a:ahLst/>
              <a:cxnLst/>
              <a:rect l="l" t="t" r="r" b="b"/>
              <a:pathLst>
                <a:path w="1052" h="3494" fill="none" extrusionOk="0">
                  <a:moveTo>
                    <a:pt x="0" y="1"/>
                  </a:moveTo>
                  <a:lnTo>
                    <a:pt x="1052" y="1"/>
                  </a:lnTo>
                  <a:lnTo>
                    <a:pt x="1052" y="3494"/>
                  </a:lnTo>
                  <a:lnTo>
                    <a:pt x="0" y="3494"/>
                  </a:lnTo>
                  <a:close/>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 name="Google Shape;69;p13"/>
            <p:cNvSpPr/>
            <p:nvPr/>
          </p:nvSpPr>
          <p:spPr>
            <a:xfrm>
              <a:off x="2638365" y="3717435"/>
              <a:ext cx="124076" cy="118"/>
            </a:xfrm>
            <a:custGeom>
              <a:avLst/>
              <a:gdLst/>
              <a:ahLst/>
              <a:cxnLst/>
              <a:rect l="l" t="t" r="r" b="b"/>
              <a:pathLst>
                <a:path w="1052" h="1" fill="none" extrusionOk="0">
                  <a:moveTo>
                    <a:pt x="0" y="1"/>
                  </a:moveTo>
                  <a:lnTo>
                    <a:pt x="1052" y="1"/>
                  </a:lnTo>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 name="Google Shape;70;p13"/>
            <p:cNvSpPr/>
            <p:nvPr/>
          </p:nvSpPr>
          <p:spPr>
            <a:xfrm>
              <a:off x="2638365" y="3858612"/>
              <a:ext cx="124076" cy="118"/>
            </a:xfrm>
            <a:custGeom>
              <a:avLst/>
              <a:gdLst/>
              <a:ahLst/>
              <a:cxnLst/>
              <a:rect l="l" t="t" r="r" b="b"/>
              <a:pathLst>
                <a:path w="1052" h="1" fill="none" extrusionOk="0">
                  <a:moveTo>
                    <a:pt x="0" y="1"/>
                  </a:moveTo>
                  <a:lnTo>
                    <a:pt x="1052" y="1"/>
                  </a:lnTo>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 name="Google Shape;71;p13"/>
            <p:cNvSpPr/>
            <p:nvPr/>
          </p:nvSpPr>
          <p:spPr>
            <a:xfrm>
              <a:off x="2655466" y="3604918"/>
              <a:ext cx="89872" cy="95533"/>
            </a:xfrm>
            <a:custGeom>
              <a:avLst/>
              <a:gdLst/>
              <a:ahLst/>
              <a:cxnLst/>
              <a:rect l="l" t="t" r="r" b="b"/>
              <a:pathLst>
                <a:path w="762" h="810" extrusionOk="0">
                  <a:moveTo>
                    <a:pt x="0" y="0"/>
                  </a:moveTo>
                  <a:lnTo>
                    <a:pt x="0" y="810"/>
                  </a:lnTo>
                  <a:lnTo>
                    <a:pt x="762" y="810"/>
                  </a:lnTo>
                  <a:lnTo>
                    <a:pt x="762"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 name="Google Shape;72;p13"/>
            <p:cNvSpPr/>
            <p:nvPr/>
          </p:nvSpPr>
          <p:spPr>
            <a:xfrm>
              <a:off x="1234130" y="3331174"/>
              <a:ext cx="1693654" cy="141177"/>
            </a:xfrm>
            <a:custGeom>
              <a:avLst/>
              <a:gdLst/>
              <a:ahLst/>
              <a:cxnLst/>
              <a:rect l="l" t="t" r="r" b="b"/>
              <a:pathLst>
                <a:path w="14360" h="1197" extrusionOk="0">
                  <a:moveTo>
                    <a:pt x="1" y="0"/>
                  </a:moveTo>
                  <a:lnTo>
                    <a:pt x="1" y="1197"/>
                  </a:lnTo>
                  <a:lnTo>
                    <a:pt x="14360" y="1197"/>
                  </a:lnTo>
                  <a:lnTo>
                    <a:pt x="14360" y="0"/>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 name="Google Shape;73;p13"/>
            <p:cNvSpPr/>
            <p:nvPr/>
          </p:nvSpPr>
          <p:spPr>
            <a:xfrm>
              <a:off x="1124325" y="2934887"/>
              <a:ext cx="1538324" cy="499015"/>
            </a:xfrm>
            <a:custGeom>
              <a:avLst/>
              <a:gdLst/>
              <a:ahLst/>
              <a:cxnLst/>
              <a:rect l="l" t="t" r="r" b="b"/>
              <a:pathLst>
                <a:path w="13043" h="4231" extrusionOk="0">
                  <a:moveTo>
                    <a:pt x="3264" y="0"/>
                  </a:moveTo>
                  <a:cubicBezTo>
                    <a:pt x="1476" y="0"/>
                    <a:pt x="1" y="1475"/>
                    <a:pt x="1" y="3264"/>
                  </a:cubicBezTo>
                  <a:lnTo>
                    <a:pt x="1" y="4231"/>
                  </a:lnTo>
                  <a:lnTo>
                    <a:pt x="13043" y="4231"/>
                  </a:lnTo>
                  <a:lnTo>
                    <a:pt x="13043" y="0"/>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 name="Google Shape;74;p13"/>
            <p:cNvSpPr/>
            <p:nvPr/>
          </p:nvSpPr>
          <p:spPr>
            <a:xfrm>
              <a:off x="2267668" y="2937717"/>
              <a:ext cx="769929" cy="499015"/>
            </a:xfrm>
            <a:custGeom>
              <a:avLst/>
              <a:gdLst/>
              <a:ahLst/>
              <a:cxnLst/>
              <a:rect l="l" t="t" r="r" b="b"/>
              <a:pathLst>
                <a:path w="6528" h="4231" extrusionOk="0">
                  <a:moveTo>
                    <a:pt x="3264" y="0"/>
                  </a:moveTo>
                  <a:cubicBezTo>
                    <a:pt x="1463" y="0"/>
                    <a:pt x="1" y="1463"/>
                    <a:pt x="1" y="3264"/>
                  </a:cubicBezTo>
                  <a:lnTo>
                    <a:pt x="1" y="4231"/>
                  </a:lnTo>
                  <a:lnTo>
                    <a:pt x="6527" y="4231"/>
                  </a:lnTo>
                  <a:lnTo>
                    <a:pt x="6527" y="3264"/>
                  </a:lnTo>
                  <a:cubicBezTo>
                    <a:pt x="6527" y="1463"/>
                    <a:pt x="5065" y="0"/>
                    <a:pt x="3264" y="0"/>
                  </a:cubicBez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 name="Google Shape;75;p13"/>
            <p:cNvSpPr/>
            <p:nvPr/>
          </p:nvSpPr>
          <p:spPr>
            <a:xfrm>
              <a:off x="2156448" y="2934887"/>
              <a:ext cx="346515" cy="499015"/>
            </a:xfrm>
            <a:custGeom>
              <a:avLst/>
              <a:gdLst/>
              <a:ahLst/>
              <a:cxnLst/>
              <a:rect l="l" t="t" r="r" b="b"/>
              <a:pathLst>
                <a:path w="2938" h="4231" extrusionOk="0">
                  <a:moveTo>
                    <a:pt x="2515" y="0"/>
                  </a:moveTo>
                  <a:cubicBezTo>
                    <a:pt x="1077" y="363"/>
                    <a:pt x="1" y="1668"/>
                    <a:pt x="1" y="3203"/>
                  </a:cubicBezTo>
                  <a:lnTo>
                    <a:pt x="1" y="4231"/>
                  </a:lnTo>
                  <a:lnTo>
                    <a:pt x="85" y="4231"/>
                  </a:lnTo>
                  <a:lnTo>
                    <a:pt x="85" y="3203"/>
                  </a:lnTo>
                  <a:cubicBezTo>
                    <a:pt x="85" y="1547"/>
                    <a:pt x="1330" y="182"/>
                    <a:pt x="2938"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 name="Google Shape;76;p13"/>
            <p:cNvSpPr/>
            <p:nvPr/>
          </p:nvSpPr>
          <p:spPr>
            <a:xfrm>
              <a:off x="2042397" y="2934887"/>
              <a:ext cx="346515" cy="499015"/>
            </a:xfrm>
            <a:custGeom>
              <a:avLst/>
              <a:gdLst/>
              <a:ahLst/>
              <a:cxnLst/>
              <a:rect l="l" t="t" r="r" b="b"/>
              <a:pathLst>
                <a:path w="2938" h="4231" extrusionOk="0">
                  <a:moveTo>
                    <a:pt x="2515" y="0"/>
                  </a:moveTo>
                  <a:cubicBezTo>
                    <a:pt x="1077" y="363"/>
                    <a:pt x="1" y="1668"/>
                    <a:pt x="1" y="3203"/>
                  </a:cubicBezTo>
                  <a:lnTo>
                    <a:pt x="1" y="4231"/>
                  </a:lnTo>
                  <a:lnTo>
                    <a:pt x="73" y="4231"/>
                  </a:lnTo>
                  <a:lnTo>
                    <a:pt x="73" y="3203"/>
                  </a:lnTo>
                  <a:cubicBezTo>
                    <a:pt x="73" y="1547"/>
                    <a:pt x="1330" y="182"/>
                    <a:pt x="2938"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 name="Google Shape;77;p13"/>
            <p:cNvSpPr/>
            <p:nvPr/>
          </p:nvSpPr>
          <p:spPr>
            <a:xfrm>
              <a:off x="1926930" y="2934887"/>
              <a:ext cx="345100" cy="499015"/>
            </a:xfrm>
            <a:custGeom>
              <a:avLst/>
              <a:gdLst/>
              <a:ahLst/>
              <a:cxnLst/>
              <a:rect l="l" t="t" r="r" b="b"/>
              <a:pathLst>
                <a:path w="2926" h="4231" extrusionOk="0">
                  <a:moveTo>
                    <a:pt x="2515" y="0"/>
                  </a:moveTo>
                  <a:cubicBezTo>
                    <a:pt x="1077" y="363"/>
                    <a:pt x="1" y="1668"/>
                    <a:pt x="1" y="3203"/>
                  </a:cubicBezTo>
                  <a:lnTo>
                    <a:pt x="1" y="4231"/>
                  </a:lnTo>
                  <a:lnTo>
                    <a:pt x="73" y="4231"/>
                  </a:lnTo>
                  <a:lnTo>
                    <a:pt x="73" y="3203"/>
                  </a:lnTo>
                  <a:cubicBezTo>
                    <a:pt x="73" y="1547"/>
                    <a:pt x="1330" y="182"/>
                    <a:pt x="2926"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 name="Google Shape;78;p13"/>
            <p:cNvSpPr/>
            <p:nvPr/>
          </p:nvSpPr>
          <p:spPr>
            <a:xfrm>
              <a:off x="1811463" y="2934887"/>
              <a:ext cx="345100" cy="499015"/>
            </a:xfrm>
            <a:custGeom>
              <a:avLst/>
              <a:gdLst/>
              <a:ahLst/>
              <a:cxnLst/>
              <a:rect l="l" t="t" r="r" b="b"/>
              <a:pathLst>
                <a:path w="2926" h="4231" extrusionOk="0">
                  <a:moveTo>
                    <a:pt x="2503" y="0"/>
                  </a:moveTo>
                  <a:cubicBezTo>
                    <a:pt x="1064" y="363"/>
                    <a:pt x="1" y="1668"/>
                    <a:pt x="1" y="3203"/>
                  </a:cubicBezTo>
                  <a:lnTo>
                    <a:pt x="1" y="4231"/>
                  </a:lnTo>
                  <a:lnTo>
                    <a:pt x="73" y="4231"/>
                  </a:lnTo>
                  <a:lnTo>
                    <a:pt x="73" y="3203"/>
                  </a:lnTo>
                  <a:cubicBezTo>
                    <a:pt x="73" y="1547"/>
                    <a:pt x="1330" y="182"/>
                    <a:pt x="2926"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 name="Google Shape;79;p13"/>
            <p:cNvSpPr/>
            <p:nvPr/>
          </p:nvSpPr>
          <p:spPr>
            <a:xfrm>
              <a:off x="1694581" y="2934887"/>
              <a:ext cx="346515" cy="499015"/>
            </a:xfrm>
            <a:custGeom>
              <a:avLst/>
              <a:gdLst/>
              <a:ahLst/>
              <a:cxnLst/>
              <a:rect l="l" t="t" r="r" b="b"/>
              <a:pathLst>
                <a:path w="2938" h="4231" extrusionOk="0">
                  <a:moveTo>
                    <a:pt x="2515" y="0"/>
                  </a:moveTo>
                  <a:cubicBezTo>
                    <a:pt x="1076" y="363"/>
                    <a:pt x="1" y="1668"/>
                    <a:pt x="1" y="3203"/>
                  </a:cubicBezTo>
                  <a:lnTo>
                    <a:pt x="1" y="4231"/>
                  </a:lnTo>
                  <a:lnTo>
                    <a:pt x="85" y="4231"/>
                  </a:lnTo>
                  <a:lnTo>
                    <a:pt x="85" y="3203"/>
                  </a:lnTo>
                  <a:cubicBezTo>
                    <a:pt x="85" y="1547"/>
                    <a:pt x="1330" y="182"/>
                    <a:pt x="2938"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 name="Google Shape;80;p13"/>
            <p:cNvSpPr/>
            <p:nvPr/>
          </p:nvSpPr>
          <p:spPr>
            <a:xfrm>
              <a:off x="1579115" y="2934887"/>
              <a:ext cx="346515" cy="499015"/>
            </a:xfrm>
            <a:custGeom>
              <a:avLst/>
              <a:gdLst/>
              <a:ahLst/>
              <a:cxnLst/>
              <a:rect l="l" t="t" r="r" b="b"/>
              <a:pathLst>
                <a:path w="2938" h="4231" extrusionOk="0">
                  <a:moveTo>
                    <a:pt x="2515" y="0"/>
                  </a:moveTo>
                  <a:cubicBezTo>
                    <a:pt x="1076" y="363"/>
                    <a:pt x="1" y="1668"/>
                    <a:pt x="1" y="3203"/>
                  </a:cubicBezTo>
                  <a:lnTo>
                    <a:pt x="1" y="4231"/>
                  </a:lnTo>
                  <a:lnTo>
                    <a:pt x="73" y="4231"/>
                  </a:lnTo>
                  <a:lnTo>
                    <a:pt x="73" y="3203"/>
                  </a:lnTo>
                  <a:cubicBezTo>
                    <a:pt x="73" y="1547"/>
                    <a:pt x="1330" y="182"/>
                    <a:pt x="2938"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 name="Google Shape;81;p13"/>
            <p:cNvSpPr/>
            <p:nvPr/>
          </p:nvSpPr>
          <p:spPr>
            <a:xfrm>
              <a:off x="1465064" y="2934887"/>
              <a:ext cx="346515" cy="499015"/>
            </a:xfrm>
            <a:custGeom>
              <a:avLst/>
              <a:gdLst/>
              <a:ahLst/>
              <a:cxnLst/>
              <a:rect l="l" t="t" r="r" b="b"/>
              <a:pathLst>
                <a:path w="2938" h="4231" extrusionOk="0">
                  <a:moveTo>
                    <a:pt x="2515" y="0"/>
                  </a:moveTo>
                  <a:cubicBezTo>
                    <a:pt x="1076" y="363"/>
                    <a:pt x="1" y="1668"/>
                    <a:pt x="1" y="3203"/>
                  </a:cubicBezTo>
                  <a:lnTo>
                    <a:pt x="1" y="4231"/>
                  </a:lnTo>
                  <a:lnTo>
                    <a:pt x="73" y="4231"/>
                  </a:lnTo>
                  <a:lnTo>
                    <a:pt x="73" y="3203"/>
                  </a:lnTo>
                  <a:cubicBezTo>
                    <a:pt x="73" y="1547"/>
                    <a:pt x="1330" y="182"/>
                    <a:pt x="2938"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 name="Google Shape;82;p13"/>
            <p:cNvSpPr/>
            <p:nvPr/>
          </p:nvSpPr>
          <p:spPr>
            <a:xfrm>
              <a:off x="1349597" y="2934887"/>
              <a:ext cx="345100" cy="499015"/>
            </a:xfrm>
            <a:custGeom>
              <a:avLst/>
              <a:gdLst/>
              <a:ahLst/>
              <a:cxnLst/>
              <a:rect l="l" t="t" r="r" b="b"/>
              <a:pathLst>
                <a:path w="2926" h="4231" extrusionOk="0">
                  <a:moveTo>
                    <a:pt x="2515" y="0"/>
                  </a:moveTo>
                  <a:cubicBezTo>
                    <a:pt x="1076" y="363"/>
                    <a:pt x="1" y="1668"/>
                    <a:pt x="1" y="3203"/>
                  </a:cubicBezTo>
                  <a:lnTo>
                    <a:pt x="1" y="4231"/>
                  </a:lnTo>
                  <a:lnTo>
                    <a:pt x="73" y="4231"/>
                  </a:lnTo>
                  <a:lnTo>
                    <a:pt x="73" y="3203"/>
                  </a:lnTo>
                  <a:cubicBezTo>
                    <a:pt x="73" y="1547"/>
                    <a:pt x="1330" y="182"/>
                    <a:pt x="2926"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 name="Google Shape;83;p13"/>
            <p:cNvSpPr/>
            <p:nvPr/>
          </p:nvSpPr>
          <p:spPr>
            <a:xfrm>
              <a:off x="1234130" y="2934887"/>
              <a:ext cx="345100" cy="499015"/>
            </a:xfrm>
            <a:custGeom>
              <a:avLst/>
              <a:gdLst/>
              <a:ahLst/>
              <a:cxnLst/>
              <a:rect l="l" t="t" r="r" b="b"/>
              <a:pathLst>
                <a:path w="2926" h="4231" extrusionOk="0">
                  <a:moveTo>
                    <a:pt x="2503" y="0"/>
                  </a:moveTo>
                  <a:cubicBezTo>
                    <a:pt x="1076" y="363"/>
                    <a:pt x="1" y="1668"/>
                    <a:pt x="1" y="3203"/>
                  </a:cubicBezTo>
                  <a:lnTo>
                    <a:pt x="1" y="4231"/>
                  </a:lnTo>
                  <a:lnTo>
                    <a:pt x="73" y="4231"/>
                  </a:lnTo>
                  <a:lnTo>
                    <a:pt x="73" y="3203"/>
                  </a:lnTo>
                  <a:cubicBezTo>
                    <a:pt x="73" y="1547"/>
                    <a:pt x="1330" y="182"/>
                    <a:pt x="2926"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 name="Google Shape;84;p13"/>
            <p:cNvSpPr/>
            <p:nvPr/>
          </p:nvSpPr>
          <p:spPr>
            <a:xfrm>
              <a:off x="1272580" y="3436614"/>
              <a:ext cx="118" cy="578980"/>
            </a:xfrm>
            <a:custGeom>
              <a:avLst/>
              <a:gdLst/>
              <a:ahLst/>
              <a:cxnLst/>
              <a:rect l="l" t="t" r="r" b="b"/>
              <a:pathLst>
                <a:path w="1" h="4909" fill="none" extrusionOk="0">
                  <a:moveTo>
                    <a:pt x="1" y="1"/>
                  </a:moveTo>
                  <a:lnTo>
                    <a:pt x="1" y="4908"/>
                  </a:lnTo>
                </a:path>
              </a:pathLst>
            </a:custGeom>
            <a:solidFill>
              <a:srgbClr val="6B4036"/>
            </a:solid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 name="Google Shape;85;p13"/>
            <p:cNvSpPr/>
            <p:nvPr/>
          </p:nvSpPr>
          <p:spPr>
            <a:xfrm>
              <a:off x="2129439" y="3436614"/>
              <a:ext cx="118" cy="578980"/>
            </a:xfrm>
            <a:custGeom>
              <a:avLst/>
              <a:gdLst/>
              <a:ahLst/>
              <a:cxnLst/>
              <a:rect l="l" t="t" r="r" b="b"/>
              <a:pathLst>
                <a:path w="1" h="4909" fill="none" extrusionOk="0">
                  <a:moveTo>
                    <a:pt x="0" y="1"/>
                  </a:moveTo>
                  <a:lnTo>
                    <a:pt x="0" y="4908"/>
                  </a:lnTo>
                </a:path>
              </a:pathLst>
            </a:custGeom>
            <a:solidFill>
              <a:srgbClr val="6B4036"/>
            </a:solid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 name="Google Shape;86;p13"/>
            <p:cNvSpPr/>
            <p:nvPr/>
          </p:nvSpPr>
          <p:spPr>
            <a:xfrm>
              <a:off x="2233465" y="3436614"/>
              <a:ext cx="118" cy="578980"/>
            </a:xfrm>
            <a:custGeom>
              <a:avLst/>
              <a:gdLst/>
              <a:ahLst/>
              <a:cxnLst/>
              <a:rect l="l" t="t" r="r" b="b"/>
              <a:pathLst>
                <a:path w="1" h="4909" fill="none" extrusionOk="0">
                  <a:moveTo>
                    <a:pt x="0" y="1"/>
                  </a:moveTo>
                  <a:lnTo>
                    <a:pt x="0" y="4908"/>
                  </a:lnTo>
                </a:path>
              </a:pathLst>
            </a:custGeom>
            <a:solidFill>
              <a:srgbClr val="6B4036"/>
            </a:solid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 name="Google Shape;87;p13"/>
            <p:cNvSpPr/>
            <p:nvPr/>
          </p:nvSpPr>
          <p:spPr>
            <a:xfrm>
              <a:off x="2877790" y="3436614"/>
              <a:ext cx="118" cy="578980"/>
            </a:xfrm>
            <a:custGeom>
              <a:avLst/>
              <a:gdLst/>
              <a:ahLst/>
              <a:cxnLst/>
              <a:rect l="l" t="t" r="r" b="b"/>
              <a:pathLst>
                <a:path w="1" h="4909" fill="none" extrusionOk="0">
                  <a:moveTo>
                    <a:pt x="1" y="1"/>
                  </a:moveTo>
                  <a:lnTo>
                    <a:pt x="1" y="4908"/>
                  </a:lnTo>
                </a:path>
              </a:pathLst>
            </a:custGeom>
            <a:solidFill>
              <a:srgbClr val="6B4036"/>
            </a:solid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 name="Google Shape;88;p13"/>
            <p:cNvSpPr/>
            <p:nvPr/>
          </p:nvSpPr>
          <p:spPr>
            <a:xfrm>
              <a:off x="2969078" y="3436614"/>
              <a:ext cx="35737" cy="580395"/>
            </a:xfrm>
            <a:custGeom>
              <a:avLst/>
              <a:gdLst/>
              <a:ahLst/>
              <a:cxnLst/>
              <a:rect l="l" t="t" r="r" b="b"/>
              <a:pathLst>
                <a:path w="303" h="4921" extrusionOk="0">
                  <a:moveTo>
                    <a:pt x="0" y="1"/>
                  </a:moveTo>
                  <a:lnTo>
                    <a:pt x="0" y="4920"/>
                  </a:lnTo>
                  <a:lnTo>
                    <a:pt x="302" y="4920"/>
                  </a:lnTo>
                  <a:lnTo>
                    <a:pt x="302"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 name="Google Shape;89;p13"/>
            <p:cNvSpPr/>
            <p:nvPr/>
          </p:nvSpPr>
          <p:spPr>
            <a:xfrm>
              <a:off x="2313313" y="3436614"/>
              <a:ext cx="35737" cy="580395"/>
            </a:xfrm>
            <a:custGeom>
              <a:avLst/>
              <a:gdLst/>
              <a:ahLst/>
              <a:cxnLst/>
              <a:rect l="l" t="t" r="r" b="b"/>
              <a:pathLst>
                <a:path w="303" h="4921" extrusionOk="0">
                  <a:moveTo>
                    <a:pt x="0" y="1"/>
                  </a:moveTo>
                  <a:lnTo>
                    <a:pt x="0" y="4920"/>
                  </a:lnTo>
                  <a:lnTo>
                    <a:pt x="303" y="4920"/>
                  </a:lnTo>
                  <a:lnTo>
                    <a:pt x="303"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 name="Google Shape;90;p13"/>
            <p:cNvSpPr/>
            <p:nvPr/>
          </p:nvSpPr>
          <p:spPr>
            <a:xfrm>
              <a:off x="1158647" y="3436614"/>
              <a:ext cx="35737" cy="580395"/>
            </a:xfrm>
            <a:custGeom>
              <a:avLst/>
              <a:gdLst/>
              <a:ahLst/>
              <a:cxnLst/>
              <a:rect l="l" t="t" r="r" b="b"/>
              <a:pathLst>
                <a:path w="303" h="4921" extrusionOk="0">
                  <a:moveTo>
                    <a:pt x="0" y="1"/>
                  </a:moveTo>
                  <a:lnTo>
                    <a:pt x="0" y="4920"/>
                  </a:lnTo>
                  <a:lnTo>
                    <a:pt x="302" y="4920"/>
                  </a:lnTo>
                  <a:lnTo>
                    <a:pt x="302"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 name="Google Shape;91;p13"/>
            <p:cNvSpPr/>
            <p:nvPr/>
          </p:nvSpPr>
          <p:spPr>
            <a:xfrm>
              <a:off x="2184990" y="4015476"/>
              <a:ext cx="1019377" cy="221024"/>
            </a:xfrm>
            <a:custGeom>
              <a:avLst/>
              <a:gdLst/>
              <a:ahLst/>
              <a:cxnLst/>
              <a:rect l="l" t="t" r="r" b="b"/>
              <a:pathLst>
                <a:path w="8643" h="1874" extrusionOk="0">
                  <a:moveTo>
                    <a:pt x="1" y="0"/>
                  </a:moveTo>
                  <a:lnTo>
                    <a:pt x="1" y="1874"/>
                  </a:lnTo>
                  <a:lnTo>
                    <a:pt x="8643" y="1874"/>
                  </a:lnTo>
                  <a:lnTo>
                    <a:pt x="8643" y="1402"/>
                  </a:lnTo>
                  <a:lnTo>
                    <a:pt x="8159" y="1402"/>
                  </a:lnTo>
                  <a:lnTo>
                    <a:pt x="8159" y="931"/>
                  </a:lnTo>
                  <a:lnTo>
                    <a:pt x="7676" y="931"/>
                  </a:lnTo>
                  <a:lnTo>
                    <a:pt x="7676" y="471"/>
                  </a:lnTo>
                  <a:lnTo>
                    <a:pt x="7216" y="471"/>
                  </a:lnTo>
                  <a:lnTo>
                    <a:pt x="7216" y="0"/>
                  </a:lnTo>
                  <a:close/>
                </a:path>
              </a:pathLst>
            </a:custGeom>
            <a:solidFill>
              <a:srgbClr val="E3AFA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 name="Google Shape;92;p13"/>
            <p:cNvSpPr/>
            <p:nvPr/>
          </p:nvSpPr>
          <p:spPr>
            <a:xfrm>
              <a:off x="1125858" y="4015476"/>
              <a:ext cx="1421325" cy="221024"/>
            </a:xfrm>
            <a:custGeom>
              <a:avLst/>
              <a:gdLst/>
              <a:ahLst/>
              <a:cxnLst/>
              <a:rect l="l" t="t" r="r" b="b"/>
              <a:pathLst>
                <a:path w="12051" h="1874" extrusionOk="0">
                  <a:moveTo>
                    <a:pt x="0" y="0"/>
                  </a:moveTo>
                  <a:lnTo>
                    <a:pt x="0" y="1874"/>
                  </a:lnTo>
                  <a:lnTo>
                    <a:pt x="12051" y="1874"/>
                  </a:lnTo>
                  <a:lnTo>
                    <a:pt x="12051" y="1402"/>
                  </a:lnTo>
                  <a:lnTo>
                    <a:pt x="11579" y="1402"/>
                  </a:lnTo>
                  <a:lnTo>
                    <a:pt x="11579" y="931"/>
                  </a:lnTo>
                  <a:lnTo>
                    <a:pt x="11096" y="931"/>
                  </a:lnTo>
                  <a:lnTo>
                    <a:pt x="11096" y="471"/>
                  </a:lnTo>
                  <a:lnTo>
                    <a:pt x="10612" y="471"/>
                  </a:lnTo>
                  <a:lnTo>
                    <a:pt x="10612" y="0"/>
                  </a:lnTo>
                  <a:close/>
                </a:path>
              </a:pathLst>
            </a:custGeom>
            <a:solidFill>
              <a:srgbClr val="C2746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 name="Google Shape;93;p13"/>
            <p:cNvSpPr/>
            <p:nvPr/>
          </p:nvSpPr>
          <p:spPr>
            <a:xfrm>
              <a:off x="2695331" y="3848587"/>
              <a:ext cx="273862" cy="167007"/>
            </a:xfrm>
            <a:custGeom>
              <a:avLst/>
              <a:gdLst/>
              <a:ahLst/>
              <a:cxnLst/>
              <a:rect l="l" t="t" r="r" b="b"/>
              <a:pathLst>
                <a:path w="2322" h="1416" extrusionOk="0">
                  <a:moveTo>
                    <a:pt x="1" y="1"/>
                  </a:moveTo>
                  <a:lnTo>
                    <a:pt x="1" y="1415"/>
                  </a:lnTo>
                  <a:lnTo>
                    <a:pt x="2321" y="1415"/>
                  </a:lnTo>
                  <a:lnTo>
                    <a:pt x="2321" y="1"/>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 name="Google Shape;94;p13"/>
            <p:cNvSpPr/>
            <p:nvPr/>
          </p:nvSpPr>
          <p:spPr>
            <a:xfrm>
              <a:off x="2679645" y="3841511"/>
              <a:ext cx="289549" cy="17220"/>
            </a:xfrm>
            <a:custGeom>
              <a:avLst/>
              <a:gdLst/>
              <a:ahLst/>
              <a:cxnLst/>
              <a:rect l="l" t="t" r="r" b="b"/>
              <a:pathLst>
                <a:path w="2455" h="146" extrusionOk="0">
                  <a:moveTo>
                    <a:pt x="1" y="1"/>
                  </a:moveTo>
                  <a:lnTo>
                    <a:pt x="1" y="146"/>
                  </a:lnTo>
                  <a:lnTo>
                    <a:pt x="2454" y="146"/>
                  </a:lnTo>
                  <a:lnTo>
                    <a:pt x="2454" y="1"/>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 name="Google Shape;95;p13"/>
            <p:cNvSpPr/>
            <p:nvPr/>
          </p:nvSpPr>
          <p:spPr>
            <a:xfrm>
              <a:off x="2695331" y="3879960"/>
              <a:ext cx="273862" cy="15804"/>
            </a:xfrm>
            <a:custGeom>
              <a:avLst/>
              <a:gdLst/>
              <a:ahLst/>
              <a:cxnLst/>
              <a:rect l="l" t="t" r="r" b="b"/>
              <a:pathLst>
                <a:path w="2322" h="134" extrusionOk="0">
                  <a:moveTo>
                    <a:pt x="1" y="1"/>
                  </a:moveTo>
                  <a:lnTo>
                    <a:pt x="1" y="134"/>
                  </a:lnTo>
                  <a:lnTo>
                    <a:pt x="2321" y="134"/>
                  </a:lnTo>
                  <a:lnTo>
                    <a:pt x="2321" y="1"/>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 name="Google Shape;96;p13"/>
            <p:cNvSpPr/>
            <p:nvPr/>
          </p:nvSpPr>
          <p:spPr>
            <a:xfrm>
              <a:off x="2695331" y="3858612"/>
              <a:ext cx="40100" cy="158397"/>
            </a:xfrm>
            <a:custGeom>
              <a:avLst/>
              <a:gdLst/>
              <a:ahLst/>
              <a:cxnLst/>
              <a:rect l="l" t="t" r="r" b="b"/>
              <a:pathLst>
                <a:path w="340" h="1343" extrusionOk="0">
                  <a:moveTo>
                    <a:pt x="1" y="1"/>
                  </a:moveTo>
                  <a:lnTo>
                    <a:pt x="1" y="1342"/>
                  </a:lnTo>
                  <a:lnTo>
                    <a:pt x="339" y="1342"/>
                  </a:lnTo>
                  <a:lnTo>
                    <a:pt x="339" y="1"/>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 name="Google Shape;97;p13"/>
            <p:cNvSpPr/>
            <p:nvPr/>
          </p:nvSpPr>
          <p:spPr>
            <a:xfrm>
              <a:off x="2679645" y="3841511"/>
              <a:ext cx="57202" cy="17220"/>
            </a:xfrm>
            <a:custGeom>
              <a:avLst/>
              <a:gdLst/>
              <a:ahLst/>
              <a:cxnLst/>
              <a:rect l="l" t="t" r="r" b="b"/>
              <a:pathLst>
                <a:path w="485" h="146" extrusionOk="0">
                  <a:moveTo>
                    <a:pt x="1" y="1"/>
                  </a:moveTo>
                  <a:lnTo>
                    <a:pt x="1" y="146"/>
                  </a:lnTo>
                  <a:lnTo>
                    <a:pt x="484" y="146"/>
                  </a:lnTo>
                  <a:lnTo>
                    <a:pt x="484" y="1"/>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 name="Google Shape;98;p13"/>
            <p:cNvSpPr/>
            <p:nvPr/>
          </p:nvSpPr>
          <p:spPr>
            <a:xfrm>
              <a:off x="1862769" y="3532148"/>
              <a:ext cx="194015" cy="278108"/>
            </a:xfrm>
            <a:custGeom>
              <a:avLst/>
              <a:gdLst/>
              <a:ahLst/>
              <a:cxnLst/>
              <a:rect l="l" t="t" r="r" b="b"/>
              <a:pathLst>
                <a:path w="1645" h="2358" extrusionOk="0">
                  <a:moveTo>
                    <a:pt x="1" y="1"/>
                  </a:moveTo>
                  <a:lnTo>
                    <a:pt x="1" y="2358"/>
                  </a:lnTo>
                  <a:lnTo>
                    <a:pt x="1645" y="2358"/>
                  </a:lnTo>
                  <a:lnTo>
                    <a:pt x="1645"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 name="Google Shape;99;p13"/>
            <p:cNvSpPr/>
            <p:nvPr/>
          </p:nvSpPr>
          <p:spPr>
            <a:xfrm>
              <a:off x="1862769" y="3555028"/>
              <a:ext cx="171253" cy="256643"/>
            </a:xfrm>
            <a:custGeom>
              <a:avLst/>
              <a:gdLst/>
              <a:ahLst/>
              <a:cxnLst/>
              <a:rect l="l" t="t" r="r" b="b"/>
              <a:pathLst>
                <a:path w="1452" h="2176" extrusionOk="0">
                  <a:moveTo>
                    <a:pt x="1" y="0"/>
                  </a:moveTo>
                  <a:lnTo>
                    <a:pt x="1" y="2176"/>
                  </a:lnTo>
                  <a:lnTo>
                    <a:pt x="1451" y="2176"/>
                  </a:lnTo>
                  <a:lnTo>
                    <a:pt x="1451"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 name="Google Shape;100;p13"/>
            <p:cNvSpPr/>
            <p:nvPr/>
          </p:nvSpPr>
          <p:spPr>
            <a:xfrm>
              <a:off x="1834344" y="3804477"/>
              <a:ext cx="219609" cy="54254"/>
            </a:xfrm>
            <a:custGeom>
              <a:avLst/>
              <a:gdLst/>
              <a:ahLst/>
              <a:cxnLst/>
              <a:rect l="l" t="t" r="r" b="b"/>
              <a:pathLst>
                <a:path w="1862" h="460" extrusionOk="0">
                  <a:moveTo>
                    <a:pt x="0" y="0"/>
                  </a:moveTo>
                  <a:cubicBezTo>
                    <a:pt x="0" y="242"/>
                    <a:pt x="194" y="460"/>
                    <a:pt x="459" y="460"/>
                  </a:cubicBezTo>
                  <a:lnTo>
                    <a:pt x="1862" y="460"/>
                  </a:lnTo>
                  <a:lnTo>
                    <a:pt x="1862" y="0"/>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 name="Google Shape;101;p13"/>
            <p:cNvSpPr/>
            <p:nvPr/>
          </p:nvSpPr>
          <p:spPr>
            <a:xfrm>
              <a:off x="1982599" y="3804477"/>
              <a:ext cx="74186" cy="54254"/>
            </a:xfrm>
            <a:custGeom>
              <a:avLst/>
              <a:gdLst/>
              <a:ahLst/>
              <a:cxnLst/>
              <a:rect l="l" t="t" r="r" b="b"/>
              <a:pathLst>
                <a:path w="629" h="460" extrusionOk="0">
                  <a:moveTo>
                    <a:pt x="0" y="0"/>
                  </a:moveTo>
                  <a:cubicBezTo>
                    <a:pt x="0" y="242"/>
                    <a:pt x="194" y="460"/>
                    <a:pt x="447" y="460"/>
                  </a:cubicBezTo>
                  <a:lnTo>
                    <a:pt x="629" y="460"/>
                  </a:lnTo>
                  <a:lnTo>
                    <a:pt x="629" y="0"/>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 name="Google Shape;102;p13"/>
            <p:cNvSpPr/>
            <p:nvPr/>
          </p:nvSpPr>
          <p:spPr>
            <a:xfrm>
              <a:off x="1594801" y="3532148"/>
              <a:ext cx="195431" cy="278108"/>
            </a:xfrm>
            <a:custGeom>
              <a:avLst/>
              <a:gdLst/>
              <a:ahLst/>
              <a:cxnLst/>
              <a:rect l="l" t="t" r="r" b="b"/>
              <a:pathLst>
                <a:path w="1657" h="2358" extrusionOk="0">
                  <a:moveTo>
                    <a:pt x="1" y="1"/>
                  </a:moveTo>
                  <a:lnTo>
                    <a:pt x="1" y="2358"/>
                  </a:lnTo>
                  <a:lnTo>
                    <a:pt x="1656" y="2358"/>
                  </a:lnTo>
                  <a:lnTo>
                    <a:pt x="1656"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 name="Google Shape;103;p13"/>
            <p:cNvSpPr/>
            <p:nvPr/>
          </p:nvSpPr>
          <p:spPr>
            <a:xfrm>
              <a:off x="1594801" y="3555028"/>
              <a:ext cx="171253" cy="256643"/>
            </a:xfrm>
            <a:custGeom>
              <a:avLst/>
              <a:gdLst/>
              <a:ahLst/>
              <a:cxnLst/>
              <a:rect l="l" t="t" r="r" b="b"/>
              <a:pathLst>
                <a:path w="1452" h="2176" extrusionOk="0">
                  <a:moveTo>
                    <a:pt x="1" y="0"/>
                  </a:moveTo>
                  <a:lnTo>
                    <a:pt x="1" y="2176"/>
                  </a:lnTo>
                  <a:lnTo>
                    <a:pt x="1451" y="2176"/>
                  </a:lnTo>
                  <a:lnTo>
                    <a:pt x="1451"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 name="Google Shape;104;p13"/>
            <p:cNvSpPr/>
            <p:nvPr/>
          </p:nvSpPr>
          <p:spPr>
            <a:xfrm>
              <a:off x="1567674" y="3804477"/>
              <a:ext cx="218312" cy="54254"/>
            </a:xfrm>
            <a:custGeom>
              <a:avLst/>
              <a:gdLst/>
              <a:ahLst/>
              <a:cxnLst/>
              <a:rect l="l" t="t" r="r" b="b"/>
              <a:pathLst>
                <a:path w="1851" h="460" extrusionOk="0">
                  <a:moveTo>
                    <a:pt x="1" y="0"/>
                  </a:moveTo>
                  <a:cubicBezTo>
                    <a:pt x="1" y="242"/>
                    <a:pt x="194" y="460"/>
                    <a:pt x="448" y="460"/>
                  </a:cubicBezTo>
                  <a:lnTo>
                    <a:pt x="1850" y="460"/>
                  </a:lnTo>
                  <a:lnTo>
                    <a:pt x="1850" y="0"/>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 name="Google Shape;105;p13"/>
            <p:cNvSpPr/>
            <p:nvPr/>
          </p:nvSpPr>
          <p:spPr>
            <a:xfrm>
              <a:off x="1714514" y="3804477"/>
              <a:ext cx="75719" cy="54254"/>
            </a:xfrm>
            <a:custGeom>
              <a:avLst/>
              <a:gdLst/>
              <a:ahLst/>
              <a:cxnLst/>
              <a:rect l="l" t="t" r="r" b="b"/>
              <a:pathLst>
                <a:path w="642" h="460" extrusionOk="0">
                  <a:moveTo>
                    <a:pt x="1" y="0"/>
                  </a:moveTo>
                  <a:cubicBezTo>
                    <a:pt x="1" y="242"/>
                    <a:pt x="194" y="460"/>
                    <a:pt x="460" y="460"/>
                  </a:cubicBezTo>
                  <a:lnTo>
                    <a:pt x="641" y="460"/>
                  </a:lnTo>
                  <a:lnTo>
                    <a:pt x="641" y="0"/>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 name="Google Shape;106;p13"/>
            <p:cNvSpPr/>
            <p:nvPr/>
          </p:nvSpPr>
          <p:spPr>
            <a:xfrm>
              <a:off x="1328249" y="3532148"/>
              <a:ext cx="194015" cy="278108"/>
            </a:xfrm>
            <a:custGeom>
              <a:avLst/>
              <a:gdLst/>
              <a:ahLst/>
              <a:cxnLst/>
              <a:rect l="l" t="t" r="r" b="b"/>
              <a:pathLst>
                <a:path w="1645" h="2358" extrusionOk="0">
                  <a:moveTo>
                    <a:pt x="0" y="1"/>
                  </a:moveTo>
                  <a:lnTo>
                    <a:pt x="0" y="2358"/>
                  </a:lnTo>
                  <a:lnTo>
                    <a:pt x="1644" y="2358"/>
                  </a:lnTo>
                  <a:lnTo>
                    <a:pt x="1644"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 name="Google Shape;107;p13"/>
            <p:cNvSpPr/>
            <p:nvPr/>
          </p:nvSpPr>
          <p:spPr>
            <a:xfrm>
              <a:off x="1328249" y="3555028"/>
              <a:ext cx="171135" cy="256643"/>
            </a:xfrm>
            <a:custGeom>
              <a:avLst/>
              <a:gdLst/>
              <a:ahLst/>
              <a:cxnLst/>
              <a:rect l="l" t="t" r="r" b="b"/>
              <a:pathLst>
                <a:path w="1451" h="2176" extrusionOk="0">
                  <a:moveTo>
                    <a:pt x="0" y="0"/>
                  </a:moveTo>
                  <a:lnTo>
                    <a:pt x="0" y="2176"/>
                  </a:lnTo>
                  <a:lnTo>
                    <a:pt x="1451" y="2176"/>
                  </a:lnTo>
                  <a:lnTo>
                    <a:pt x="1451"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 name="Google Shape;108;p13"/>
            <p:cNvSpPr/>
            <p:nvPr/>
          </p:nvSpPr>
          <p:spPr>
            <a:xfrm>
              <a:off x="1299707" y="3804477"/>
              <a:ext cx="219609" cy="54254"/>
            </a:xfrm>
            <a:custGeom>
              <a:avLst/>
              <a:gdLst/>
              <a:ahLst/>
              <a:cxnLst/>
              <a:rect l="l" t="t" r="r" b="b"/>
              <a:pathLst>
                <a:path w="1862" h="460" extrusionOk="0">
                  <a:moveTo>
                    <a:pt x="1" y="0"/>
                  </a:moveTo>
                  <a:cubicBezTo>
                    <a:pt x="1" y="242"/>
                    <a:pt x="194" y="460"/>
                    <a:pt x="460" y="460"/>
                  </a:cubicBezTo>
                  <a:lnTo>
                    <a:pt x="1862" y="460"/>
                  </a:lnTo>
                  <a:lnTo>
                    <a:pt x="1862" y="0"/>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 name="Google Shape;109;p13"/>
            <p:cNvSpPr/>
            <p:nvPr/>
          </p:nvSpPr>
          <p:spPr>
            <a:xfrm>
              <a:off x="1447962" y="3804477"/>
              <a:ext cx="74304" cy="54254"/>
            </a:xfrm>
            <a:custGeom>
              <a:avLst/>
              <a:gdLst/>
              <a:ahLst/>
              <a:cxnLst/>
              <a:rect l="l" t="t" r="r" b="b"/>
              <a:pathLst>
                <a:path w="630" h="460" extrusionOk="0">
                  <a:moveTo>
                    <a:pt x="1" y="0"/>
                  </a:moveTo>
                  <a:cubicBezTo>
                    <a:pt x="1" y="242"/>
                    <a:pt x="194" y="460"/>
                    <a:pt x="448" y="460"/>
                  </a:cubicBezTo>
                  <a:lnTo>
                    <a:pt x="629" y="460"/>
                  </a:lnTo>
                  <a:lnTo>
                    <a:pt x="629" y="0"/>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 name="Google Shape;110;p13"/>
            <p:cNvSpPr/>
            <p:nvPr/>
          </p:nvSpPr>
          <p:spPr>
            <a:xfrm>
              <a:off x="1195681" y="3850120"/>
              <a:ext cx="273745" cy="165473"/>
            </a:xfrm>
            <a:custGeom>
              <a:avLst/>
              <a:gdLst/>
              <a:ahLst/>
              <a:cxnLst/>
              <a:rect l="l" t="t" r="r" b="b"/>
              <a:pathLst>
                <a:path w="2321" h="1403" extrusionOk="0">
                  <a:moveTo>
                    <a:pt x="0" y="0"/>
                  </a:moveTo>
                  <a:lnTo>
                    <a:pt x="0" y="1402"/>
                  </a:lnTo>
                  <a:lnTo>
                    <a:pt x="2321" y="1402"/>
                  </a:lnTo>
                  <a:lnTo>
                    <a:pt x="2321" y="0"/>
                  </a:lnTo>
                  <a:close/>
                </a:path>
              </a:pathLst>
            </a:custGeom>
            <a:solidFill>
              <a:srgbClr val="E3AFA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 name="Google Shape;111;p13"/>
            <p:cNvSpPr/>
            <p:nvPr/>
          </p:nvSpPr>
          <p:spPr>
            <a:xfrm>
              <a:off x="1195681" y="3841511"/>
              <a:ext cx="290846" cy="15804"/>
            </a:xfrm>
            <a:custGeom>
              <a:avLst/>
              <a:gdLst/>
              <a:ahLst/>
              <a:cxnLst/>
              <a:rect l="l" t="t" r="r" b="b"/>
              <a:pathLst>
                <a:path w="2466" h="134" extrusionOk="0">
                  <a:moveTo>
                    <a:pt x="0" y="1"/>
                  </a:moveTo>
                  <a:lnTo>
                    <a:pt x="0" y="133"/>
                  </a:lnTo>
                  <a:lnTo>
                    <a:pt x="2466" y="133"/>
                  </a:lnTo>
                  <a:lnTo>
                    <a:pt x="2466" y="1"/>
                  </a:lnTo>
                  <a:close/>
                </a:path>
              </a:pathLst>
            </a:custGeom>
            <a:solidFill>
              <a:srgbClr val="C2746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 name="Google Shape;112;p13"/>
            <p:cNvSpPr/>
            <p:nvPr/>
          </p:nvSpPr>
          <p:spPr>
            <a:xfrm>
              <a:off x="1195681" y="3879960"/>
              <a:ext cx="273745" cy="15804"/>
            </a:xfrm>
            <a:custGeom>
              <a:avLst/>
              <a:gdLst/>
              <a:ahLst/>
              <a:cxnLst/>
              <a:rect l="l" t="t" r="r" b="b"/>
              <a:pathLst>
                <a:path w="2321" h="134" extrusionOk="0">
                  <a:moveTo>
                    <a:pt x="0" y="1"/>
                  </a:moveTo>
                  <a:lnTo>
                    <a:pt x="0" y="134"/>
                  </a:lnTo>
                  <a:lnTo>
                    <a:pt x="2321" y="134"/>
                  </a:lnTo>
                  <a:lnTo>
                    <a:pt x="2321" y="1"/>
                  </a:lnTo>
                  <a:close/>
                </a:path>
              </a:pathLst>
            </a:custGeom>
            <a:solidFill>
              <a:srgbClr val="C2746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 name="Google Shape;113;p13"/>
            <p:cNvSpPr/>
            <p:nvPr/>
          </p:nvSpPr>
          <p:spPr>
            <a:xfrm>
              <a:off x="1428029" y="3855782"/>
              <a:ext cx="41398" cy="159812"/>
            </a:xfrm>
            <a:custGeom>
              <a:avLst/>
              <a:gdLst/>
              <a:ahLst/>
              <a:cxnLst/>
              <a:rect l="l" t="t" r="r" b="b"/>
              <a:pathLst>
                <a:path w="351" h="1355" extrusionOk="0">
                  <a:moveTo>
                    <a:pt x="0" y="0"/>
                  </a:moveTo>
                  <a:lnTo>
                    <a:pt x="0" y="1354"/>
                  </a:lnTo>
                  <a:lnTo>
                    <a:pt x="351" y="1354"/>
                  </a:lnTo>
                  <a:lnTo>
                    <a:pt x="351" y="0"/>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 name="Google Shape;114;p13"/>
            <p:cNvSpPr/>
            <p:nvPr/>
          </p:nvSpPr>
          <p:spPr>
            <a:xfrm>
              <a:off x="1428029" y="3841511"/>
              <a:ext cx="57084" cy="15804"/>
            </a:xfrm>
            <a:custGeom>
              <a:avLst/>
              <a:gdLst/>
              <a:ahLst/>
              <a:cxnLst/>
              <a:rect l="l" t="t" r="r" b="b"/>
              <a:pathLst>
                <a:path w="484" h="134" extrusionOk="0">
                  <a:moveTo>
                    <a:pt x="0" y="1"/>
                  </a:moveTo>
                  <a:lnTo>
                    <a:pt x="0" y="133"/>
                  </a:lnTo>
                  <a:lnTo>
                    <a:pt x="484" y="133"/>
                  </a:lnTo>
                  <a:lnTo>
                    <a:pt x="484" y="1"/>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 name="Google Shape;115;p13"/>
            <p:cNvSpPr/>
            <p:nvPr/>
          </p:nvSpPr>
          <p:spPr>
            <a:xfrm>
              <a:off x="2565593" y="3056014"/>
              <a:ext cx="174083" cy="256761"/>
            </a:xfrm>
            <a:custGeom>
              <a:avLst/>
              <a:gdLst/>
              <a:ahLst/>
              <a:cxnLst/>
              <a:rect l="l" t="t" r="r" b="b"/>
              <a:pathLst>
                <a:path w="1476" h="2177" extrusionOk="0">
                  <a:moveTo>
                    <a:pt x="738" y="1"/>
                  </a:moveTo>
                  <a:cubicBezTo>
                    <a:pt x="327" y="1"/>
                    <a:pt x="1" y="339"/>
                    <a:pt x="1" y="750"/>
                  </a:cubicBezTo>
                  <a:lnTo>
                    <a:pt x="1" y="2176"/>
                  </a:lnTo>
                  <a:lnTo>
                    <a:pt x="1475" y="2176"/>
                  </a:lnTo>
                  <a:lnTo>
                    <a:pt x="1475" y="750"/>
                  </a:lnTo>
                  <a:cubicBezTo>
                    <a:pt x="1475" y="339"/>
                    <a:pt x="1149" y="1"/>
                    <a:pt x="738" y="1"/>
                  </a:cubicBez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 name="Google Shape;116;p13"/>
            <p:cNvSpPr/>
            <p:nvPr/>
          </p:nvSpPr>
          <p:spPr>
            <a:xfrm>
              <a:off x="2267668" y="3373987"/>
              <a:ext cx="769929" cy="0"/>
            </a:xfrm>
            <a:custGeom>
              <a:avLst/>
              <a:gdLst/>
              <a:ahLst/>
              <a:cxnLst/>
              <a:rect l="l" t="t" r="r" b="b"/>
              <a:pathLst>
                <a:path w="6528" fill="none" extrusionOk="0">
                  <a:moveTo>
                    <a:pt x="1" y="0"/>
                  </a:moveTo>
                  <a:lnTo>
                    <a:pt x="6527" y="0"/>
                  </a:lnTo>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 name="Google Shape;117;p13"/>
            <p:cNvSpPr/>
            <p:nvPr/>
          </p:nvSpPr>
          <p:spPr>
            <a:xfrm>
              <a:off x="2652636" y="3058844"/>
              <a:ext cx="118" cy="253930"/>
            </a:xfrm>
            <a:custGeom>
              <a:avLst/>
              <a:gdLst/>
              <a:ahLst/>
              <a:cxnLst/>
              <a:rect l="l" t="t" r="r" b="b"/>
              <a:pathLst>
                <a:path w="1" h="2153" fill="none" extrusionOk="0">
                  <a:moveTo>
                    <a:pt x="0" y="1"/>
                  </a:moveTo>
                  <a:lnTo>
                    <a:pt x="0" y="2152"/>
                  </a:lnTo>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 name="Google Shape;118;p13"/>
            <p:cNvSpPr/>
            <p:nvPr/>
          </p:nvSpPr>
          <p:spPr>
            <a:xfrm>
              <a:off x="2565593" y="3181505"/>
              <a:ext cx="172668" cy="118"/>
            </a:xfrm>
            <a:custGeom>
              <a:avLst/>
              <a:gdLst/>
              <a:ahLst/>
              <a:cxnLst/>
              <a:rect l="l" t="t" r="r" b="b"/>
              <a:pathLst>
                <a:path w="1464" h="1" fill="none" extrusionOk="0">
                  <a:moveTo>
                    <a:pt x="1" y="0"/>
                  </a:moveTo>
                  <a:lnTo>
                    <a:pt x="1463" y="0"/>
                  </a:lnTo>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19" name="Google Shape;119;p13"/>
          <p:cNvSpPr/>
          <p:nvPr/>
        </p:nvSpPr>
        <p:spPr>
          <a:xfrm>
            <a:off x="657131" y="6591928"/>
            <a:ext cx="316111" cy="10136"/>
          </a:xfrm>
          <a:custGeom>
            <a:avLst/>
            <a:gdLst/>
            <a:ahLst/>
            <a:cxnLst/>
            <a:rect l="l" t="t" r="r" b="b"/>
            <a:pathLst>
              <a:path w="12100" h="388" extrusionOk="0">
                <a:moveTo>
                  <a:pt x="0" y="0"/>
                </a:moveTo>
                <a:lnTo>
                  <a:pt x="0" y="387"/>
                </a:lnTo>
                <a:lnTo>
                  <a:pt x="12099" y="387"/>
                </a:lnTo>
                <a:lnTo>
                  <a:pt x="12099" y="0"/>
                </a:lnTo>
                <a:close/>
              </a:path>
            </a:pathLst>
          </a:custGeom>
          <a:solidFill>
            <a:srgbClr val="7DB7D1"/>
          </a:solidFill>
          <a:ln>
            <a:noFill/>
          </a:ln>
        </p:spPr>
        <p:txBody>
          <a:bodyPr spcFirstLastPara="1" wrap="square" lIns="52067" tIns="52067" rIns="52067" bIns="52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 name="Google Shape;120;p13"/>
          <p:cNvSpPr/>
          <p:nvPr/>
        </p:nvSpPr>
        <p:spPr>
          <a:xfrm>
            <a:off x="657131" y="6591928"/>
            <a:ext cx="22128" cy="10136"/>
          </a:xfrm>
          <a:custGeom>
            <a:avLst/>
            <a:gdLst/>
            <a:ahLst/>
            <a:cxnLst/>
            <a:rect l="l" t="t" r="r" b="b"/>
            <a:pathLst>
              <a:path w="847" h="388" extrusionOk="0">
                <a:moveTo>
                  <a:pt x="0" y="0"/>
                </a:moveTo>
                <a:lnTo>
                  <a:pt x="0" y="387"/>
                </a:lnTo>
                <a:lnTo>
                  <a:pt x="846" y="387"/>
                </a:lnTo>
                <a:lnTo>
                  <a:pt x="846" y="0"/>
                </a:lnTo>
                <a:close/>
              </a:path>
            </a:pathLst>
          </a:custGeom>
          <a:solidFill>
            <a:srgbClr val="507787"/>
          </a:solidFill>
          <a:ln>
            <a:noFill/>
          </a:ln>
        </p:spPr>
        <p:txBody>
          <a:bodyPr spcFirstLastPara="1" wrap="square" lIns="52067" tIns="52067" rIns="52067" bIns="52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 name="Google Shape;121;p13"/>
          <p:cNvSpPr/>
          <p:nvPr/>
        </p:nvSpPr>
        <p:spPr>
          <a:xfrm>
            <a:off x="951093" y="6591928"/>
            <a:ext cx="22153" cy="10136"/>
          </a:xfrm>
          <a:custGeom>
            <a:avLst/>
            <a:gdLst/>
            <a:ahLst/>
            <a:cxnLst/>
            <a:rect l="l" t="t" r="r" b="b"/>
            <a:pathLst>
              <a:path w="848" h="388" extrusionOk="0">
                <a:moveTo>
                  <a:pt x="1" y="0"/>
                </a:moveTo>
                <a:lnTo>
                  <a:pt x="1" y="387"/>
                </a:lnTo>
                <a:lnTo>
                  <a:pt x="847" y="387"/>
                </a:lnTo>
                <a:lnTo>
                  <a:pt x="847" y="0"/>
                </a:lnTo>
                <a:close/>
              </a:path>
            </a:pathLst>
          </a:custGeom>
          <a:solidFill>
            <a:srgbClr val="507787"/>
          </a:solidFill>
          <a:ln>
            <a:noFill/>
          </a:ln>
        </p:spPr>
        <p:txBody>
          <a:bodyPr spcFirstLastPara="1" wrap="square" lIns="52067" tIns="52067" rIns="52067" bIns="52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 name="Google Shape;122;p13"/>
          <p:cNvSpPr/>
          <p:nvPr/>
        </p:nvSpPr>
        <p:spPr>
          <a:xfrm>
            <a:off x="804268" y="6591928"/>
            <a:ext cx="22128" cy="10136"/>
          </a:xfrm>
          <a:custGeom>
            <a:avLst/>
            <a:gdLst/>
            <a:ahLst/>
            <a:cxnLst/>
            <a:rect l="l" t="t" r="r" b="b"/>
            <a:pathLst>
              <a:path w="847" h="388" extrusionOk="0">
                <a:moveTo>
                  <a:pt x="1" y="0"/>
                </a:moveTo>
                <a:lnTo>
                  <a:pt x="1" y="387"/>
                </a:lnTo>
                <a:lnTo>
                  <a:pt x="847" y="387"/>
                </a:lnTo>
                <a:lnTo>
                  <a:pt x="847" y="0"/>
                </a:lnTo>
                <a:close/>
              </a:path>
            </a:pathLst>
          </a:custGeom>
          <a:solidFill>
            <a:srgbClr val="507787"/>
          </a:solidFill>
          <a:ln>
            <a:noFill/>
          </a:ln>
        </p:spPr>
        <p:txBody>
          <a:bodyPr spcFirstLastPara="1" wrap="square" lIns="52067" tIns="52067" rIns="52067" bIns="52067"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23" name="Google Shape;123;p13"/>
          <p:cNvGrpSpPr/>
          <p:nvPr/>
        </p:nvGrpSpPr>
        <p:grpSpPr>
          <a:xfrm>
            <a:off x="404339" y="4819856"/>
            <a:ext cx="4889312" cy="1924691"/>
            <a:chOff x="60333" y="3383429"/>
            <a:chExt cx="4112352" cy="1619020"/>
          </a:xfrm>
        </p:grpSpPr>
        <p:grpSp>
          <p:nvGrpSpPr>
            <p:cNvPr id="124" name="Google Shape;124;p13"/>
            <p:cNvGrpSpPr/>
            <p:nvPr/>
          </p:nvGrpSpPr>
          <p:grpSpPr>
            <a:xfrm>
              <a:off x="3435124" y="4188879"/>
              <a:ext cx="295472" cy="765035"/>
              <a:chOff x="-291550" y="625488"/>
              <a:chExt cx="162000" cy="419450"/>
            </a:xfrm>
          </p:grpSpPr>
          <p:sp>
            <p:nvSpPr>
              <p:cNvPr id="125" name="Google Shape;125;p13"/>
              <p:cNvSpPr/>
              <p:nvPr/>
            </p:nvSpPr>
            <p:spPr>
              <a:xfrm>
                <a:off x="-291550" y="625488"/>
                <a:ext cx="162000" cy="47175"/>
              </a:xfrm>
              <a:custGeom>
                <a:avLst/>
                <a:gdLst/>
                <a:ahLst/>
                <a:cxnLst/>
                <a:rect l="l" t="t" r="r" b="b"/>
                <a:pathLst>
                  <a:path w="6480" h="1887" extrusionOk="0">
                    <a:moveTo>
                      <a:pt x="1" y="1"/>
                    </a:moveTo>
                    <a:lnTo>
                      <a:pt x="1" y="1886"/>
                    </a:lnTo>
                    <a:lnTo>
                      <a:pt x="5790" y="1886"/>
                    </a:lnTo>
                    <a:lnTo>
                      <a:pt x="5790" y="1282"/>
                    </a:lnTo>
                    <a:lnTo>
                      <a:pt x="1016" y="1282"/>
                    </a:lnTo>
                    <a:lnTo>
                      <a:pt x="1016" y="1016"/>
                    </a:lnTo>
                    <a:lnTo>
                      <a:pt x="6479" y="1016"/>
                    </a:lnTo>
                    <a:lnTo>
                      <a:pt x="6479"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 name="Google Shape;126;p13"/>
              <p:cNvSpPr/>
              <p:nvPr/>
            </p:nvSpPr>
            <p:spPr>
              <a:xfrm>
                <a:off x="-291550" y="672638"/>
                <a:ext cx="162000" cy="46250"/>
              </a:xfrm>
              <a:custGeom>
                <a:avLst/>
                <a:gdLst/>
                <a:ahLst/>
                <a:cxnLst/>
                <a:rect l="l" t="t" r="r" b="b"/>
                <a:pathLst>
                  <a:path w="6480" h="1850" extrusionOk="0">
                    <a:moveTo>
                      <a:pt x="1" y="0"/>
                    </a:moveTo>
                    <a:lnTo>
                      <a:pt x="1" y="1849"/>
                    </a:lnTo>
                    <a:lnTo>
                      <a:pt x="5790" y="1849"/>
                    </a:lnTo>
                    <a:lnTo>
                      <a:pt x="5790" y="1245"/>
                    </a:lnTo>
                    <a:lnTo>
                      <a:pt x="1016" y="1245"/>
                    </a:lnTo>
                    <a:lnTo>
                      <a:pt x="1016" y="991"/>
                    </a:lnTo>
                    <a:lnTo>
                      <a:pt x="6479" y="991"/>
                    </a:lnTo>
                    <a:lnTo>
                      <a:pt x="6479"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 name="Google Shape;127;p13"/>
              <p:cNvSpPr/>
              <p:nvPr/>
            </p:nvSpPr>
            <p:spPr>
              <a:xfrm>
                <a:off x="-291550" y="718863"/>
                <a:ext cx="162000" cy="46550"/>
              </a:xfrm>
              <a:custGeom>
                <a:avLst/>
                <a:gdLst/>
                <a:ahLst/>
                <a:cxnLst/>
                <a:rect l="l" t="t" r="r" b="b"/>
                <a:pathLst>
                  <a:path w="6480" h="1862" extrusionOk="0">
                    <a:moveTo>
                      <a:pt x="1" y="0"/>
                    </a:moveTo>
                    <a:lnTo>
                      <a:pt x="1" y="1862"/>
                    </a:lnTo>
                    <a:lnTo>
                      <a:pt x="5790" y="1862"/>
                    </a:lnTo>
                    <a:lnTo>
                      <a:pt x="5790" y="1257"/>
                    </a:lnTo>
                    <a:lnTo>
                      <a:pt x="1016" y="1257"/>
                    </a:lnTo>
                    <a:lnTo>
                      <a:pt x="1016" y="1016"/>
                    </a:lnTo>
                    <a:lnTo>
                      <a:pt x="6479" y="1016"/>
                    </a:lnTo>
                    <a:lnTo>
                      <a:pt x="6479"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 name="Google Shape;128;p13"/>
              <p:cNvSpPr/>
              <p:nvPr/>
            </p:nvSpPr>
            <p:spPr>
              <a:xfrm>
                <a:off x="-291550" y="765388"/>
                <a:ext cx="162000" cy="46875"/>
              </a:xfrm>
              <a:custGeom>
                <a:avLst/>
                <a:gdLst/>
                <a:ahLst/>
                <a:cxnLst/>
                <a:rect l="l" t="t" r="r" b="b"/>
                <a:pathLst>
                  <a:path w="6480" h="1875" extrusionOk="0">
                    <a:moveTo>
                      <a:pt x="1" y="1"/>
                    </a:moveTo>
                    <a:lnTo>
                      <a:pt x="1" y="1874"/>
                    </a:lnTo>
                    <a:lnTo>
                      <a:pt x="5790" y="1874"/>
                    </a:lnTo>
                    <a:lnTo>
                      <a:pt x="5790" y="1270"/>
                    </a:lnTo>
                    <a:lnTo>
                      <a:pt x="1016" y="1270"/>
                    </a:lnTo>
                    <a:lnTo>
                      <a:pt x="1016" y="1016"/>
                    </a:lnTo>
                    <a:lnTo>
                      <a:pt x="6479" y="1016"/>
                    </a:lnTo>
                    <a:lnTo>
                      <a:pt x="6479"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 name="Google Shape;129;p13"/>
              <p:cNvSpPr/>
              <p:nvPr/>
            </p:nvSpPr>
            <p:spPr>
              <a:xfrm>
                <a:off x="-291550" y="812238"/>
                <a:ext cx="162000" cy="46550"/>
              </a:xfrm>
              <a:custGeom>
                <a:avLst/>
                <a:gdLst/>
                <a:ahLst/>
                <a:cxnLst/>
                <a:rect l="l" t="t" r="r" b="b"/>
                <a:pathLst>
                  <a:path w="6480" h="1862" extrusionOk="0">
                    <a:moveTo>
                      <a:pt x="1" y="0"/>
                    </a:moveTo>
                    <a:lnTo>
                      <a:pt x="1" y="1862"/>
                    </a:lnTo>
                    <a:lnTo>
                      <a:pt x="5790" y="1862"/>
                    </a:lnTo>
                    <a:lnTo>
                      <a:pt x="5790" y="1257"/>
                    </a:lnTo>
                    <a:lnTo>
                      <a:pt x="1016" y="1257"/>
                    </a:lnTo>
                    <a:lnTo>
                      <a:pt x="1016" y="991"/>
                    </a:lnTo>
                    <a:lnTo>
                      <a:pt x="6479" y="991"/>
                    </a:lnTo>
                    <a:lnTo>
                      <a:pt x="6479"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 name="Google Shape;130;p13"/>
              <p:cNvSpPr/>
              <p:nvPr/>
            </p:nvSpPr>
            <p:spPr>
              <a:xfrm>
                <a:off x="-291550" y="858763"/>
                <a:ext cx="162000" cy="46550"/>
              </a:xfrm>
              <a:custGeom>
                <a:avLst/>
                <a:gdLst/>
                <a:ahLst/>
                <a:cxnLst/>
                <a:rect l="l" t="t" r="r" b="b"/>
                <a:pathLst>
                  <a:path w="6480" h="1862" extrusionOk="0">
                    <a:moveTo>
                      <a:pt x="1" y="1"/>
                    </a:moveTo>
                    <a:lnTo>
                      <a:pt x="1" y="1862"/>
                    </a:lnTo>
                    <a:lnTo>
                      <a:pt x="5790" y="1862"/>
                    </a:lnTo>
                    <a:lnTo>
                      <a:pt x="5790" y="1258"/>
                    </a:lnTo>
                    <a:lnTo>
                      <a:pt x="1016" y="1258"/>
                    </a:lnTo>
                    <a:lnTo>
                      <a:pt x="1016" y="1016"/>
                    </a:lnTo>
                    <a:lnTo>
                      <a:pt x="6479" y="1016"/>
                    </a:lnTo>
                    <a:lnTo>
                      <a:pt x="6479"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 name="Google Shape;131;p13"/>
              <p:cNvSpPr/>
              <p:nvPr/>
            </p:nvSpPr>
            <p:spPr>
              <a:xfrm>
                <a:off x="-291550" y="905288"/>
                <a:ext cx="162000" cy="46875"/>
              </a:xfrm>
              <a:custGeom>
                <a:avLst/>
                <a:gdLst/>
                <a:ahLst/>
                <a:cxnLst/>
                <a:rect l="l" t="t" r="r" b="b"/>
                <a:pathLst>
                  <a:path w="6480" h="1875" extrusionOk="0">
                    <a:moveTo>
                      <a:pt x="1" y="1"/>
                    </a:moveTo>
                    <a:lnTo>
                      <a:pt x="1" y="1874"/>
                    </a:lnTo>
                    <a:lnTo>
                      <a:pt x="5790" y="1874"/>
                    </a:lnTo>
                    <a:lnTo>
                      <a:pt x="5790" y="1270"/>
                    </a:lnTo>
                    <a:lnTo>
                      <a:pt x="1016" y="1270"/>
                    </a:lnTo>
                    <a:lnTo>
                      <a:pt x="1016" y="1004"/>
                    </a:lnTo>
                    <a:lnTo>
                      <a:pt x="6479" y="1004"/>
                    </a:lnTo>
                    <a:lnTo>
                      <a:pt x="6479"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 name="Google Shape;132;p13"/>
              <p:cNvSpPr/>
              <p:nvPr/>
            </p:nvSpPr>
            <p:spPr>
              <a:xfrm>
                <a:off x="-291550" y="952138"/>
                <a:ext cx="162000" cy="46250"/>
              </a:xfrm>
              <a:custGeom>
                <a:avLst/>
                <a:gdLst/>
                <a:ahLst/>
                <a:cxnLst/>
                <a:rect l="l" t="t" r="r" b="b"/>
                <a:pathLst>
                  <a:path w="6480" h="1850" extrusionOk="0">
                    <a:moveTo>
                      <a:pt x="1" y="0"/>
                    </a:moveTo>
                    <a:lnTo>
                      <a:pt x="1" y="1850"/>
                    </a:lnTo>
                    <a:lnTo>
                      <a:pt x="5790" y="1850"/>
                    </a:lnTo>
                    <a:lnTo>
                      <a:pt x="5790" y="1245"/>
                    </a:lnTo>
                    <a:lnTo>
                      <a:pt x="1016" y="1245"/>
                    </a:lnTo>
                    <a:lnTo>
                      <a:pt x="1016" y="992"/>
                    </a:lnTo>
                    <a:lnTo>
                      <a:pt x="6479" y="992"/>
                    </a:lnTo>
                    <a:lnTo>
                      <a:pt x="6479"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 name="Google Shape;133;p13"/>
              <p:cNvSpPr/>
              <p:nvPr/>
            </p:nvSpPr>
            <p:spPr>
              <a:xfrm>
                <a:off x="-291550" y="998363"/>
                <a:ext cx="162000" cy="46575"/>
              </a:xfrm>
              <a:custGeom>
                <a:avLst/>
                <a:gdLst/>
                <a:ahLst/>
                <a:cxnLst/>
                <a:rect l="l" t="t" r="r" b="b"/>
                <a:pathLst>
                  <a:path w="6480" h="1863" extrusionOk="0">
                    <a:moveTo>
                      <a:pt x="1" y="1"/>
                    </a:moveTo>
                    <a:lnTo>
                      <a:pt x="1" y="1862"/>
                    </a:lnTo>
                    <a:lnTo>
                      <a:pt x="5790" y="1862"/>
                    </a:lnTo>
                    <a:lnTo>
                      <a:pt x="5790" y="1258"/>
                    </a:lnTo>
                    <a:lnTo>
                      <a:pt x="1016" y="1258"/>
                    </a:lnTo>
                    <a:lnTo>
                      <a:pt x="1016" y="1016"/>
                    </a:lnTo>
                    <a:lnTo>
                      <a:pt x="6479" y="1016"/>
                    </a:lnTo>
                    <a:lnTo>
                      <a:pt x="6479"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34" name="Google Shape;134;p13"/>
            <p:cNvGrpSpPr/>
            <p:nvPr/>
          </p:nvGrpSpPr>
          <p:grpSpPr>
            <a:xfrm>
              <a:off x="3730738" y="3425165"/>
              <a:ext cx="358633" cy="1550436"/>
              <a:chOff x="5718450" y="2422075"/>
              <a:chExt cx="460850" cy="1992336"/>
            </a:xfrm>
          </p:grpSpPr>
          <p:sp>
            <p:nvSpPr>
              <p:cNvPr id="135" name="Google Shape;135;p13"/>
              <p:cNvSpPr/>
              <p:nvPr/>
            </p:nvSpPr>
            <p:spPr>
              <a:xfrm>
                <a:off x="5833479" y="4045230"/>
                <a:ext cx="125182" cy="233266"/>
              </a:xfrm>
              <a:custGeom>
                <a:avLst/>
                <a:gdLst/>
                <a:ahLst/>
                <a:cxnLst/>
                <a:rect l="l" t="t" r="r" b="b"/>
                <a:pathLst>
                  <a:path w="2394" h="4461" extrusionOk="0">
                    <a:moveTo>
                      <a:pt x="1197" y="1"/>
                    </a:moveTo>
                    <a:cubicBezTo>
                      <a:pt x="798" y="1"/>
                      <a:pt x="484" y="315"/>
                      <a:pt x="484" y="714"/>
                    </a:cubicBezTo>
                    <a:cubicBezTo>
                      <a:pt x="484" y="883"/>
                      <a:pt x="545" y="1016"/>
                      <a:pt x="617" y="1137"/>
                    </a:cubicBezTo>
                    <a:cubicBezTo>
                      <a:pt x="424" y="1306"/>
                      <a:pt x="291" y="1548"/>
                      <a:pt x="291" y="1826"/>
                    </a:cubicBezTo>
                    <a:cubicBezTo>
                      <a:pt x="291" y="2031"/>
                      <a:pt x="351" y="2213"/>
                      <a:pt x="448" y="2346"/>
                    </a:cubicBezTo>
                    <a:cubicBezTo>
                      <a:pt x="182" y="2551"/>
                      <a:pt x="1" y="2902"/>
                      <a:pt x="1" y="3264"/>
                    </a:cubicBezTo>
                    <a:cubicBezTo>
                      <a:pt x="1" y="3917"/>
                      <a:pt x="533" y="4461"/>
                      <a:pt x="1197" y="4461"/>
                    </a:cubicBezTo>
                    <a:cubicBezTo>
                      <a:pt x="1850" y="4461"/>
                      <a:pt x="2394" y="3929"/>
                      <a:pt x="2394" y="3264"/>
                    </a:cubicBezTo>
                    <a:cubicBezTo>
                      <a:pt x="2370" y="2902"/>
                      <a:pt x="2213" y="2551"/>
                      <a:pt x="1935" y="2346"/>
                    </a:cubicBezTo>
                    <a:cubicBezTo>
                      <a:pt x="2043" y="2188"/>
                      <a:pt x="2104" y="2007"/>
                      <a:pt x="2104" y="1826"/>
                    </a:cubicBezTo>
                    <a:cubicBezTo>
                      <a:pt x="2104" y="1548"/>
                      <a:pt x="1971" y="1306"/>
                      <a:pt x="1765" y="1137"/>
                    </a:cubicBezTo>
                    <a:cubicBezTo>
                      <a:pt x="1862" y="1016"/>
                      <a:pt x="1910" y="883"/>
                      <a:pt x="1910" y="714"/>
                    </a:cubicBezTo>
                    <a:cubicBezTo>
                      <a:pt x="1910" y="315"/>
                      <a:pt x="1584" y="1"/>
                      <a:pt x="1197" y="1"/>
                    </a:cubicBez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 name="Google Shape;136;p13"/>
              <p:cNvSpPr/>
              <p:nvPr/>
            </p:nvSpPr>
            <p:spPr>
              <a:xfrm>
                <a:off x="5896070" y="4145731"/>
                <a:ext cx="52" cy="268666"/>
              </a:xfrm>
              <a:custGeom>
                <a:avLst/>
                <a:gdLst/>
                <a:ahLst/>
                <a:cxnLst/>
                <a:rect l="l" t="t" r="r" b="b"/>
                <a:pathLst>
                  <a:path w="1" h="5138" fill="none" extrusionOk="0">
                    <a:moveTo>
                      <a:pt x="0" y="0"/>
                    </a:moveTo>
                    <a:lnTo>
                      <a:pt x="0" y="5137"/>
                    </a:lnTo>
                  </a:path>
                </a:pathLst>
              </a:custGeom>
              <a:solidFill>
                <a:srgbClr val="DBD2AC"/>
              </a:solidFill>
              <a:ln w="18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 name="Google Shape;137;p13"/>
              <p:cNvSpPr/>
              <p:nvPr/>
            </p:nvSpPr>
            <p:spPr>
              <a:xfrm>
                <a:off x="5944387" y="2422075"/>
                <a:ext cx="9568" cy="202163"/>
              </a:xfrm>
              <a:custGeom>
                <a:avLst/>
                <a:gdLst/>
                <a:ahLst/>
                <a:cxnLst/>
                <a:rect l="l" t="t" r="r" b="b"/>
                <a:pathLst>
                  <a:path w="194" h="4099" extrusionOk="0">
                    <a:moveTo>
                      <a:pt x="0" y="1"/>
                    </a:moveTo>
                    <a:lnTo>
                      <a:pt x="0" y="4098"/>
                    </a:lnTo>
                    <a:lnTo>
                      <a:pt x="194" y="4098"/>
                    </a:lnTo>
                    <a:lnTo>
                      <a:pt x="194" y="1"/>
                    </a:ln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 name="Google Shape;138;p13"/>
              <p:cNvSpPr/>
              <p:nvPr/>
            </p:nvSpPr>
            <p:spPr>
              <a:xfrm>
                <a:off x="5944387" y="2561603"/>
                <a:ext cx="9568" cy="63228"/>
              </a:xfrm>
              <a:custGeom>
                <a:avLst/>
                <a:gdLst/>
                <a:ahLst/>
                <a:cxnLst/>
                <a:rect l="l" t="t" r="r" b="b"/>
                <a:pathLst>
                  <a:path w="194" h="1282" extrusionOk="0">
                    <a:moveTo>
                      <a:pt x="0" y="0"/>
                    </a:moveTo>
                    <a:lnTo>
                      <a:pt x="0" y="1282"/>
                    </a:lnTo>
                    <a:lnTo>
                      <a:pt x="194" y="1282"/>
                    </a:lnTo>
                    <a:lnTo>
                      <a:pt x="194" y="0"/>
                    </a:ln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 name="Google Shape;139;p13"/>
              <p:cNvSpPr/>
              <p:nvPr/>
            </p:nvSpPr>
            <p:spPr>
              <a:xfrm>
                <a:off x="5905621" y="2486488"/>
                <a:ext cx="9568" cy="160389"/>
              </a:xfrm>
              <a:custGeom>
                <a:avLst/>
                <a:gdLst/>
                <a:ahLst/>
                <a:cxnLst/>
                <a:rect l="l" t="t" r="r" b="b"/>
                <a:pathLst>
                  <a:path w="194" h="3252" extrusionOk="0">
                    <a:moveTo>
                      <a:pt x="1" y="0"/>
                    </a:moveTo>
                    <a:lnTo>
                      <a:pt x="1" y="3252"/>
                    </a:lnTo>
                    <a:lnTo>
                      <a:pt x="194" y="3252"/>
                    </a:lnTo>
                    <a:lnTo>
                      <a:pt x="194" y="0"/>
                    </a:ln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140;p13"/>
              <p:cNvSpPr/>
              <p:nvPr/>
            </p:nvSpPr>
            <p:spPr>
              <a:xfrm>
                <a:off x="5981920" y="2486488"/>
                <a:ext cx="10209" cy="160389"/>
              </a:xfrm>
              <a:custGeom>
                <a:avLst/>
                <a:gdLst/>
                <a:ahLst/>
                <a:cxnLst/>
                <a:rect l="l" t="t" r="r" b="b"/>
                <a:pathLst>
                  <a:path w="207" h="3252" extrusionOk="0">
                    <a:moveTo>
                      <a:pt x="1" y="0"/>
                    </a:moveTo>
                    <a:lnTo>
                      <a:pt x="1" y="3252"/>
                    </a:lnTo>
                    <a:lnTo>
                      <a:pt x="206" y="3252"/>
                    </a:lnTo>
                    <a:lnTo>
                      <a:pt x="206" y="0"/>
                    </a:ln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 name="Google Shape;141;p13"/>
              <p:cNvSpPr/>
              <p:nvPr/>
            </p:nvSpPr>
            <p:spPr>
              <a:xfrm>
                <a:off x="5905621" y="2573538"/>
                <a:ext cx="9568" cy="63228"/>
              </a:xfrm>
              <a:custGeom>
                <a:avLst/>
                <a:gdLst/>
                <a:ahLst/>
                <a:cxnLst/>
                <a:rect l="l" t="t" r="r" b="b"/>
                <a:pathLst>
                  <a:path w="194" h="1282" extrusionOk="0">
                    <a:moveTo>
                      <a:pt x="1" y="0"/>
                    </a:moveTo>
                    <a:lnTo>
                      <a:pt x="1" y="1281"/>
                    </a:lnTo>
                    <a:lnTo>
                      <a:pt x="194" y="1281"/>
                    </a:lnTo>
                    <a:lnTo>
                      <a:pt x="194" y="0"/>
                    </a:ln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 name="Google Shape;142;p13"/>
              <p:cNvSpPr/>
              <p:nvPr/>
            </p:nvSpPr>
            <p:spPr>
              <a:xfrm>
                <a:off x="5981920" y="2573538"/>
                <a:ext cx="10209" cy="63228"/>
              </a:xfrm>
              <a:custGeom>
                <a:avLst/>
                <a:gdLst/>
                <a:ahLst/>
                <a:cxnLst/>
                <a:rect l="l" t="t" r="r" b="b"/>
                <a:pathLst>
                  <a:path w="207" h="1282" extrusionOk="0">
                    <a:moveTo>
                      <a:pt x="1" y="0"/>
                    </a:moveTo>
                    <a:lnTo>
                      <a:pt x="1" y="1281"/>
                    </a:lnTo>
                    <a:lnTo>
                      <a:pt x="206" y="1281"/>
                    </a:lnTo>
                    <a:lnTo>
                      <a:pt x="206" y="0"/>
                    </a:ln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143;p13"/>
              <p:cNvSpPr/>
              <p:nvPr/>
            </p:nvSpPr>
            <p:spPr>
              <a:xfrm>
                <a:off x="5843033" y="2582465"/>
                <a:ext cx="211681" cy="410786"/>
              </a:xfrm>
              <a:custGeom>
                <a:avLst/>
                <a:gdLst/>
                <a:ahLst/>
                <a:cxnLst/>
                <a:rect l="l" t="t" r="r" b="b"/>
                <a:pathLst>
                  <a:path w="4292" h="8329" extrusionOk="0">
                    <a:moveTo>
                      <a:pt x="2140" y="0"/>
                    </a:moveTo>
                    <a:cubicBezTo>
                      <a:pt x="1197" y="0"/>
                      <a:pt x="375" y="568"/>
                      <a:pt x="0" y="1402"/>
                    </a:cubicBezTo>
                    <a:lnTo>
                      <a:pt x="0" y="8328"/>
                    </a:lnTo>
                    <a:lnTo>
                      <a:pt x="4291" y="8328"/>
                    </a:lnTo>
                    <a:lnTo>
                      <a:pt x="4291" y="1402"/>
                    </a:lnTo>
                    <a:cubicBezTo>
                      <a:pt x="3917" y="568"/>
                      <a:pt x="3095" y="0"/>
                      <a:pt x="2140" y="0"/>
                    </a:cubicBez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 name="Google Shape;144;p13"/>
              <p:cNvSpPr/>
              <p:nvPr/>
            </p:nvSpPr>
            <p:spPr>
              <a:xfrm>
                <a:off x="5859112" y="2597952"/>
                <a:ext cx="178884" cy="379764"/>
              </a:xfrm>
              <a:custGeom>
                <a:avLst/>
                <a:gdLst/>
                <a:ahLst/>
                <a:cxnLst/>
                <a:rect l="l" t="t" r="r" b="b"/>
                <a:pathLst>
                  <a:path w="3627" h="7700" extrusionOk="0">
                    <a:moveTo>
                      <a:pt x="1814" y="1"/>
                    </a:moveTo>
                    <a:cubicBezTo>
                      <a:pt x="1064" y="1"/>
                      <a:pt x="351" y="460"/>
                      <a:pt x="1" y="1161"/>
                    </a:cubicBezTo>
                    <a:lnTo>
                      <a:pt x="1" y="7700"/>
                    </a:lnTo>
                    <a:lnTo>
                      <a:pt x="3627" y="7700"/>
                    </a:lnTo>
                    <a:lnTo>
                      <a:pt x="3627" y="1161"/>
                    </a:lnTo>
                    <a:cubicBezTo>
                      <a:pt x="3288" y="460"/>
                      <a:pt x="2575" y="1"/>
                      <a:pt x="1814" y="1"/>
                    </a:cubicBez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 name="Google Shape;145;p13"/>
              <p:cNvSpPr/>
              <p:nvPr/>
            </p:nvSpPr>
            <p:spPr>
              <a:xfrm>
                <a:off x="5873415" y="2612847"/>
                <a:ext cx="150278" cy="350567"/>
              </a:xfrm>
              <a:custGeom>
                <a:avLst/>
                <a:gdLst/>
                <a:ahLst/>
                <a:cxnLst/>
                <a:rect l="l" t="t" r="r" b="b"/>
                <a:pathLst>
                  <a:path w="3047" h="7108" extrusionOk="0">
                    <a:moveTo>
                      <a:pt x="1524" y="1"/>
                    </a:moveTo>
                    <a:cubicBezTo>
                      <a:pt x="907" y="1"/>
                      <a:pt x="315" y="363"/>
                      <a:pt x="1" y="944"/>
                    </a:cubicBezTo>
                    <a:lnTo>
                      <a:pt x="1" y="7096"/>
                    </a:lnTo>
                    <a:lnTo>
                      <a:pt x="1" y="7108"/>
                    </a:lnTo>
                    <a:lnTo>
                      <a:pt x="3047" y="7108"/>
                    </a:lnTo>
                    <a:lnTo>
                      <a:pt x="3047" y="944"/>
                    </a:lnTo>
                    <a:cubicBezTo>
                      <a:pt x="2733" y="363"/>
                      <a:pt x="2140" y="1"/>
                      <a:pt x="1524" y="1"/>
                    </a:cubicBezTo>
                    <a:close/>
                  </a:path>
                </a:pathLst>
              </a:custGeom>
              <a:solidFill>
                <a:srgbClr val="F8F3E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 name="Google Shape;146;p13"/>
              <p:cNvSpPr/>
              <p:nvPr/>
            </p:nvSpPr>
            <p:spPr>
              <a:xfrm>
                <a:off x="5918740" y="2602144"/>
                <a:ext cx="49" cy="171140"/>
              </a:xfrm>
              <a:custGeom>
                <a:avLst/>
                <a:gdLst/>
                <a:ahLst/>
                <a:cxnLst/>
                <a:rect l="l" t="t" r="r" b="b"/>
                <a:pathLst>
                  <a:path w="1" h="3470" fill="none" extrusionOk="0">
                    <a:moveTo>
                      <a:pt x="0" y="0"/>
                    </a:moveTo>
                    <a:lnTo>
                      <a:pt x="0" y="346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 name="Google Shape;147;p13"/>
              <p:cNvSpPr/>
              <p:nvPr/>
            </p:nvSpPr>
            <p:spPr>
              <a:xfrm>
                <a:off x="5978369" y="2602144"/>
                <a:ext cx="49" cy="171140"/>
              </a:xfrm>
              <a:custGeom>
                <a:avLst/>
                <a:gdLst/>
                <a:ahLst/>
                <a:cxnLst/>
                <a:rect l="l" t="t" r="r" b="b"/>
                <a:pathLst>
                  <a:path w="1" h="3470" fill="none" extrusionOk="0">
                    <a:moveTo>
                      <a:pt x="0" y="0"/>
                    </a:moveTo>
                    <a:lnTo>
                      <a:pt x="0" y="346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 name="Google Shape;148;p13"/>
              <p:cNvSpPr/>
              <p:nvPr/>
            </p:nvSpPr>
            <p:spPr>
              <a:xfrm>
                <a:off x="5843033" y="2724952"/>
                <a:ext cx="211090" cy="137751"/>
              </a:xfrm>
              <a:custGeom>
                <a:avLst/>
                <a:gdLst/>
                <a:ahLst/>
                <a:cxnLst/>
                <a:rect l="l" t="t" r="r" b="b"/>
                <a:pathLst>
                  <a:path w="4280" h="2793" extrusionOk="0">
                    <a:moveTo>
                      <a:pt x="2140" y="0"/>
                    </a:moveTo>
                    <a:cubicBezTo>
                      <a:pt x="1378" y="0"/>
                      <a:pt x="629" y="194"/>
                      <a:pt x="0" y="556"/>
                    </a:cubicBezTo>
                    <a:lnTo>
                      <a:pt x="0" y="2792"/>
                    </a:lnTo>
                    <a:lnTo>
                      <a:pt x="4279" y="2792"/>
                    </a:lnTo>
                    <a:lnTo>
                      <a:pt x="4279" y="544"/>
                    </a:lnTo>
                    <a:cubicBezTo>
                      <a:pt x="3639" y="194"/>
                      <a:pt x="2913" y="0"/>
                      <a:pt x="2140" y="0"/>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 name="Google Shape;149;p13"/>
              <p:cNvSpPr/>
              <p:nvPr/>
            </p:nvSpPr>
            <p:spPr>
              <a:xfrm>
                <a:off x="5760767" y="2748182"/>
                <a:ext cx="375621" cy="729098"/>
              </a:xfrm>
              <a:custGeom>
                <a:avLst/>
                <a:gdLst/>
                <a:ahLst/>
                <a:cxnLst/>
                <a:rect l="l" t="t" r="r" b="b"/>
                <a:pathLst>
                  <a:path w="7616" h="14783" extrusionOk="0">
                    <a:moveTo>
                      <a:pt x="3808" y="1"/>
                    </a:moveTo>
                    <a:cubicBezTo>
                      <a:pt x="2128" y="1"/>
                      <a:pt x="677" y="1028"/>
                      <a:pt x="0" y="2502"/>
                    </a:cubicBezTo>
                    <a:lnTo>
                      <a:pt x="0" y="14783"/>
                    </a:lnTo>
                    <a:lnTo>
                      <a:pt x="7615" y="14783"/>
                    </a:lnTo>
                    <a:lnTo>
                      <a:pt x="7615" y="2502"/>
                    </a:lnTo>
                    <a:cubicBezTo>
                      <a:pt x="6938" y="1028"/>
                      <a:pt x="5488" y="1"/>
                      <a:pt x="3808" y="1"/>
                    </a:cubicBez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 name="Google Shape;150;p13"/>
              <p:cNvSpPr/>
              <p:nvPr/>
            </p:nvSpPr>
            <p:spPr>
              <a:xfrm>
                <a:off x="5789965" y="2777972"/>
                <a:ext cx="317818" cy="671295"/>
              </a:xfrm>
              <a:custGeom>
                <a:avLst/>
                <a:gdLst/>
                <a:ahLst/>
                <a:cxnLst/>
                <a:rect l="l" t="t" r="r" b="b"/>
                <a:pathLst>
                  <a:path w="6444" h="13611" extrusionOk="0">
                    <a:moveTo>
                      <a:pt x="3216" y="1"/>
                    </a:moveTo>
                    <a:cubicBezTo>
                      <a:pt x="1874" y="1"/>
                      <a:pt x="617" y="799"/>
                      <a:pt x="1" y="2056"/>
                    </a:cubicBezTo>
                    <a:lnTo>
                      <a:pt x="1" y="13611"/>
                    </a:lnTo>
                    <a:lnTo>
                      <a:pt x="6443" y="13611"/>
                    </a:lnTo>
                    <a:lnTo>
                      <a:pt x="6443" y="2056"/>
                    </a:lnTo>
                    <a:cubicBezTo>
                      <a:pt x="5815" y="799"/>
                      <a:pt x="4557" y="1"/>
                      <a:pt x="3216" y="1"/>
                    </a:cubicBez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 name="Google Shape;151;p13"/>
              <p:cNvSpPr/>
              <p:nvPr/>
            </p:nvSpPr>
            <p:spPr>
              <a:xfrm>
                <a:off x="5800125" y="2933578"/>
                <a:ext cx="296315" cy="229535"/>
              </a:xfrm>
              <a:custGeom>
                <a:avLst/>
                <a:gdLst/>
                <a:ahLst/>
                <a:cxnLst/>
                <a:rect l="l" t="t" r="r" b="b"/>
                <a:pathLst>
                  <a:path w="6008" h="4654" extrusionOk="0">
                    <a:moveTo>
                      <a:pt x="0" y="1"/>
                    </a:moveTo>
                    <a:lnTo>
                      <a:pt x="0" y="4654"/>
                    </a:lnTo>
                    <a:lnTo>
                      <a:pt x="6007" y="4654"/>
                    </a:lnTo>
                    <a:lnTo>
                      <a:pt x="6007" y="1"/>
                    </a:lnTo>
                    <a:close/>
                  </a:path>
                </a:pathLst>
              </a:custGeom>
              <a:solidFill>
                <a:srgbClr val="F8F3E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 name="Google Shape;152;p13"/>
              <p:cNvSpPr/>
              <p:nvPr/>
            </p:nvSpPr>
            <p:spPr>
              <a:xfrm>
                <a:off x="5800716" y="2787540"/>
                <a:ext cx="296315" cy="125223"/>
              </a:xfrm>
              <a:custGeom>
                <a:avLst/>
                <a:gdLst/>
                <a:ahLst/>
                <a:cxnLst/>
                <a:rect l="l" t="t" r="r" b="b"/>
                <a:pathLst>
                  <a:path w="6008" h="2539" extrusionOk="0">
                    <a:moveTo>
                      <a:pt x="2998" y="0"/>
                    </a:moveTo>
                    <a:cubicBezTo>
                      <a:pt x="1765" y="0"/>
                      <a:pt x="580" y="738"/>
                      <a:pt x="0" y="1886"/>
                    </a:cubicBezTo>
                    <a:lnTo>
                      <a:pt x="0" y="2538"/>
                    </a:lnTo>
                    <a:lnTo>
                      <a:pt x="6007" y="2538"/>
                    </a:lnTo>
                    <a:lnTo>
                      <a:pt x="6007" y="1886"/>
                    </a:lnTo>
                    <a:cubicBezTo>
                      <a:pt x="5415" y="738"/>
                      <a:pt x="4243" y="0"/>
                      <a:pt x="2998" y="0"/>
                    </a:cubicBezTo>
                    <a:close/>
                  </a:path>
                </a:pathLst>
              </a:custGeom>
              <a:solidFill>
                <a:srgbClr val="CFC39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 name="Google Shape;153;p13"/>
              <p:cNvSpPr/>
              <p:nvPr/>
            </p:nvSpPr>
            <p:spPr>
              <a:xfrm>
                <a:off x="5948530" y="2740439"/>
                <a:ext cx="49" cy="186627"/>
              </a:xfrm>
              <a:custGeom>
                <a:avLst/>
                <a:gdLst/>
                <a:ahLst/>
                <a:cxnLst/>
                <a:rect l="l" t="t" r="r" b="b"/>
                <a:pathLst>
                  <a:path w="1" h="3784" fill="none" extrusionOk="0">
                    <a:moveTo>
                      <a:pt x="1" y="0"/>
                    </a:moveTo>
                    <a:lnTo>
                      <a:pt x="1" y="3784"/>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 name="Google Shape;154;p13"/>
              <p:cNvSpPr/>
              <p:nvPr/>
            </p:nvSpPr>
            <p:spPr>
              <a:xfrm>
                <a:off x="5948530" y="2740439"/>
                <a:ext cx="49" cy="186627"/>
              </a:xfrm>
              <a:custGeom>
                <a:avLst/>
                <a:gdLst/>
                <a:ahLst/>
                <a:cxnLst/>
                <a:rect l="l" t="t" r="r" b="b"/>
                <a:pathLst>
                  <a:path w="1" h="3784" fill="none" extrusionOk="0">
                    <a:moveTo>
                      <a:pt x="1" y="0"/>
                    </a:moveTo>
                    <a:lnTo>
                      <a:pt x="1" y="3784"/>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 name="Google Shape;155;p13"/>
              <p:cNvSpPr/>
              <p:nvPr/>
            </p:nvSpPr>
            <p:spPr>
              <a:xfrm>
                <a:off x="5906213" y="2746406"/>
                <a:ext cx="42366" cy="180659"/>
              </a:xfrm>
              <a:custGeom>
                <a:avLst/>
                <a:gdLst/>
                <a:ahLst/>
                <a:cxnLst/>
                <a:rect l="l" t="t" r="r" b="b"/>
                <a:pathLst>
                  <a:path w="859" h="3663" fill="none" extrusionOk="0">
                    <a:moveTo>
                      <a:pt x="1" y="0"/>
                    </a:moveTo>
                    <a:lnTo>
                      <a:pt x="859" y="3663"/>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 name="Google Shape;156;p13"/>
              <p:cNvSpPr/>
              <p:nvPr/>
            </p:nvSpPr>
            <p:spPr>
              <a:xfrm>
                <a:off x="5866855" y="2764852"/>
                <a:ext cx="81723" cy="162213"/>
              </a:xfrm>
              <a:custGeom>
                <a:avLst/>
                <a:gdLst/>
                <a:ahLst/>
                <a:cxnLst/>
                <a:rect l="l" t="t" r="r" b="b"/>
                <a:pathLst>
                  <a:path w="1657" h="3289" fill="none" extrusionOk="0">
                    <a:moveTo>
                      <a:pt x="1" y="1"/>
                    </a:moveTo>
                    <a:lnTo>
                      <a:pt x="1657" y="328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 name="Google Shape;157;p13"/>
              <p:cNvSpPr/>
              <p:nvPr/>
            </p:nvSpPr>
            <p:spPr>
              <a:xfrm>
                <a:off x="5832282" y="2794691"/>
                <a:ext cx="116297" cy="132375"/>
              </a:xfrm>
              <a:custGeom>
                <a:avLst/>
                <a:gdLst/>
                <a:ahLst/>
                <a:cxnLst/>
                <a:rect l="l" t="t" r="r" b="b"/>
                <a:pathLst>
                  <a:path w="2358" h="2684" fill="none" extrusionOk="0">
                    <a:moveTo>
                      <a:pt x="1" y="0"/>
                    </a:moveTo>
                    <a:lnTo>
                      <a:pt x="2358" y="2684"/>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 name="Google Shape;158;p13"/>
              <p:cNvSpPr/>
              <p:nvPr/>
            </p:nvSpPr>
            <p:spPr>
              <a:xfrm>
                <a:off x="5806684" y="2833408"/>
                <a:ext cx="141894" cy="93659"/>
              </a:xfrm>
              <a:custGeom>
                <a:avLst/>
                <a:gdLst/>
                <a:ahLst/>
                <a:cxnLst/>
                <a:rect l="l" t="t" r="r" b="b"/>
                <a:pathLst>
                  <a:path w="2877" h="1899" fill="none" extrusionOk="0">
                    <a:moveTo>
                      <a:pt x="0" y="1"/>
                    </a:moveTo>
                    <a:lnTo>
                      <a:pt x="2877" y="189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 name="Google Shape;159;p13"/>
              <p:cNvSpPr/>
              <p:nvPr/>
            </p:nvSpPr>
            <p:spPr>
              <a:xfrm>
                <a:off x="5789965" y="2878141"/>
                <a:ext cx="158613" cy="48925"/>
              </a:xfrm>
              <a:custGeom>
                <a:avLst/>
                <a:gdLst/>
                <a:ahLst/>
                <a:cxnLst/>
                <a:rect l="l" t="t" r="r" b="b"/>
                <a:pathLst>
                  <a:path w="3216" h="992" fill="none" extrusionOk="0">
                    <a:moveTo>
                      <a:pt x="1" y="0"/>
                    </a:moveTo>
                    <a:lnTo>
                      <a:pt x="3216" y="992"/>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 name="Google Shape;160;p13"/>
              <p:cNvSpPr/>
              <p:nvPr/>
            </p:nvSpPr>
            <p:spPr>
              <a:xfrm>
                <a:off x="5948530" y="2746406"/>
                <a:ext cx="43007" cy="180659"/>
              </a:xfrm>
              <a:custGeom>
                <a:avLst/>
                <a:gdLst/>
                <a:ahLst/>
                <a:cxnLst/>
                <a:rect l="l" t="t" r="r" b="b"/>
                <a:pathLst>
                  <a:path w="872" h="3663" fill="none" extrusionOk="0">
                    <a:moveTo>
                      <a:pt x="871" y="0"/>
                    </a:moveTo>
                    <a:lnTo>
                      <a:pt x="1" y="3663"/>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 name="Google Shape;161;p13"/>
              <p:cNvSpPr/>
              <p:nvPr/>
            </p:nvSpPr>
            <p:spPr>
              <a:xfrm>
                <a:off x="5948530" y="2764852"/>
                <a:ext cx="82315" cy="162213"/>
              </a:xfrm>
              <a:custGeom>
                <a:avLst/>
                <a:gdLst/>
                <a:ahLst/>
                <a:cxnLst/>
                <a:rect l="l" t="t" r="r" b="b"/>
                <a:pathLst>
                  <a:path w="1669" h="3289" fill="none" extrusionOk="0">
                    <a:moveTo>
                      <a:pt x="1669" y="1"/>
                    </a:moveTo>
                    <a:lnTo>
                      <a:pt x="1" y="328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 name="Google Shape;162;p13"/>
              <p:cNvSpPr/>
              <p:nvPr/>
            </p:nvSpPr>
            <p:spPr>
              <a:xfrm>
                <a:off x="5948530" y="2794691"/>
                <a:ext cx="116297" cy="132375"/>
              </a:xfrm>
              <a:custGeom>
                <a:avLst/>
                <a:gdLst/>
                <a:ahLst/>
                <a:cxnLst/>
                <a:rect l="l" t="t" r="r" b="b"/>
                <a:pathLst>
                  <a:path w="2358" h="2684" fill="none" extrusionOk="0">
                    <a:moveTo>
                      <a:pt x="2358" y="0"/>
                    </a:moveTo>
                    <a:lnTo>
                      <a:pt x="1" y="2684"/>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 name="Google Shape;163;p13"/>
              <p:cNvSpPr/>
              <p:nvPr/>
            </p:nvSpPr>
            <p:spPr>
              <a:xfrm>
                <a:off x="5948530" y="2833408"/>
                <a:ext cx="142535" cy="93659"/>
              </a:xfrm>
              <a:custGeom>
                <a:avLst/>
                <a:gdLst/>
                <a:ahLst/>
                <a:cxnLst/>
                <a:rect l="l" t="t" r="r" b="b"/>
                <a:pathLst>
                  <a:path w="2890" h="1899" fill="none" extrusionOk="0">
                    <a:moveTo>
                      <a:pt x="2890" y="1"/>
                    </a:moveTo>
                    <a:lnTo>
                      <a:pt x="1" y="189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 name="Google Shape;164;p13"/>
              <p:cNvSpPr/>
              <p:nvPr/>
            </p:nvSpPr>
            <p:spPr>
              <a:xfrm>
                <a:off x="5948530" y="2878141"/>
                <a:ext cx="159254" cy="48925"/>
              </a:xfrm>
              <a:custGeom>
                <a:avLst/>
                <a:gdLst/>
                <a:ahLst/>
                <a:cxnLst/>
                <a:rect l="l" t="t" r="r" b="b"/>
                <a:pathLst>
                  <a:path w="3229" h="992" fill="none" extrusionOk="0">
                    <a:moveTo>
                      <a:pt x="3228" y="0"/>
                    </a:moveTo>
                    <a:lnTo>
                      <a:pt x="1" y="992"/>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 name="Google Shape;165;p13"/>
              <p:cNvSpPr/>
              <p:nvPr/>
            </p:nvSpPr>
            <p:spPr>
              <a:xfrm>
                <a:off x="5753024" y="2912715"/>
                <a:ext cx="392291" cy="20912"/>
              </a:xfrm>
              <a:custGeom>
                <a:avLst/>
                <a:gdLst/>
                <a:ahLst/>
                <a:cxnLst/>
                <a:rect l="l" t="t" r="r" b="b"/>
                <a:pathLst>
                  <a:path w="7954" h="424" extrusionOk="0">
                    <a:moveTo>
                      <a:pt x="0" y="0"/>
                    </a:moveTo>
                    <a:lnTo>
                      <a:pt x="0" y="424"/>
                    </a:lnTo>
                    <a:lnTo>
                      <a:pt x="7953" y="424"/>
                    </a:lnTo>
                    <a:lnTo>
                      <a:pt x="7953" y="0"/>
                    </a:ln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 name="Google Shape;166;p13"/>
              <p:cNvSpPr/>
              <p:nvPr/>
            </p:nvSpPr>
            <p:spPr>
              <a:xfrm>
                <a:off x="5753024" y="2912715"/>
                <a:ext cx="36990" cy="20912"/>
              </a:xfrm>
              <a:custGeom>
                <a:avLst/>
                <a:gdLst/>
                <a:ahLst/>
                <a:cxnLst/>
                <a:rect l="l" t="t" r="r" b="b"/>
                <a:pathLst>
                  <a:path w="750" h="424" extrusionOk="0">
                    <a:moveTo>
                      <a:pt x="0" y="0"/>
                    </a:moveTo>
                    <a:lnTo>
                      <a:pt x="0" y="424"/>
                    </a:lnTo>
                    <a:lnTo>
                      <a:pt x="750" y="424"/>
                    </a:lnTo>
                    <a:lnTo>
                      <a:pt x="750" y="0"/>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 name="Google Shape;167;p13"/>
              <p:cNvSpPr/>
              <p:nvPr/>
            </p:nvSpPr>
            <p:spPr>
              <a:xfrm>
                <a:off x="6107736" y="2912715"/>
                <a:ext cx="36990" cy="20912"/>
              </a:xfrm>
              <a:custGeom>
                <a:avLst/>
                <a:gdLst/>
                <a:ahLst/>
                <a:cxnLst/>
                <a:rect l="l" t="t" r="r" b="b"/>
                <a:pathLst>
                  <a:path w="750" h="424" extrusionOk="0">
                    <a:moveTo>
                      <a:pt x="0" y="0"/>
                    </a:moveTo>
                    <a:lnTo>
                      <a:pt x="0" y="424"/>
                    </a:lnTo>
                    <a:lnTo>
                      <a:pt x="749" y="424"/>
                    </a:lnTo>
                    <a:lnTo>
                      <a:pt x="749" y="0"/>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 name="Google Shape;168;p13"/>
              <p:cNvSpPr/>
              <p:nvPr/>
            </p:nvSpPr>
            <p:spPr>
              <a:xfrm>
                <a:off x="5760767" y="2933578"/>
                <a:ext cx="375621" cy="14352"/>
              </a:xfrm>
              <a:custGeom>
                <a:avLst/>
                <a:gdLst/>
                <a:ahLst/>
                <a:cxnLst/>
                <a:rect l="l" t="t" r="r" b="b"/>
                <a:pathLst>
                  <a:path w="7616" h="291" extrusionOk="0">
                    <a:moveTo>
                      <a:pt x="0" y="1"/>
                    </a:moveTo>
                    <a:lnTo>
                      <a:pt x="0" y="291"/>
                    </a:lnTo>
                    <a:lnTo>
                      <a:pt x="7615" y="291"/>
                    </a:lnTo>
                    <a:lnTo>
                      <a:pt x="7615"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 name="Google Shape;169;p13"/>
              <p:cNvSpPr/>
              <p:nvPr/>
            </p:nvSpPr>
            <p:spPr>
              <a:xfrm>
                <a:off x="5857336" y="2930618"/>
                <a:ext cx="49" cy="361269"/>
              </a:xfrm>
              <a:custGeom>
                <a:avLst/>
                <a:gdLst/>
                <a:ahLst/>
                <a:cxnLst/>
                <a:rect l="l" t="t" r="r" b="b"/>
                <a:pathLst>
                  <a:path w="1" h="7325" fill="none" extrusionOk="0">
                    <a:moveTo>
                      <a:pt x="1" y="7325"/>
                    </a:moveTo>
                    <a:lnTo>
                      <a:pt x="1" y="0"/>
                    </a:lnTo>
                  </a:path>
                </a:pathLst>
              </a:custGeom>
              <a:solidFill>
                <a:srgbClr val="DBD2AC"/>
              </a:solid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 name="Google Shape;170;p13"/>
              <p:cNvSpPr/>
              <p:nvPr/>
            </p:nvSpPr>
            <p:spPr>
              <a:xfrm>
                <a:off x="5918148" y="2930618"/>
                <a:ext cx="49" cy="361269"/>
              </a:xfrm>
              <a:custGeom>
                <a:avLst/>
                <a:gdLst/>
                <a:ahLst/>
                <a:cxnLst/>
                <a:rect l="l" t="t" r="r" b="b"/>
                <a:pathLst>
                  <a:path w="1" h="7325" fill="none" extrusionOk="0">
                    <a:moveTo>
                      <a:pt x="0" y="7325"/>
                    </a:moveTo>
                    <a:lnTo>
                      <a:pt x="0" y="0"/>
                    </a:lnTo>
                  </a:path>
                </a:pathLst>
              </a:custGeom>
              <a:solidFill>
                <a:srgbClr val="DBD2AC"/>
              </a:solid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 name="Google Shape;171;p13"/>
              <p:cNvSpPr/>
              <p:nvPr/>
            </p:nvSpPr>
            <p:spPr>
              <a:xfrm>
                <a:off x="5978960" y="2930618"/>
                <a:ext cx="49" cy="361269"/>
              </a:xfrm>
              <a:custGeom>
                <a:avLst/>
                <a:gdLst/>
                <a:ahLst/>
                <a:cxnLst/>
                <a:rect l="l" t="t" r="r" b="b"/>
                <a:pathLst>
                  <a:path w="1" h="7325" fill="none" extrusionOk="0">
                    <a:moveTo>
                      <a:pt x="0" y="7325"/>
                    </a:moveTo>
                    <a:lnTo>
                      <a:pt x="0" y="0"/>
                    </a:lnTo>
                  </a:path>
                </a:pathLst>
              </a:custGeom>
              <a:solidFill>
                <a:srgbClr val="DBD2AC"/>
              </a:solid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 name="Google Shape;172;p13"/>
              <p:cNvSpPr/>
              <p:nvPr/>
            </p:nvSpPr>
            <p:spPr>
              <a:xfrm>
                <a:off x="6040956" y="2930618"/>
                <a:ext cx="49" cy="361269"/>
              </a:xfrm>
              <a:custGeom>
                <a:avLst/>
                <a:gdLst/>
                <a:ahLst/>
                <a:cxnLst/>
                <a:rect l="l" t="t" r="r" b="b"/>
                <a:pathLst>
                  <a:path w="1" h="7325" fill="none" extrusionOk="0">
                    <a:moveTo>
                      <a:pt x="0" y="7325"/>
                    </a:moveTo>
                    <a:lnTo>
                      <a:pt x="0" y="0"/>
                    </a:lnTo>
                  </a:path>
                </a:pathLst>
              </a:custGeom>
              <a:solidFill>
                <a:srgbClr val="DBD2AC"/>
              </a:solid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 name="Google Shape;173;p13"/>
              <p:cNvSpPr/>
              <p:nvPr/>
            </p:nvSpPr>
            <p:spPr>
              <a:xfrm>
                <a:off x="5727377" y="3008693"/>
                <a:ext cx="443584" cy="1405719"/>
              </a:xfrm>
              <a:custGeom>
                <a:avLst/>
                <a:gdLst/>
                <a:ahLst/>
                <a:cxnLst/>
                <a:rect l="l" t="t" r="r" b="b"/>
                <a:pathLst>
                  <a:path w="8994" h="28502" extrusionOk="0">
                    <a:moveTo>
                      <a:pt x="4485" y="0"/>
                    </a:moveTo>
                    <a:cubicBezTo>
                      <a:pt x="2515" y="0"/>
                      <a:pt x="798" y="1209"/>
                      <a:pt x="1" y="2962"/>
                    </a:cubicBezTo>
                    <a:lnTo>
                      <a:pt x="1" y="28501"/>
                    </a:lnTo>
                    <a:lnTo>
                      <a:pt x="8993" y="28501"/>
                    </a:lnTo>
                    <a:lnTo>
                      <a:pt x="8981" y="2962"/>
                    </a:lnTo>
                    <a:cubicBezTo>
                      <a:pt x="8171" y="1209"/>
                      <a:pt x="6467" y="0"/>
                      <a:pt x="4485" y="0"/>
                    </a:cubicBez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 name="Google Shape;174;p13"/>
              <p:cNvSpPr/>
              <p:nvPr/>
            </p:nvSpPr>
            <p:spPr>
              <a:xfrm>
                <a:off x="5760767" y="3043266"/>
                <a:ext cx="375621" cy="1336572"/>
              </a:xfrm>
              <a:custGeom>
                <a:avLst/>
                <a:gdLst/>
                <a:ahLst/>
                <a:cxnLst/>
                <a:rect l="l" t="t" r="r" b="b"/>
                <a:pathLst>
                  <a:path w="7616" h="27100" extrusionOk="0">
                    <a:moveTo>
                      <a:pt x="3808" y="1"/>
                    </a:moveTo>
                    <a:cubicBezTo>
                      <a:pt x="2212" y="1"/>
                      <a:pt x="750" y="943"/>
                      <a:pt x="0" y="2430"/>
                    </a:cubicBezTo>
                    <a:lnTo>
                      <a:pt x="0" y="27099"/>
                    </a:lnTo>
                    <a:lnTo>
                      <a:pt x="7615" y="27099"/>
                    </a:lnTo>
                    <a:lnTo>
                      <a:pt x="7615" y="2430"/>
                    </a:lnTo>
                    <a:cubicBezTo>
                      <a:pt x="6878" y="943"/>
                      <a:pt x="5403" y="1"/>
                      <a:pt x="3808" y="1"/>
                    </a:cubicBez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 name="Google Shape;175;p13"/>
              <p:cNvSpPr/>
              <p:nvPr/>
            </p:nvSpPr>
            <p:spPr>
              <a:xfrm>
                <a:off x="5795341" y="3211400"/>
                <a:ext cx="307066" cy="1131450"/>
              </a:xfrm>
              <a:custGeom>
                <a:avLst/>
                <a:gdLst/>
                <a:ahLst/>
                <a:cxnLst/>
                <a:rect l="l" t="t" r="r" b="b"/>
                <a:pathLst>
                  <a:path w="6226" h="22941" extrusionOk="0">
                    <a:moveTo>
                      <a:pt x="1" y="0"/>
                    </a:moveTo>
                    <a:lnTo>
                      <a:pt x="1" y="22941"/>
                    </a:lnTo>
                    <a:lnTo>
                      <a:pt x="6225" y="22941"/>
                    </a:lnTo>
                    <a:lnTo>
                      <a:pt x="6225" y="0"/>
                    </a:lnTo>
                    <a:close/>
                  </a:path>
                </a:pathLst>
              </a:custGeom>
              <a:solidFill>
                <a:srgbClr val="F8F3E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 name="Google Shape;176;p13"/>
              <p:cNvSpPr/>
              <p:nvPr/>
            </p:nvSpPr>
            <p:spPr>
              <a:xfrm>
                <a:off x="5795341" y="3223878"/>
                <a:ext cx="62045" cy="77580"/>
              </a:xfrm>
              <a:custGeom>
                <a:avLst/>
                <a:gdLst/>
                <a:ahLst/>
                <a:cxnLst/>
                <a:rect l="l" t="t" r="r" b="b"/>
                <a:pathLst>
                  <a:path w="1258" h="1573" extrusionOk="0">
                    <a:moveTo>
                      <a:pt x="1137" y="1"/>
                    </a:moveTo>
                    <a:lnTo>
                      <a:pt x="1137" y="1475"/>
                    </a:lnTo>
                    <a:lnTo>
                      <a:pt x="1" y="1475"/>
                    </a:lnTo>
                    <a:lnTo>
                      <a:pt x="1" y="1572"/>
                    </a:lnTo>
                    <a:lnTo>
                      <a:pt x="1258" y="1572"/>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Google Shape;177;p13"/>
              <p:cNvSpPr/>
              <p:nvPr/>
            </p:nvSpPr>
            <p:spPr>
              <a:xfrm>
                <a:off x="5857336" y="3223878"/>
                <a:ext cx="60861" cy="77580"/>
              </a:xfrm>
              <a:custGeom>
                <a:avLst/>
                <a:gdLst/>
                <a:ahLst/>
                <a:cxnLst/>
                <a:rect l="l" t="t" r="r" b="b"/>
                <a:pathLst>
                  <a:path w="1234" h="1573" extrusionOk="0">
                    <a:moveTo>
                      <a:pt x="1125" y="1"/>
                    </a:moveTo>
                    <a:lnTo>
                      <a:pt x="1125" y="1475"/>
                    </a:lnTo>
                    <a:lnTo>
                      <a:pt x="1" y="1475"/>
                    </a:lnTo>
                    <a:lnTo>
                      <a:pt x="1" y="1572"/>
                    </a:lnTo>
                    <a:lnTo>
                      <a:pt x="1233" y="1572"/>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 name="Google Shape;178;p13"/>
              <p:cNvSpPr/>
              <p:nvPr/>
            </p:nvSpPr>
            <p:spPr>
              <a:xfrm>
                <a:off x="5918148" y="3223878"/>
                <a:ext cx="61453" cy="77580"/>
              </a:xfrm>
              <a:custGeom>
                <a:avLst/>
                <a:gdLst/>
                <a:ahLst/>
                <a:cxnLst/>
                <a:rect l="l" t="t" r="r" b="b"/>
                <a:pathLst>
                  <a:path w="1246" h="1573" extrusionOk="0">
                    <a:moveTo>
                      <a:pt x="1137" y="1"/>
                    </a:moveTo>
                    <a:lnTo>
                      <a:pt x="1137" y="1475"/>
                    </a:lnTo>
                    <a:lnTo>
                      <a:pt x="0" y="1475"/>
                    </a:lnTo>
                    <a:lnTo>
                      <a:pt x="0" y="1572"/>
                    </a:lnTo>
                    <a:lnTo>
                      <a:pt x="1245" y="157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179;p13"/>
              <p:cNvSpPr/>
              <p:nvPr/>
            </p:nvSpPr>
            <p:spPr>
              <a:xfrm>
                <a:off x="5979552" y="3223878"/>
                <a:ext cx="61453" cy="77580"/>
              </a:xfrm>
              <a:custGeom>
                <a:avLst/>
                <a:gdLst/>
                <a:ahLst/>
                <a:cxnLst/>
                <a:rect l="l" t="t" r="r" b="b"/>
                <a:pathLst>
                  <a:path w="1246" h="1573" extrusionOk="0">
                    <a:moveTo>
                      <a:pt x="1124" y="1"/>
                    </a:moveTo>
                    <a:lnTo>
                      <a:pt x="1124" y="1475"/>
                    </a:lnTo>
                    <a:lnTo>
                      <a:pt x="0" y="1475"/>
                    </a:lnTo>
                    <a:lnTo>
                      <a:pt x="0" y="1572"/>
                    </a:lnTo>
                    <a:lnTo>
                      <a:pt x="1245" y="157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 name="Google Shape;180;p13"/>
              <p:cNvSpPr/>
              <p:nvPr/>
            </p:nvSpPr>
            <p:spPr>
              <a:xfrm>
                <a:off x="6040956" y="3223878"/>
                <a:ext cx="61453" cy="77580"/>
              </a:xfrm>
              <a:custGeom>
                <a:avLst/>
                <a:gdLst/>
                <a:ahLst/>
                <a:cxnLst/>
                <a:rect l="l" t="t" r="r" b="b"/>
                <a:pathLst>
                  <a:path w="1246" h="1573" extrusionOk="0">
                    <a:moveTo>
                      <a:pt x="1136" y="1"/>
                    </a:moveTo>
                    <a:lnTo>
                      <a:pt x="1136" y="1475"/>
                    </a:lnTo>
                    <a:lnTo>
                      <a:pt x="0" y="1475"/>
                    </a:lnTo>
                    <a:lnTo>
                      <a:pt x="0" y="1572"/>
                    </a:lnTo>
                    <a:lnTo>
                      <a:pt x="1245" y="157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 name="Google Shape;181;p13"/>
              <p:cNvSpPr/>
              <p:nvPr/>
            </p:nvSpPr>
            <p:spPr>
              <a:xfrm>
                <a:off x="5795341" y="3301410"/>
                <a:ext cx="62045" cy="88233"/>
              </a:xfrm>
              <a:custGeom>
                <a:avLst/>
                <a:gdLst/>
                <a:ahLst/>
                <a:cxnLst/>
                <a:rect l="l" t="t" r="r" b="b"/>
                <a:pathLst>
                  <a:path w="1258" h="1789" extrusionOk="0">
                    <a:moveTo>
                      <a:pt x="1137" y="0"/>
                    </a:moveTo>
                    <a:lnTo>
                      <a:pt x="1137" y="1680"/>
                    </a:lnTo>
                    <a:lnTo>
                      <a:pt x="1" y="1680"/>
                    </a:lnTo>
                    <a:lnTo>
                      <a:pt x="1" y="1789"/>
                    </a:lnTo>
                    <a:lnTo>
                      <a:pt x="1258" y="1789"/>
                    </a:lnTo>
                    <a:lnTo>
                      <a:pt x="1258"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 name="Google Shape;182;p13"/>
              <p:cNvSpPr/>
              <p:nvPr/>
            </p:nvSpPr>
            <p:spPr>
              <a:xfrm>
                <a:off x="5857336" y="3301410"/>
                <a:ext cx="60861" cy="88233"/>
              </a:xfrm>
              <a:custGeom>
                <a:avLst/>
                <a:gdLst/>
                <a:ahLst/>
                <a:cxnLst/>
                <a:rect l="l" t="t" r="r" b="b"/>
                <a:pathLst>
                  <a:path w="1234" h="1789" extrusionOk="0">
                    <a:moveTo>
                      <a:pt x="1125" y="0"/>
                    </a:moveTo>
                    <a:lnTo>
                      <a:pt x="1125" y="1680"/>
                    </a:lnTo>
                    <a:lnTo>
                      <a:pt x="1" y="1680"/>
                    </a:lnTo>
                    <a:lnTo>
                      <a:pt x="1" y="1789"/>
                    </a:lnTo>
                    <a:lnTo>
                      <a:pt x="1233" y="1789"/>
                    </a:lnTo>
                    <a:lnTo>
                      <a:pt x="1233"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 name="Google Shape;183;p13"/>
              <p:cNvSpPr/>
              <p:nvPr/>
            </p:nvSpPr>
            <p:spPr>
              <a:xfrm>
                <a:off x="5918148" y="3301410"/>
                <a:ext cx="61453" cy="88233"/>
              </a:xfrm>
              <a:custGeom>
                <a:avLst/>
                <a:gdLst/>
                <a:ahLst/>
                <a:cxnLst/>
                <a:rect l="l" t="t" r="r" b="b"/>
                <a:pathLst>
                  <a:path w="1246" h="1789" extrusionOk="0">
                    <a:moveTo>
                      <a:pt x="1137" y="0"/>
                    </a:moveTo>
                    <a:lnTo>
                      <a:pt x="1137"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 name="Google Shape;184;p13"/>
              <p:cNvSpPr/>
              <p:nvPr/>
            </p:nvSpPr>
            <p:spPr>
              <a:xfrm>
                <a:off x="5979552" y="3301410"/>
                <a:ext cx="61453" cy="88233"/>
              </a:xfrm>
              <a:custGeom>
                <a:avLst/>
                <a:gdLst/>
                <a:ahLst/>
                <a:cxnLst/>
                <a:rect l="l" t="t" r="r" b="b"/>
                <a:pathLst>
                  <a:path w="1246" h="1789" extrusionOk="0">
                    <a:moveTo>
                      <a:pt x="1124" y="0"/>
                    </a:moveTo>
                    <a:lnTo>
                      <a:pt x="1124"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185;p13"/>
              <p:cNvSpPr/>
              <p:nvPr/>
            </p:nvSpPr>
            <p:spPr>
              <a:xfrm>
                <a:off x="6040956" y="3301410"/>
                <a:ext cx="61453" cy="88233"/>
              </a:xfrm>
              <a:custGeom>
                <a:avLst/>
                <a:gdLst/>
                <a:ahLst/>
                <a:cxnLst/>
                <a:rect l="l" t="t" r="r" b="b"/>
                <a:pathLst>
                  <a:path w="1246" h="1789" extrusionOk="0">
                    <a:moveTo>
                      <a:pt x="1136" y="0"/>
                    </a:moveTo>
                    <a:lnTo>
                      <a:pt x="1136"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86;p13"/>
              <p:cNvSpPr/>
              <p:nvPr/>
            </p:nvSpPr>
            <p:spPr>
              <a:xfrm>
                <a:off x="5795341" y="3389595"/>
                <a:ext cx="62045" cy="87691"/>
              </a:xfrm>
              <a:custGeom>
                <a:avLst/>
                <a:gdLst/>
                <a:ahLst/>
                <a:cxnLst/>
                <a:rect l="l" t="t" r="r" b="b"/>
                <a:pathLst>
                  <a:path w="1258" h="1778" extrusionOk="0">
                    <a:moveTo>
                      <a:pt x="1137" y="1"/>
                    </a:moveTo>
                    <a:lnTo>
                      <a:pt x="1137" y="1681"/>
                    </a:lnTo>
                    <a:lnTo>
                      <a:pt x="1" y="1681"/>
                    </a:lnTo>
                    <a:lnTo>
                      <a:pt x="1" y="1778"/>
                    </a:lnTo>
                    <a:lnTo>
                      <a:pt x="1258" y="1778"/>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 name="Google Shape;187;p13"/>
              <p:cNvSpPr/>
              <p:nvPr/>
            </p:nvSpPr>
            <p:spPr>
              <a:xfrm>
                <a:off x="5857336" y="3389595"/>
                <a:ext cx="60861" cy="87691"/>
              </a:xfrm>
              <a:custGeom>
                <a:avLst/>
                <a:gdLst/>
                <a:ahLst/>
                <a:cxnLst/>
                <a:rect l="l" t="t" r="r" b="b"/>
                <a:pathLst>
                  <a:path w="1234" h="1778" extrusionOk="0">
                    <a:moveTo>
                      <a:pt x="1125" y="1"/>
                    </a:moveTo>
                    <a:lnTo>
                      <a:pt x="1125" y="1681"/>
                    </a:lnTo>
                    <a:lnTo>
                      <a:pt x="1" y="1681"/>
                    </a:lnTo>
                    <a:lnTo>
                      <a:pt x="1" y="1778"/>
                    </a:lnTo>
                    <a:lnTo>
                      <a:pt x="1233" y="1778"/>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 name="Google Shape;188;p13"/>
              <p:cNvSpPr/>
              <p:nvPr/>
            </p:nvSpPr>
            <p:spPr>
              <a:xfrm>
                <a:off x="5918148" y="3389595"/>
                <a:ext cx="61453" cy="87691"/>
              </a:xfrm>
              <a:custGeom>
                <a:avLst/>
                <a:gdLst/>
                <a:ahLst/>
                <a:cxnLst/>
                <a:rect l="l" t="t" r="r" b="b"/>
                <a:pathLst>
                  <a:path w="1246" h="1778" extrusionOk="0">
                    <a:moveTo>
                      <a:pt x="1137" y="1"/>
                    </a:moveTo>
                    <a:lnTo>
                      <a:pt x="1137" y="1681"/>
                    </a:lnTo>
                    <a:lnTo>
                      <a:pt x="0" y="1681"/>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 name="Google Shape;189;p13"/>
              <p:cNvSpPr/>
              <p:nvPr/>
            </p:nvSpPr>
            <p:spPr>
              <a:xfrm>
                <a:off x="5979552" y="3389595"/>
                <a:ext cx="61453" cy="87691"/>
              </a:xfrm>
              <a:custGeom>
                <a:avLst/>
                <a:gdLst/>
                <a:ahLst/>
                <a:cxnLst/>
                <a:rect l="l" t="t" r="r" b="b"/>
                <a:pathLst>
                  <a:path w="1246" h="1778" extrusionOk="0">
                    <a:moveTo>
                      <a:pt x="1124" y="1"/>
                    </a:moveTo>
                    <a:lnTo>
                      <a:pt x="1124" y="1681"/>
                    </a:lnTo>
                    <a:lnTo>
                      <a:pt x="0" y="1681"/>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 name="Google Shape;190;p13"/>
              <p:cNvSpPr/>
              <p:nvPr/>
            </p:nvSpPr>
            <p:spPr>
              <a:xfrm>
                <a:off x="6040956" y="3389595"/>
                <a:ext cx="61453" cy="87691"/>
              </a:xfrm>
              <a:custGeom>
                <a:avLst/>
                <a:gdLst/>
                <a:ahLst/>
                <a:cxnLst/>
                <a:rect l="l" t="t" r="r" b="b"/>
                <a:pathLst>
                  <a:path w="1246" h="1778" extrusionOk="0">
                    <a:moveTo>
                      <a:pt x="1136" y="1"/>
                    </a:moveTo>
                    <a:lnTo>
                      <a:pt x="1136" y="1681"/>
                    </a:lnTo>
                    <a:lnTo>
                      <a:pt x="0" y="1681"/>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 name="Google Shape;191;p13"/>
              <p:cNvSpPr/>
              <p:nvPr/>
            </p:nvSpPr>
            <p:spPr>
              <a:xfrm>
                <a:off x="5795341" y="3477237"/>
                <a:ext cx="62045" cy="88283"/>
              </a:xfrm>
              <a:custGeom>
                <a:avLst/>
                <a:gdLst/>
                <a:ahLst/>
                <a:cxnLst/>
                <a:rect l="l" t="t" r="r" b="b"/>
                <a:pathLst>
                  <a:path w="1258" h="1790" extrusionOk="0">
                    <a:moveTo>
                      <a:pt x="1137" y="1"/>
                    </a:moveTo>
                    <a:lnTo>
                      <a:pt x="1137" y="1693"/>
                    </a:lnTo>
                    <a:lnTo>
                      <a:pt x="1" y="1693"/>
                    </a:lnTo>
                    <a:lnTo>
                      <a:pt x="1" y="1790"/>
                    </a:lnTo>
                    <a:lnTo>
                      <a:pt x="1258" y="1790"/>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 name="Google Shape;192;p13"/>
              <p:cNvSpPr/>
              <p:nvPr/>
            </p:nvSpPr>
            <p:spPr>
              <a:xfrm>
                <a:off x="5857336" y="3477237"/>
                <a:ext cx="60861" cy="88283"/>
              </a:xfrm>
              <a:custGeom>
                <a:avLst/>
                <a:gdLst/>
                <a:ahLst/>
                <a:cxnLst/>
                <a:rect l="l" t="t" r="r" b="b"/>
                <a:pathLst>
                  <a:path w="1234" h="1790" extrusionOk="0">
                    <a:moveTo>
                      <a:pt x="1125" y="1"/>
                    </a:moveTo>
                    <a:lnTo>
                      <a:pt x="1125" y="1693"/>
                    </a:lnTo>
                    <a:lnTo>
                      <a:pt x="1" y="1693"/>
                    </a:lnTo>
                    <a:lnTo>
                      <a:pt x="1" y="1790"/>
                    </a:lnTo>
                    <a:lnTo>
                      <a:pt x="1233" y="1790"/>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193;p13"/>
              <p:cNvSpPr/>
              <p:nvPr/>
            </p:nvSpPr>
            <p:spPr>
              <a:xfrm>
                <a:off x="5918148" y="3477237"/>
                <a:ext cx="61453" cy="88283"/>
              </a:xfrm>
              <a:custGeom>
                <a:avLst/>
                <a:gdLst/>
                <a:ahLst/>
                <a:cxnLst/>
                <a:rect l="l" t="t" r="r" b="b"/>
                <a:pathLst>
                  <a:path w="1246" h="1790" extrusionOk="0">
                    <a:moveTo>
                      <a:pt x="1137" y="1"/>
                    </a:moveTo>
                    <a:lnTo>
                      <a:pt x="1137" y="1693"/>
                    </a:lnTo>
                    <a:lnTo>
                      <a:pt x="0" y="1693"/>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94;p13"/>
              <p:cNvSpPr/>
              <p:nvPr/>
            </p:nvSpPr>
            <p:spPr>
              <a:xfrm>
                <a:off x="5979552" y="3477237"/>
                <a:ext cx="61453" cy="88283"/>
              </a:xfrm>
              <a:custGeom>
                <a:avLst/>
                <a:gdLst/>
                <a:ahLst/>
                <a:cxnLst/>
                <a:rect l="l" t="t" r="r" b="b"/>
                <a:pathLst>
                  <a:path w="1246" h="1790" extrusionOk="0">
                    <a:moveTo>
                      <a:pt x="1124" y="1"/>
                    </a:moveTo>
                    <a:lnTo>
                      <a:pt x="1124" y="1693"/>
                    </a:lnTo>
                    <a:lnTo>
                      <a:pt x="0" y="1693"/>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195;p13"/>
              <p:cNvSpPr/>
              <p:nvPr/>
            </p:nvSpPr>
            <p:spPr>
              <a:xfrm>
                <a:off x="6040956" y="3477237"/>
                <a:ext cx="61453" cy="88283"/>
              </a:xfrm>
              <a:custGeom>
                <a:avLst/>
                <a:gdLst/>
                <a:ahLst/>
                <a:cxnLst/>
                <a:rect l="l" t="t" r="r" b="b"/>
                <a:pathLst>
                  <a:path w="1246" h="1790" extrusionOk="0">
                    <a:moveTo>
                      <a:pt x="1136" y="1"/>
                    </a:moveTo>
                    <a:lnTo>
                      <a:pt x="1136" y="1693"/>
                    </a:lnTo>
                    <a:lnTo>
                      <a:pt x="0" y="1693"/>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96;p13"/>
              <p:cNvSpPr/>
              <p:nvPr/>
            </p:nvSpPr>
            <p:spPr>
              <a:xfrm>
                <a:off x="5795341" y="3565472"/>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13"/>
              <p:cNvSpPr/>
              <p:nvPr/>
            </p:nvSpPr>
            <p:spPr>
              <a:xfrm>
                <a:off x="5857336" y="3565472"/>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98;p13"/>
              <p:cNvSpPr/>
              <p:nvPr/>
            </p:nvSpPr>
            <p:spPr>
              <a:xfrm>
                <a:off x="5918148" y="3565472"/>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99;p13"/>
              <p:cNvSpPr/>
              <p:nvPr/>
            </p:nvSpPr>
            <p:spPr>
              <a:xfrm>
                <a:off x="5979552" y="3565472"/>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200;p13"/>
              <p:cNvSpPr/>
              <p:nvPr/>
            </p:nvSpPr>
            <p:spPr>
              <a:xfrm>
                <a:off x="6040956" y="3565472"/>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13"/>
              <p:cNvSpPr/>
              <p:nvPr/>
            </p:nvSpPr>
            <p:spPr>
              <a:xfrm>
                <a:off x="5795341" y="3654298"/>
                <a:ext cx="62045" cy="87691"/>
              </a:xfrm>
              <a:custGeom>
                <a:avLst/>
                <a:gdLst/>
                <a:ahLst/>
                <a:cxnLst/>
                <a:rect l="l" t="t" r="r" b="b"/>
                <a:pathLst>
                  <a:path w="1258" h="1778" extrusionOk="0">
                    <a:moveTo>
                      <a:pt x="1137" y="1"/>
                    </a:moveTo>
                    <a:lnTo>
                      <a:pt x="1137" y="1669"/>
                    </a:lnTo>
                    <a:lnTo>
                      <a:pt x="1" y="1669"/>
                    </a:lnTo>
                    <a:lnTo>
                      <a:pt x="1" y="1777"/>
                    </a:lnTo>
                    <a:lnTo>
                      <a:pt x="1258" y="1777"/>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202;p13"/>
              <p:cNvSpPr/>
              <p:nvPr/>
            </p:nvSpPr>
            <p:spPr>
              <a:xfrm>
                <a:off x="5857336" y="3654298"/>
                <a:ext cx="60861" cy="87691"/>
              </a:xfrm>
              <a:custGeom>
                <a:avLst/>
                <a:gdLst/>
                <a:ahLst/>
                <a:cxnLst/>
                <a:rect l="l" t="t" r="r" b="b"/>
                <a:pathLst>
                  <a:path w="1234" h="1778" extrusionOk="0">
                    <a:moveTo>
                      <a:pt x="1125" y="1"/>
                    </a:moveTo>
                    <a:lnTo>
                      <a:pt x="1125" y="1669"/>
                    </a:lnTo>
                    <a:lnTo>
                      <a:pt x="1" y="1669"/>
                    </a:lnTo>
                    <a:lnTo>
                      <a:pt x="1" y="1777"/>
                    </a:lnTo>
                    <a:lnTo>
                      <a:pt x="1233" y="1777"/>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203;p13"/>
              <p:cNvSpPr/>
              <p:nvPr/>
            </p:nvSpPr>
            <p:spPr>
              <a:xfrm>
                <a:off x="5918148" y="3654298"/>
                <a:ext cx="61453" cy="87691"/>
              </a:xfrm>
              <a:custGeom>
                <a:avLst/>
                <a:gdLst/>
                <a:ahLst/>
                <a:cxnLst/>
                <a:rect l="l" t="t" r="r" b="b"/>
                <a:pathLst>
                  <a:path w="1246" h="1778" extrusionOk="0">
                    <a:moveTo>
                      <a:pt x="1137" y="1"/>
                    </a:moveTo>
                    <a:lnTo>
                      <a:pt x="1137" y="1669"/>
                    </a:lnTo>
                    <a:lnTo>
                      <a:pt x="0" y="1669"/>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204;p13"/>
              <p:cNvSpPr/>
              <p:nvPr/>
            </p:nvSpPr>
            <p:spPr>
              <a:xfrm>
                <a:off x="5979552" y="3654298"/>
                <a:ext cx="61453" cy="87691"/>
              </a:xfrm>
              <a:custGeom>
                <a:avLst/>
                <a:gdLst/>
                <a:ahLst/>
                <a:cxnLst/>
                <a:rect l="l" t="t" r="r" b="b"/>
                <a:pathLst>
                  <a:path w="1246" h="1778" extrusionOk="0">
                    <a:moveTo>
                      <a:pt x="1124" y="1"/>
                    </a:moveTo>
                    <a:lnTo>
                      <a:pt x="1124" y="1669"/>
                    </a:lnTo>
                    <a:lnTo>
                      <a:pt x="0" y="1669"/>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205;p13"/>
              <p:cNvSpPr/>
              <p:nvPr/>
            </p:nvSpPr>
            <p:spPr>
              <a:xfrm>
                <a:off x="6040956" y="3654298"/>
                <a:ext cx="61453" cy="87691"/>
              </a:xfrm>
              <a:custGeom>
                <a:avLst/>
                <a:gdLst/>
                <a:ahLst/>
                <a:cxnLst/>
                <a:rect l="l" t="t" r="r" b="b"/>
                <a:pathLst>
                  <a:path w="1246" h="1778" extrusionOk="0">
                    <a:moveTo>
                      <a:pt x="1136" y="1"/>
                    </a:moveTo>
                    <a:lnTo>
                      <a:pt x="1136" y="1669"/>
                    </a:lnTo>
                    <a:lnTo>
                      <a:pt x="0" y="1669"/>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206;p13"/>
              <p:cNvSpPr/>
              <p:nvPr/>
            </p:nvSpPr>
            <p:spPr>
              <a:xfrm>
                <a:off x="5795341" y="3741940"/>
                <a:ext cx="62045" cy="88283"/>
              </a:xfrm>
              <a:custGeom>
                <a:avLst/>
                <a:gdLst/>
                <a:ahLst/>
                <a:cxnLst/>
                <a:rect l="l" t="t" r="r" b="b"/>
                <a:pathLst>
                  <a:path w="1258" h="1790" extrusionOk="0">
                    <a:moveTo>
                      <a:pt x="1137" y="0"/>
                    </a:moveTo>
                    <a:lnTo>
                      <a:pt x="1137" y="1680"/>
                    </a:lnTo>
                    <a:lnTo>
                      <a:pt x="1" y="1680"/>
                    </a:lnTo>
                    <a:lnTo>
                      <a:pt x="1" y="1789"/>
                    </a:lnTo>
                    <a:lnTo>
                      <a:pt x="1258" y="1789"/>
                    </a:lnTo>
                    <a:lnTo>
                      <a:pt x="1258"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13"/>
              <p:cNvSpPr/>
              <p:nvPr/>
            </p:nvSpPr>
            <p:spPr>
              <a:xfrm>
                <a:off x="5857336" y="3741940"/>
                <a:ext cx="60861" cy="88283"/>
              </a:xfrm>
              <a:custGeom>
                <a:avLst/>
                <a:gdLst/>
                <a:ahLst/>
                <a:cxnLst/>
                <a:rect l="l" t="t" r="r" b="b"/>
                <a:pathLst>
                  <a:path w="1234" h="1790" extrusionOk="0">
                    <a:moveTo>
                      <a:pt x="1125" y="0"/>
                    </a:moveTo>
                    <a:lnTo>
                      <a:pt x="1125" y="1680"/>
                    </a:lnTo>
                    <a:lnTo>
                      <a:pt x="1" y="1680"/>
                    </a:lnTo>
                    <a:lnTo>
                      <a:pt x="1" y="1789"/>
                    </a:lnTo>
                    <a:lnTo>
                      <a:pt x="1233" y="1789"/>
                    </a:lnTo>
                    <a:lnTo>
                      <a:pt x="1233"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208;p13"/>
              <p:cNvSpPr/>
              <p:nvPr/>
            </p:nvSpPr>
            <p:spPr>
              <a:xfrm>
                <a:off x="5918148" y="3741940"/>
                <a:ext cx="61453" cy="88283"/>
              </a:xfrm>
              <a:custGeom>
                <a:avLst/>
                <a:gdLst/>
                <a:ahLst/>
                <a:cxnLst/>
                <a:rect l="l" t="t" r="r" b="b"/>
                <a:pathLst>
                  <a:path w="1246" h="1790" extrusionOk="0">
                    <a:moveTo>
                      <a:pt x="1137" y="0"/>
                    </a:moveTo>
                    <a:lnTo>
                      <a:pt x="1137"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 name="Google Shape;209;p13"/>
              <p:cNvSpPr/>
              <p:nvPr/>
            </p:nvSpPr>
            <p:spPr>
              <a:xfrm>
                <a:off x="5979552" y="3741940"/>
                <a:ext cx="61453" cy="88283"/>
              </a:xfrm>
              <a:custGeom>
                <a:avLst/>
                <a:gdLst/>
                <a:ahLst/>
                <a:cxnLst/>
                <a:rect l="l" t="t" r="r" b="b"/>
                <a:pathLst>
                  <a:path w="1246" h="1790" extrusionOk="0">
                    <a:moveTo>
                      <a:pt x="1124" y="0"/>
                    </a:moveTo>
                    <a:lnTo>
                      <a:pt x="1124"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210;p13"/>
              <p:cNvSpPr/>
              <p:nvPr/>
            </p:nvSpPr>
            <p:spPr>
              <a:xfrm>
                <a:off x="6040956" y="3741940"/>
                <a:ext cx="61453" cy="88283"/>
              </a:xfrm>
              <a:custGeom>
                <a:avLst/>
                <a:gdLst/>
                <a:ahLst/>
                <a:cxnLst/>
                <a:rect l="l" t="t" r="r" b="b"/>
                <a:pathLst>
                  <a:path w="1246" h="1790" extrusionOk="0">
                    <a:moveTo>
                      <a:pt x="1136" y="0"/>
                    </a:moveTo>
                    <a:lnTo>
                      <a:pt x="1136"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211;p13"/>
              <p:cNvSpPr/>
              <p:nvPr/>
            </p:nvSpPr>
            <p:spPr>
              <a:xfrm>
                <a:off x="5795341" y="3830175"/>
                <a:ext cx="62045" cy="87642"/>
              </a:xfrm>
              <a:custGeom>
                <a:avLst/>
                <a:gdLst/>
                <a:ahLst/>
                <a:cxnLst/>
                <a:rect l="l" t="t" r="r" b="b"/>
                <a:pathLst>
                  <a:path w="1258" h="1777" extrusionOk="0">
                    <a:moveTo>
                      <a:pt x="1137" y="0"/>
                    </a:moveTo>
                    <a:lnTo>
                      <a:pt x="1137" y="1668"/>
                    </a:lnTo>
                    <a:lnTo>
                      <a:pt x="1" y="1668"/>
                    </a:lnTo>
                    <a:lnTo>
                      <a:pt x="1" y="1777"/>
                    </a:lnTo>
                    <a:lnTo>
                      <a:pt x="1258" y="1777"/>
                    </a:lnTo>
                    <a:lnTo>
                      <a:pt x="1258"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 name="Google Shape;212;p13"/>
              <p:cNvSpPr/>
              <p:nvPr/>
            </p:nvSpPr>
            <p:spPr>
              <a:xfrm>
                <a:off x="5857336" y="3830175"/>
                <a:ext cx="60861" cy="87642"/>
              </a:xfrm>
              <a:custGeom>
                <a:avLst/>
                <a:gdLst/>
                <a:ahLst/>
                <a:cxnLst/>
                <a:rect l="l" t="t" r="r" b="b"/>
                <a:pathLst>
                  <a:path w="1234" h="1777" extrusionOk="0">
                    <a:moveTo>
                      <a:pt x="1125" y="0"/>
                    </a:moveTo>
                    <a:lnTo>
                      <a:pt x="1125" y="1668"/>
                    </a:lnTo>
                    <a:lnTo>
                      <a:pt x="1" y="1668"/>
                    </a:lnTo>
                    <a:lnTo>
                      <a:pt x="1" y="1777"/>
                    </a:lnTo>
                    <a:lnTo>
                      <a:pt x="1233" y="1777"/>
                    </a:lnTo>
                    <a:lnTo>
                      <a:pt x="1233"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 name="Google Shape;213;p13"/>
              <p:cNvSpPr/>
              <p:nvPr/>
            </p:nvSpPr>
            <p:spPr>
              <a:xfrm>
                <a:off x="5918148" y="3830175"/>
                <a:ext cx="61453" cy="87642"/>
              </a:xfrm>
              <a:custGeom>
                <a:avLst/>
                <a:gdLst/>
                <a:ahLst/>
                <a:cxnLst/>
                <a:rect l="l" t="t" r="r" b="b"/>
                <a:pathLst>
                  <a:path w="1246" h="1777" extrusionOk="0">
                    <a:moveTo>
                      <a:pt x="1137" y="0"/>
                    </a:moveTo>
                    <a:lnTo>
                      <a:pt x="1137" y="1668"/>
                    </a:lnTo>
                    <a:lnTo>
                      <a:pt x="0" y="1668"/>
                    </a:lnTo>
                    <a:lnTo>
                      <a:pt x="0" y="1777"/>
                    </a:lnTo>
                    <a:lnTo>
                      <a:pt x="1245" y="1777"/>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 name="Google Shape;214;p13"/>
              <p:cNvSpPr/>
              <p:nvPr/>
            </p:nvSpPr>
            <p:spPr>
              <a:xfrm>
                <a:off x="5979552" y="3830175"/>
                <a:ext cx="61453" cy="87642"/>
              </a:xfrm>
              <a:custGeom>
                <a:avLst/>
                <a:gdLst/>
                <a:ahLst/>
                <a:cxnLst/>
                <a:rect l="l" t="t" r="r" b="b"/>
                <a:pathLst>
                  <a:path w="1246" h="1777" extrusionOk="0">
                    <a:moveTo>
                      <a:pt x="1124" y="0"/>
                    </a:moveTo>
                    <a:lnTo>
                      <a:pt x="1124" y="1668"/>
                    </a:lnTo>
                    <a:lnTo>
                      <a:pt x="0" y="1668"/>
                    </a:lnTo>
                    <a:lnTo>
                      <a:pt x="0" y="1777"/>
                    </a:lnTo>
                    <a:lnTo>
                      <a:pt x="1245" y="1777"/>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 name="Google Shape;215;p13"/>
              <p:cNvSpPr/>
              <p:nvPr/>
            </p:nvSpPr>
            <p:spPr>
              <a:xfrm>
                <a:off x="6040956" y="3830175"/>
                <a:ext cx="61453" cy="87642"/>
              </a:xfrm>
              <a:custGeom>
                <a:avLst/>
                <a:gdLst/>
                <a:ahLst/>
                <a:cxnLst/>
                <a:rect l="l" t="t" r="r" b="b"/>
                <a:pathLst>
                  <a:path w="1246" h="1777" extrusionOk="0">
                    <a:moveTo>
                      <a:pt x="1136" y="0"/>
                    </a:moveTo>
                    <a:lnTo>
                      <a:pt x="1136" y="1668"/>
                    </a:lnTo>
                    <a:lnTo>
                      <a:pt x="0" y="1668"/>
                    </a:lnTo>
                    <a:lnTo>
                      <a:pt x="0" y="1777"/>
                    </a:lnTo>
                    <a:lnTo>
                      <a:pt x="1245" y="1777"/>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 name="Google Shape;216;p13"/>
              <p:cNvSpPr/>
              <p:nvPr/>
            </p:nvSpPr>
            <p:spPr>
              <a:xfrm>
                <a:off x="5795341" y="3917768"/>
                <a:ext cx="62045" cy="88283"/>
              </a:xfrm>
              <a:custGeom>
                <a:avLst/>
                <a:gdLst/>
                <a:ahLst/>
                <a:cxnLst/>
                <a:rect l="l" t="t" r="r" b="b"/>
                <a:pathLst>
                  <a:path w="1258" h="1790" extrusionOk="0">
                    <a:moveTo>
                      <a:pt x="1137" y="1"/>
                    </a:moveTo>
                    <a:lnTo>
                      <a:pt x="1137" y="1681"/>
                    </a:lnTo>
                    <a:lnTo>
                      <a:pt x="1" y="1681"/>
                    </a:lnTo>
                    <a:lnTo>
                      <a:pt x="1" y="1790"/>
                    </a:lnTo>
                    <a:lnTo>
                      <a:pt x="1258" y="1790"/>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 name="Google Shape;217;p13"/>
              <p:cNvSpPr/>
              <p:nvPr/>
            </p:nvSpPr>
            <p:spPr>
              <a:xfrm>
                <a:off x="5857336" y="3917768"/>
                <a:ext cx="60861" cy="88283"/>
              </a:xfrm>
              <a:custGeom>
                <a:avLst/>
                <a:gdLst/>
                <a:ahLst/>
                <a:cxnLst/>
                <a:rect l="l" t="t" r="r" b="b"/>
                <a:pathLst>
                  <a:path w="1234" h="1790" extrusionOk="0">
                    <a:moveTo>
                      <a:pt x="1125" y="1"/>
                    </a:moveTo>
                    <a:lnTo>
                      <a:pt x="1125" y="1681"/>
                    </a:lnTo>
                    <a:lnTo>
                      <a:pt x="1" y="1681"/>
                    </a:lnTo>
                    <a:lnTo>
                      <a:pt x="1" y="1790"/>
                    </a:lnTo>
                    <a:lnTo>
                      <a:pt x="1233" y="1790"/>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 name="Google Shape;218;p13"/>
              <p:cNvSpPr/>
              <p:nvPr/>
            </p:nvSpPr>
            <p:spPr>
              <a:xfrm>
                <a:off x="5918148" y="3917768"/>
                <a:ext cx="61453" cy="88283"/>
              </a:xfrm>
              <a:custGeom>
                <a:avLst/>
                <a:gdLst/>
                <a:ahLst/>
                <a:cxnLst/>
                <a:rect l="l" t="t" r="r" b="b"/>
                <a:pathLst>
                  <a:path w="1246" h="1790" extrusionOk="0">
                    <a:moveTo>
                      <a:pt x="1137" y="1"/>
                    </a:moveTo>
                    <a:lnTo>
                      <a:pt x="1137" y="1681"/>
                    </a:lnTo>
                    <a:lnTo>
                      <a:pt x="0" y="1681"/>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 name="Google Shape;219;p13"/>
              <p:cNvSpPr/>
              <p:nvPr/>
            </p:nvSpPr>
            <p:spPr>
              <a:xfrm>
                <a:off x="5979552" y="3917768"/>
                <a:ext cx="61453" cy="88283"/>
              </a:xfrm>
              <a:custGeom>
                <a:avLst/>
                <a:gdLst/>
                <a:ahLst/>
                <a:cxnLst/>
                <a:rect l="l" t="t" r="r" b="b"/>
                <a:pathLst>
                  <a:path w="1246" h="1790" extrusionOk="0">
                    <a:moveTo>
                      <a:pt x="1124" y="1"/>
                    </a:moveTo>
                    <a:lnTo>
                      <a:pt x="1124" y="1681"/>
                    </a:lnTo>
                    <a:lnTo>
                      <a:pt x="0" y="1681"/>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 name="Google Shape;220;p13"/>
              <p:cNvSpPr/>
              <p:nvPr/>
            </p:nvSpPr>
            <p:spPr>
              <a:xfrm>
                <a:off x="6040956" y="3917768"/>
                <a:ext cx="61453" cy="88283"/>
              </a:xfrm>
              <a:custGeom>
                <a:avLst/>
                <a:gdLst/>
                <a:ahLst/>
                <a:cxnLst/>
                <a:rect l="l" t="t" r="r" b="b"/>
                <a:pathLst>
                  <a:path w="1246" h="1790" extrusionOk="0">
                    <a:moveTo>
                      <a:pt x="1136" y="1"/>
                    </a:moveTo>
                    <a:lnTo>
                      <a:pt x="1136" y="1681"/>
                    </a:lnTo>
                    <a:lnTo>
                      <a:pt x="0" y="1681"/>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221;p13"/>
              <p:cNvSpPr/>
              <p:nvPr/>
            </p:nvSpPr>
            <p:spPr>
              <a:xfrm>
                <a:off x="5795341" y="4006002"/>
                <a:ext cx="62045" cy="87691"/>
              </a:xfrm>
              <a:custGeom>
                <a:avLst/>
                <a:gdLst/>
                <a:ahLst/>
                <a:cxnLst/>
                <a:rect l="l" t="t" r="r" b="b"/>
                <a:pathLst>
                  <a:path w="1258" h="1778" extrusionOk="0">
                    <a:moveTo>
                      <a:pt x="1137" y="1"/>
                    </a:moveTo>
                    <a:lnTo>
                      <a:pt x="1137" y="1693"/>
                    </a:lnTo>
                    <a:lnTo>
                      <a:pt x="1" y="1693"/>
                    </a:lnTo>
                    <a:lnTo>
                      <a:pt x="1" y="1778"/>
                    </a:lnTo>
                    <a:lnTo>
                      <a:pt x="1258" y="1778"/>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 name="Google Shape;222;p13"/>
              <p:cNvSpPr/>
              <p:nvPr/>
            </p:nvSpPr>
            <p:spPr>
              <a:xfrm>
                <a:off x="5857336" y="4006002"/>
                <a:ext cx="60861" cy="87691"/>
              </a:xfrm>
              <a:custGeom>
                <a:avLst/>
                <a:gdLst/>
                <a:ahLst/>
                <a:cxnLst/>
                <a:rect l="l" t="t" r="r" b="b"/>
                <a:pathLst>
                  <a:path w="1234" h="1778" extrusionOk="0">
                    <a:moveTo>
                      <a:pt x="1125" y="1"/>
                    </a:moveTo>
                    <a:lnTo>
                      <a:pt x="1125" y="1693"/>
                    </a:lnTo>
                    <a:lnTo>
                      <a:pt x="1" y="1693"/>
                    </a:lnTo>
                    <a:lnTo>
                      <a:pt x="1" y="1778"/>
                    </a:lnTo>
                    <a:lnTo>
                      <a:pt x="1233" y="1778"/>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223;p13"/>
              <p:cNvSpPr/>
              <p:nvPr/>
            </p:nvSpPr>
            <p:spPr>
              <a:xfrm>
                <a:off x="5918148" y="4006002"/>
                <a:ext cx="61453" cy="87691"/>
              </a:xfrm>
              <a:custGeom>
                <a:avLst/>
                <a:gdLst/>
                <a:ahLst/>
                <a:cxnLst/>
                <a:rect l="l" t="t" r="r" b="b"/>
                <a:pathLst>
                  <a:path w="1246" h="1778" extrusionOk="0">
                    <a:moveTo>
                      <a:pt x="1137" y="1"/>
                    </a:moveTo>
                    <a:lnTo>
                      <a:pt x="1137" y="1693"/>
                    </a:lnTo>
                    <a:lnTo>
                      <a:pt x="0" y="1693"/>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13"/>
              <p:cNvSpPr/>
              <p:nvPr/>
            </p:nvSpPr>
            <p:spPr>
              <a:xfrm>
                <a:off x="5979552" y="4006002"/>
                <a:ext cx="61453" cy="87691"/>
              </a:xfrm>
              <a:custGeom>
                <a:avLst/>
                <a:gdLst/>
                <a:ahLst/>
                <a:cxnLst/>
                <a:rect l="l" t="t" r="r" b="b"/>
                <a:pathLst>
                  <a:path w="1246" h="1778" extrusionOk="0">
                    <a:moveTo>
                      <a:pt x="1124" y="1"/>
                    </a:moveTo>
                    <a:lnTo>
                      <a:pt x="1124" y="1693"/>
                    </a:lnTo>
                    <a:lnTo>
                      <a:pt x="0" y="1693"/>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13"/>
              <p:cNvSpPr/>
              <p:nvPr/>
            </p:nvSpPr>
            <p:spPr>
              <a:xfrm>
                <a:off x="6040956" y="4006002"/>
                <a:ext cx="61453" cy="87691"/>
              </a:xfrm>
              <a:custGeom>
                <a:avLst/>
                <a:gdLst/>
                <a:ahLst/>
                <a:cxnLst/>
                <a:rect l="l" t="t" r="r" b="b"/>
                <a:pathLst>
                  <a:path w="1246" h="1778" extrusionOk="0">
                    <a:moveTo>
                      <a:pt x="1136" y="1"/>
                    </a:moveTo>
                    <a:lnTo>
                      <a:pt x="1136" y="1693"/>
                    </a:lnTo>
                    <a:lnTo>
                      <a:pt x="0" y="1693"/>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226;p13"/>
              <p:cNvSpPr/>
              <p:nvPr/>
            </p:nvSpPr>
            <p:spPr>
              <a:xfrm>
                <a:off x="5795341" y="4093645"/>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227;p13"/>
              <p:cNvSpPr/>
              <p:nvPr/>
            </p:nvSpPr>
            <p:spPr>
              <a:xfrm>
                <a:off x="5857336" y="4093645"/>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228;p13"/>
              <p:cNvSpPr/>
              <p:nvPr/>
            </p:nvSpPr>
            <p:spPr>
              <a:xfrm>
                <a:off x="5918148" y="4093645"/>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229;p13"/>
              <p:cNvSpPr/>
              <p:nvPr/>
            </p:nvSpPr>
            <p:spPr>
              <a:xfrm>
                <a:off x="5979552" y="4093645"/>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 name="Google Shape;230;p13"/>
              <p:cNvSpPr/>
              <p:nvPr/>
            </p:nvSpPr>
            <p:spPr>
              <a:xfrm>
                <a:off x="6040956" y="4093645"/>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231;p13"/>
              <p:cNvSpPr/>
              <p:nvPr/>
            </p:nvSpPr>
            <p:spPr>
              <a:xfrm>
                <a:off x="5795341" y="4182471"/>
                <a:ext cx="62045" cy="87691"/>
              </a:xfrm>
              <a:custGeom>
                <a:avLst/>
                <a:gdLst/>
                <a:ahLst/>
                <a:cxnLst/>
                <a:rect l="l" t="t" r="r" b="b"/>
                <a:pathLst>
                  <a:path w="1258" h="1778" extrusionOk="0">
                    <a:moveTo>
                      <a:pt x="1137" y="1"/>
                    </a:moveTo>
                    <a:lnTo>
                      <a:pt x="1137" y="1681"/>
                    </a:lnTo>
                    <a:lnTo>
                      <a:pt x="1" y="1681"/>
                    </a:lnTo>
                    <a:lnTo>
                      <a:pt x="1" y="1777"/>
                    </a:lnTo>
                    <a:lnTo>
                      <a:pt x="1258" y="1777"/>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232;p13"/>
              <p:cNvSpPr/>
              <p:nvPr/>
            </p:nvSpPr>
            <p:spPr>
              <a:xfrm>
                <a:off x="5857336" y="4182471"/>
                <a:ext cx="60861" cy="87691"/>
              </a:xfrm>
              <a:custGeom>
                <a:avLst/>
                <a:gdLst/>
                <a:ahLst/>
                <a:cxnLst/>
                <a:rect l="l" t="t" r="r" b="b"/>
                <a:pathLst>
                  <a:path w="1234" h="1778" extrusionOk="0">
                    <a:moveTo>
                      <a:pt x="1125" y="1"/>
                    </a:moveTo>
                    <a:lnTo>
                      <a:pt x="1125" y="1681"/>
                    </a:lnTo>
                    <a:lnTo>
                      <a:pt x="1" y="1681"/>
                    </a:lnTo>
                    <a:lnTo>
                      <a:pt x="1" y="1777"/>
                    </a:lnTo>
                    <a:lnTo>
                      <a:pt x="1233" y="1777"/>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233;p13"/>
              <p:cNvSpPr/>
              <p:nvPr/>
            </p:nvSpPr>
            <p:spPr>
              <a:xfrm>
                <a:off x="5918148" y="4182471"/>
                <a:ext cx="61453" cy="87691"/>
              </a:xfrm>
              <a:custGeom>
                <a:avLst/>
                <a:gdLst/>
                <a:ahLst/>
                <a:cxnLst/>
                <a:rect l="l" t="t" r="r" b="b"/>
                <a:pathLst>
                  <a:path w="1246" h="1778" extrusionOk="0">
                    <a:moveTo>
                      <a:pt x="1137" y="1"/>
                    </a:moveTo>
                    <a:lnTo>
                      <a:pt x="1137" y="1681"/>
                    </a:lnTo>
                    <a:lnTo>
                      <a:pt x="0" y="1681"/>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234;p13"/>
              <p:cNvSpPr/>
              <p:nvPr/>
            </p:nvSpPr>
            <p:spPr>
              <a:xfrm>
                <a:off x="5979552" y="4182471"/>
                <a:ext cx="61453" cy="87691"/>
              </a:xfrm>
              <a:custGeom>
                <a:avLst/>
                <a:gdLst/>
                <a:ahLst/>
                <a:cxnLst/>
                <a:rect l="l" t="t" r="r" b="b"/>
                <a:pathLst>
                  <a:path w="1246" h="1778" extrusionOk="0">
                    <a:moveTo>
                      <a:pt x="1124" y="1"/>
                    </a:moveTo>
                    <a:lnTo>
                      <a:pt x="1124" y="1681"/>
                    </a:lnTo>
                    <a:lnTo>
                      <a:pt x="0" y="1681"/>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235;p13"/>
              <p:cNvSpPr/>
              <p:nvPr/>
            </p:nvSpPr>
            <p:spPr>
              <a:xfrm>
                <a:off x="6040956" y="4182471"/>
                <a:ext cx="61453" cy="87691"/>
              </a:xfrm>
              <a:custGeom>
                <a:avLst/>
                <a:gdLst/>
                <a:ahLst/>
                <a:cxnLst/>
                <a:rect l="l" t="t" r="r" b="b"/>
                <a:pathLst>
                  <a:path w="1246" h="1778" extrusionOk="0">
                    <a:moveTo>
                      <a:pt x="1136" y="1"/>
                    </a:moveTo>
                    <a:lnTo>
                      <a:pt x="1136" y="1681"/>
                    </a:lnTo>
                    <a:lnTo>
                      <a:pt x="0" y="1681"/>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236;p13"/>
              <p:cNvSpPr/>
              <p:nvPr/>
            </p:nvSpPr>
            <p:spPr>
              <a:xfrm>
                <a:off x="5795341" y="4253985"/>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13"/>
              <p:cNvSpPr/>
              <p:nvPr/>
            </p:nvSpPr>
            <p:spPr>
              <a:xfrm>
                <a:off x="5857336" y="4253985"/>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238;p13"/>
              <p:cNvSpPr/>
              <p:nvPr/>
            </p:nvSpPr>
            <p:spPr>
              <a:xfrm>
                <a:off x="5918148" y="4253985"/>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239;p13"/>
              <p:cNvSpPr/>
              <p:nvPr/>
            </p:nvSpPr>
            <p:spPr>
              <a:xfrm>
                <a:off x="5979552" y="4253985"/>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240;p13"/>
              <p:cNvSpPr/>
              <p:nvPr/>
            </p:nvSpPr>
            <p:spPr>
              <a:xfrm>
                <a:off x="6040956" y="4253985"/>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241;p13"/>
              <p:cNvSpPr/>
              <p:nvPr/>
            </p:nvSpPr>
            <p:spPr>
              <a:xfrm>
                <a:off x="5778078" y="3213767"/>
                <a:ext cx="342182" cy="1149945"/>
              </a:xfrm>
              <a:custGeom>
                <a:avLst/>
                <a:gdLst/>
                <a:ahLst/>
                <a:cxnLst/>
                <a:rect l="l" t="t" r="r" b="b"/>
                <a:pathLst>
                  <a:path w="6938" h="23316" fill="none" extrusionOk="0">
                    <a:moveTo>
                      <a:pt x="0" y="0"/>
                    </a:moveTo>
                    <a:lnTo>
                      <a:pt x="6938" y="0"/>
                    </a:lnTo>
                    <a:lnTo>
                      <a:pt x="6938" y="23316"/>
                    </a:lnTo>
                    <a:lnTo>
                      <a:pt x="0" y="23316"/>
                    </a:lnTo>
                    <a:close/>
                  </a:path>
                </a:pathLst>
              </a:custGeom>
              <a:noFill/>
              <a:ln w="1800" cap="flat" cmpd="sng">
                <a:solidFill>
                  <a:srgbClr val="F8F3E1"/>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13"/>
              <p:cNvSpPr/>
              <p:nvPr/>
            </p:nvSpPr>
            <p:spPr>
              <a:xfrm>
                <a:off x="5773294" y="3055794"/>
                <a:ext cx="350567" cy="147270"/>
              </a:xfrm>
              <a:custGeom>
                <a:avLst/>
                <a:gdLst/>
                <a:ahLst/>
                <a:cxnLst/>
                <a:rect l="l" t="t" r="r" b="b"/>
                <a:pathLst>
                  <a:path w="7108" h="2986" extrusionOk="0">
                    <a:moveTo>
                      <a:pt x="3554" y="0"/>
                    </a:moveTo>
                    <a:cubicBezTo>
                      <a:pt x="2091" y="0"/>
                      <a:pt x="701" y="871"/>
                      <a:pt x="0" y="2236"/>
                    </a:cubicBezTo>
                    <a:lnTo>
                      <a:pt x="0" y="2986"/>
                    </a:lnTo>
                    <a:lnTo>
                      <a:pt x="7107" y="2986"/>
                    </a:lnTo>
                    <a:lnTo>
                      <a:pt x="7107" y="2236"/>
                    </a:lnTo>
                    <a:cubicBezTo>
                      <a:pt x="6418" y="871"/>
                      <a:pt x="5028" y="0"/>
                      <a:pt x="3554" y="0"/>
                    </a:cubicBezTo>
                    <a:close/>
                  </a:path>
                </a:pathLst>
              </a:custGeom>
              <a:solidFill>
                <a:srgbClr val="CFC39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13"/>
              <p:cNvSpPr/>
              <p:nvPr/>
            </p:nvSpPr>
            <p:spPr>
              <a:xfrm>
                <a:off x="5718450" y="3203015"/>
                <a:ext cx="459662" cy="20912"/>
              </a:xfrm>
              <a:custGeom>
                <a:avLst/>
                <a:gdLst/>
                <a:ahLst/>
                <a:cxnLst/>
                <a:rect l="l" t="t" r="r" b="b"/>
                <a:pathLst>
                  <a:path w="9320" h="424" extrusionOk="0">
                    <a:moveTo>
                      <a:pt x="0" y="1"/>
                    </a:moveTo>
                    <a:lnTo>
                      <a:pt x="0" y="424"/>
                    </a:lnTo>
                    <a:lnTo>
                      <a:pt x="9319" y="424"/>
                    </a:lnTo>
                    <a:lnTo>
                      <a:pt x="9319" y="1"/>
                    </a:ln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13"/>
              <p:cNvSpPr/>
              <p:nvPr/>
            </p:nvSpPr>
            <p:spPr>
              <a:xfrm>
                <a:off x="5718450" y="3203015"/>
                <a:ext cx="42366" cy="20912"/>
              </a:xfrm>
              <a:custGeom>
                <a:avLst/>
                <a:gdLst/>
                <a:ahLst/>
                <a:cxnLst/>
                <a:rect l="l" t="t" r="r" b="b"/>
                <a:pathLst>
                  <a:path w="859" h="424" extrusionOk="0">
                    <a:moveTo>
                      <a:pt x="0" y="1"/>
                    </a:moveTo>
                    <a:lnTo>
                      <a:pt x="0" y="424"/>
                    </a:lnTo>
                    <a:lnTo>
                      <a:pt x="858" y="424"/>
                    </a:lnTo>
                    <a:lnTo>
                      <a:pt x="858"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13"/>
              <p:cNvSpPr/>
              <p:nvPr/>
            </p:nvSpPr>
            <p:spPr>
              <a:xfrm>
                <a:off x="6136342" y="3203015"/>
                <a:ext cx="42958" cy="20912"/>
              </a:xfrm>
              <a:custGeom>
                <a:avLst/>
                <a:gdLst/>
                <a:ahLst/>
                <a:cxnLst/>
                <a:rect l="l" t="t" r="r" b="b"/>
                <a:pathLst>
                  <a:path w="871" h="424" extrusionOk="0">
                    <a:moveTo>
                      <a:pt x="0" y="1"/>
                    </a:moveTo>
                    <a:lnTo>
                      <a:pt x="0" y="424"/>
                    </a:lnTo>
                    <a:lnTo>
                      <a:pt x="870" y="424"/>
                    </a:lnTo>
                    <a:lnTo>
                      <a:pt x="870"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246;p13"/>
              <p:cNvSpPr/>
              <p:nvPr/>
            </p:nvSpPr>
            <p:spPr>
              <a:xfrm>
                <a:off x="5727377" y="3223878"/>
                <a:ext cx="443584" cy="15585"/>
              </a:xfrm>
              <a:custGeom>
                <a:avLst/>
                <a:gdLst/>
                <a:ahLst/>
                <a:cxnLst/>
                <a:rect l="l" t="t" r="r" b="b"/>
                <a:pathLst>
                  <a:path w="8994" h="316" extrusionOk="0">
                    <a:moveTo>
                      <a:pt x="1" y="1"/>
                    </a:moveTo>
                    <a:lnTo>
                      <a:pt x="1" y="315"/>
                    </a:lnTo>
                    <a:lnTo>
                      <a:pt x="8993" y="315"/>
                    </a:lnTo>
                    <a:lnTo>
                      <a:pt x="8993"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247;p13"/>
              <p:cNvSpPr/>
              <p:nvPr/>
            </p:nvSpPr>
            <p:spPr>
              <a:xfrm>
                <a:off x="5857336" y="3223878"/>
                <a:ext cx="49" cy="1125532"/>
              </a:xfrm>
              <a:custGeom>
                <a:avLst/>
                <a:gdLst/>
                <a:ahLst/>
                <a:cxnLst/>
                <a:rect l="l" t="t" r="r" b="b"/>
                <a:pathLst>
                  <a:path w="1" h="22821" fill="none" extrusionOk="0">
                    <a:moveTo>
                      <a:pt x="1" y="1"/>
                    </a:moveTo>
                    <a:lnTo>
                      <a:pt x="1" y="2282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248;p13"/>
              <p:cNvSpPr/>
              <p:nvPr/>
            </p:nvSpPr>
            <p:spPr>
              <a:xfrm>
                <a:off x="5918148" y="3223878"/>
                <a:ext cx="49" cy="1125532"/>
              </a:xfrm>
              <a:custGeom>
                <a:avLst/>
                <a:gdLst/>
                <a:ahLst/>
                <a:cxnLst/>
                <a:rect l="l" t="t" r="r" b="b"/>
                <a:pathLst>
                  <a:path w="1" h="22821" fill="none" extrusionOk="0">
                    <a:moveTo>
                      <a:pt x="0" y="1"/>
                    </a:moveTo>
                    <a:lnTo>
                      <a:pt x="0" y="2282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249;p13"/>
              <p:cNvSpPr/>
              <p:nvPr/>
            </p:nvSpPr>
            <p:spPr>
              <a:xfrm>
                <a:off x="5978960" y="3223878"/>
                <a:ext cx="49" cy="1125532"/>
              </a:xfrm>
              <a:custGeom>
                <a:avLst/>
                <a:gdLst/>
                <a:ahLst/>
                <a:cxnLst/>
                <a:rect l="l" t="t" r="r" b="b"/>
                <a:pathLst>
                  <a:path w="1" h="22821" fill="none" extrusionOk="0">
                    <a:moveTo>
                      <a:pt x="0" y="1"/>
                    </a:moveTo>
                    <a:lnTo>
                      <a:pt x="0" y="2282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13"/>
              <p:cNvSpPr/>
              <p:nvPr/>
            </p:nvSpPr>
            <p:spPr>
              <a:xfrm>
                <a:off x="6040956" y="3223878"/>
                <a:ext cx="49" cy="1125532"/>
              </a:xfrm>
              <a:custGeom>
                <a:avLst/>
                <a:gdLst/>
                <a:ahLst/>
                <a:cxnLst/>
                <a:rect l="l" t="t" r="r" b="b"/>
                <a:pathLst>
                  <a:path w="1" h="22821" fill="none" extrusionOk="0">
                    <a:moveTo>
                      <a:pt x="0" y="1"/>
                    </a:moveTo>
                    <a:lnTo>
                      <a:pt x="0" y="2282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13"/>
              <p:cNvSpPr/>
              <p:nvPr/>
            </p:nvSpPr>
            <p:spPr>
              <a:xfrm>
                <a:off x="5781038" y="3301410"/>
                <a:ext cx="335080" cy="49"/>
              </a:xfrm>
              <a:custGeom>
                <a:avLst/>
                <a:gdLst/>
                <a:ahLst/>
                <a:cxnLst/>
                <a:rect l="l" t="t" r="r" b="b"/>
                <a:pathLst>
                  <a:path w="6794" h="1" fill="none" extrusionOk="0">
                    <a:moveTo>
                      <a:pt x="0" y="0"/>
                    </a:moveTo>
                    <a:lnTo>
                      <a:pt x="6793" y="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252;p13"/>
              <p:cNvSpPr/>
              <p:nvPr/>
            </p:nvSpPr>
            <p:spPr>
              <a:xfrm>
                <a:off x="5781038" y="3389595"/>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253;p13"/>
              <p:cNvSpPr/>
              <p:nvPr/>
            </p:nvSpPr>
            <p:spPr>
              <a:xfrm>
                <a:off x="5781038" y="3477237"/>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254;p13"/>
              <p:cNvSpPr/>
              <p:nvPr/>
            </p:nvSpPr>
            <p:spPr>
              <a:xfrm>
                <a:off x="5781038" y="3565472"/>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13"/>
              <p:cNvSpPr/>
              <p:nvPr/>
            </p:nvSpPr>
            <p:spPr>
              <a:xfrm>
                <a:off x="5781038" y="3654298"/>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256;p13"/>
              <p:cNvSpPr/>
              <p:nvPr/>
            </p:nvSpPr>
            <p:spPr>
              <a:xfrm>
                <a:off x="5781038" y="3741940"/>
                <a:ext cx="335080" cy="49"/>
              </a:xfrm>
              <a:custGeom>
                <a:avLst/>
                <a:gdLst/>
                <a:ahLst/>
                <a:cxnLst/>
                <a:rect l="l" t="t" r="r" b="b"/>
                <a:pathLst>
                  <a:path w="6794" h="1" fill="none" extrusionOk="0">
                    <a:moveTo>
                      <a:pt x="0" y="0"/>
                    </a:moveTo>
                    <a:lnTo>
                      <a:pt x="6793" y="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257;p13"/>
              <p:cNvSpPr/>
              <p:nvPr/>
            </p:nvSpPr>
            <p:spPr>
              <a:xfrm>
                <a:off x="5781038" y="3829583"/>
                <a:ext cx="335080" cy="49"/>
              </a:xfrm>
              <a:custGeom>
                <a:avLst/>
                <a:gdLst/>
                <a:ahLst/>
                <a:cxnLst/>
                <a:rect l="l" t="t" r="r" b="b"/>
                <a:pathLst>
                  <a:path w="6794" h="1" fill="none" extrusionOk="0">
                    <a:moveTo>
                      <a:pt x="0" y="0"/>
                    </a:moveTo>
                    <a:lnTo>
                      <a:pt x="6793" y="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258;p13"/>
              <p:cNvSpPr/>
              <p:nvPr/>
            </p:nvSpPr>
            <p:spPr>
              <a:xfrm>
                <a:off x="5781038" y="3917768"/>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259;p13"/>
              <p:cNvSpPr/>
              <p:nvPr/>
            </p:nvSpPr>
            <p:spPr>
              <a:xfrm>
                <a:off x="5781038" y="4006002"/>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260;p13"/>
              <p:cNvSpPr/>
              <p:nvPr/>
            </p:nvSpPr>
            <p:spPr>
              <a:xfrm>
                <a:off x="5781038" y="4093645"/>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261;p13"/>
              <p:cNvSpPr/>
              <p:nvPr/>
            </p:nvSpPr>
            <p:spPr>
              <a:xfrm>
                <a:off x="5781038" y="4182471"/>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262;p13"/>
              <p:cNvSpPr/>
              <p:nvPr/>
            </p:nvSpPr>
            <p:spPr>
              <a:xfrm>
                <a:off x="5781038" y="4270113"/>
                <a:ext cx="335080" cy="49"/>
              </a:xfrm>
              <a:custGeom>
                <a:avLst/>
                <a:gdLst/>
                <a:ahLst/>
                <a:cxnLst/>
                <a:rect l="l" t="t" r="r" b="b"/>
                <a:pathLst>
                  <a:path w="6794" h="1" fill="none" extrusionOk="0">
                    <a:moveTo>
                      <a:pt x="0" y="0"/>
                    </a:moveTo>
                    <a:lnTo>
                      <a:pt x="6793" y="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263;p13"/>
              <p:cNvSpPr/>
              <p:nvPr/>
            </p:nvSpPr>
            <p:spPr>
              <a:xfrm>
                <a:off x="5948530" y="2999766"/>
                <a:ext cx="49" cy="220017"/>
              </a:xfrm>
              <a:custGeom>
                <a:avLst/>
                <a:gdLst/>
                <a:ahLst/>
                <a:cxnLst/>
                <a:rect l="l" t="t" r="r" b="b"/>
                <a:pathLst>
                  <a:path w="1" h="4461" fill="none" extrusionOk="0">
                    <a:moveTo>
                      <a:pt x="1" y="0"/>
                    </a:moveTo>
                    <a:lnTo>
                      <a:pt x="1" y="446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264;p13"/>
              <p:cNvSpPr/>
              <p:nvPr/>
            </p:nvSpPr>
            <p:spPr>
              <a:xfrm>
                <a:off x="5948530" y="2999766"/>
                <a:ext cx="49" cy="220017"/>
              </a:xfrm>
              <a:custGeom>
                <a:avLst/>
                <a:gdLst/>
                <a:ahLst/>
                <a:cxnLst/>
                <a:rect l="l" t="t" r="r" b="b"/>
                <a:pathLst>
                  <a:path w="1" h="4461" fill="none" extrusionOk="0">
                    <a:moveTo>
                      <a:pt x="1" y="0"/>
                    </a:moveTo>
                    <a:lnTo>
                      <a:pt x="1" y="446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265;p13"/>
              <p:cNvSpPr/>
              <p:nvPr/>
            </p:nvSpPr>
            <p:spPr>
              <a:xfrm>
                <a:off x="5899061" y="3007509"/>
                <a:ext cx="49517" cy="212273"/>
              </a:xfrm>
              <a:custGeom>
                <a:avLst/>
                <a:gdLst/>
                <a:ahLst/>
                <a:cxnLst/>
                <a:rect l="l" t="t" r="r" b="b"/>
                <a:pathLst>
                  <a:path w="1004" h="4304" fill="none" extrusionOk="0">
                    <a:moveTo>
                      <a:pt x="1" y="0"/>
                    </a:moveTo>
                    <a:lnTo>
                      <a:pt x="1004" y="4303"/>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266;p13"/>
              <p:cNvSpPr/>
              <p:nvPr/>
            </p:nvSpPr>
            <p:spPr>
              <a:xfrm>
                <a:off x="5851960" y="3028963"/>
                <a:ext cx="96618" cy="190819"/>
              </a:xfrm>
              <a:custGeom>
                <a:avLst/>
                <a:gdLst/>
                <a:ahLst/>
                <a:cxnLst/>
                <a:rect l="l" t="t" r="r" b="b"/>
                <a:pathLst>
                  <a:path w="1959" h="3869" fill="none" extrusionOk="0">
                    <a:moveTo>
                      <a:pt x="1" y="0"/>
                    </a:moveTo>
                    <a:lnTo>
                      <a:pt x="1959" y="3868"/>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267;p13"/>
              <p:cNvSpPr/>
              <p:nvPr/>
            </p:nvSpPr>
            <p:spPr>
              <a:xfrm>
                <a:off x="5811419" y="3063537"/>
                <a:ext cx="137159" cy="156246"/>
              </a:xfrm>
              <a:custGeom>
                <a:avLst/>
                <a:gdLst/>
                <a:ahLst/>
                <a:cxnLst/>
                <a:rect l="l" t="t" r="r" b="b"/>
                <a:pathLst>
                  <a:path w="2781" h="3168" fill="none" extrusionOk="0">
                    <a:moveTo>
                      <a:pt x="1" y="0"/>
                    </a:moveTo>
                    <a:lnTo>
                      <a:pt x="2781" y="3167"/>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268;p13"/>
              <p:cNvSpPr/>
              <p:nvPr/>
            </p:nvSpPr>
            <p:spPr>
              <a:xfrm>
                <a:off x="5780446" y="3109454"/>
                <a:ext cx="168132" cy="110329"/>
              </a:xfrm>
              <a:custGeom>
                <a:avLst/>
                <a:gdLst/>
                <a:ahLst/>
                <a:cxnLst/>
                <a:rect l="l" t="t" r="r" b="b"/>
                <a:pathLst>
                  <a:path w="3409" h="2237" fill="none" extrusionOk="0">
                    <a:moveTo>
                      <a:pt x="0" y="0"/>
                    </a:moveTo>
                    <a:lnTo>
                      <a:pt x="3409" y="2236"/>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269;p13"/>
              <p:cNvSpPr/>
              <p:nvPr/>
            </p:nvSpPr>
            <p:spPr>
              <a:xfrm>
                <a:off x="5760767" y="3162474"/>
                <a:ext cx="187811" cy="57310"/>
              </a:xfrm>
              <a:custGeom>
                <a:avLst/>
                <a:gdLst/>
                <a:ahLst/>
                <a:cxnLst/>
                <a:rect l="l" t="t" r="r" b="b"/>
                <a:pathLst>
                  <a:path w="3808" h="1162" fill="none" extrusionOk="0">
                    <a:moveTo>
                      <a:pt x="0" y="1"/>
                    </a:moveTo>
                    <a:lnTo>
                      <a:pt x="3808" y="116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270;p13"/>
              <p:cNvSpPr/>
              <p:nvPr/>
            </p:nvSpPr>
            <p:spPr>
              <a:xfrm>
                <a:off x="5948530" y="3007509"/>
                <a:ext cx="50158" cy="212273"/>
              </a:xfrm>
              <a:custGeom>
                <a:avLst/>
                <a:gdLst/>
                <a:ahLst/>
                <a:cxnLst/>
                <a:rect l="l" t="t" r="r" b="b"/>
                <a:pathLst>
                  <a:path w="1017" h="4304" fill="none" extrusionOk="0">
                    <a:moveTo>
                      <a:pt x="1016" y="0"/>
                    </a:moveTo>
                    <a:lnTo>
                      <a:pt x="1" y="4303"/>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271;p13"/>
              <p:cNvSpPr/>
              <p:nvPr/>
            </p:nvSpPr>
            <p:spPr>
              <a:xfrm>
                <a:off x="5948530" y="3028963"/>
                <a:ext cx="97210" cy="190819"/>
              </a:xfrm>
              <a:custGeom>
                <a:avLst/>
                <a:gdLst/>
                <a:ahLst/>
                <a:cxnLst/>
                <a:rect l="l" t="t" r="r" b="b"/>
                <a:pathLst>
                  <a:path w="1971" h="3869" fill="none" extrusionOk="0">
                    <a:moveTo>
                      <a:pt x="1971" y="0"/>
                    </a:moveTo>
                    <a:lnTo>
                      <a:pt x="1" y="3868"/>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272;p13"/>
              <p:cNvSpPr/>
              <p:nvPr/>
            </p:nvSpPr>
            <p:spPr>
              <a:xfrm>
                <a:off x="5948530" y="3063537"/>
                <a:ext cx="137159" cy="156246"/>
              </a:xfrm>
              <a:custGeom>
                <a:avLst/>
                <a:gdLst/>
                <a:ahLst/>
                <a:cxnLst/>
                <a:rect l="l" t="t" r="r" b="b"/>
                <a:pathLst>
                  <a:path w="2781" h="3168" fill="none" extrusionOk="0">
                    <a:moveTo>
                      <a:pt x="2781" y="0"/>
                    </a:moveTo>
                    <a:lnTo>
                      <a:pt x="1" y="3167"/>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273;p13"/>
              <p:cNvSpPr/>
              <p:nvPr/>
            </p:nvSpPr>
            <p:spPr>
              <a:xfrm>
                <a:off x="5948530" y="3109454"/>
                <a:ext cx="168773" cy="110329"/>
              </a:xfrm>
              <a:custGeom>
                <a:avLst/>
                <a:gdLst/>
                <a:ahLst/>
                <a:cxnLst/>
                <a:rect l="l" t="t" r="r" b="b"/>
                <a:pathLst>
                  <a:path w="3422" h="2237" fill="none" extrusionOk="0">
                    <a:moveTo>
                      <a:pt x="3421" y="0"/>
                    </a:moveTo>
                    <a:lnTo>
                      <a:pt x="1" y="2236"/>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274;p13"/>
              <p:cNvSpPr/>
              <p:nvPr/>
            </p:nvSpPr>
            <p:spPr>
              <a:xfrm>
                <a:off x="5948530" y="3162474"/>
                <a:ext cx="187860" cy="57310"/>
              </a:xfrm>
              <a:custGeom>
                <a:avLst/>
                <a:gdLst/>
                <a:ahLst/>
                <a:cxnLst/>
                <a:rect l="l" t="t" r="r" b="b"/>
                <a:pathLst>
                  <a:path w="3809" h="1162" fill="none" extrusionOk="0">
                    <a:moveTo>
                      <a:pt x="3808" y="1"/>
                    </a:moveTo>
                    <a:lnTo>
                      <a:pt x="1" y="116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75" name="Google Shape;275;p13"/>
            <p:cNvGrpSpPr/>
            <p:nvPr/>
          </p:nvGrpSpPr>
          <p:grpSpPr>
            <a:xfrm>
              <a:off x="3032219" y="3976204"/>
              <a:ext cx="227704" cy="977776"/>
              <a:chOff x="594425" y="745463"/>
              <a:chExt cx="212450" cy="912275"/>
            </a:xfrm>
          </p:grpSpPr>
          <p:sp>
            <p:nvSpPr>
              <p:cNvPr id="276" name="Google Shape;276;p13"/>
              <p:cNvSpPr/>
              <p:nvPr/>
            </p:nvSpPr>
            <p:spPr>
              <a:xfrm>
                <a:off x="594425" y="745463"/>
                <a:ext cx="96100" cy="912275"/>
              </a:xfrm>
              <a:custGeom>
                <a:avLst/>
                <a:gdLst/>
                <a:ahLst/>
                <a:cxnLst/>
                <a:rect l="l" t="t" r="r" b="b"/>
                <a:pathLst>
                  <a:path w="3844" h="36491" extrusionOk="0">
                    <a:moveTo>
                      <a:pt x="0" y="0"/>
                    </a:moveTo>
                    <a:lnTo>
                      <a:pt x="0" y="36490"/>
                    </a:lnTo>
                    <a:lnTo>
                      <a:pt x="3844" y="36490"/>
                    </a:lnTo>
                    <a:lnTo>
                      <a:pt x="3844"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277;p13"/>
              <p:cNvSpPr/>
              <p:nvPr/>
            </p:nvSpPr>
            <p:spPr>
              <a:xfrm>
                <a:off x="649425" y="800438"/>
                <a:ext cx="95800" cy="857000"/>
              </a:xfrm>
              <a:custGeom>
                <a:avLst/>
                <a:gdLst/>
                <a:ahLst/>
                <a:cxnLst/>
                <a:rect l="l" t="t" r="r" b="b"/>
                <a:pathLst>
                  <a:path w="3832" h="34280" extrusionOk="0">
                    <a:moveTo>
                      <a:pt x="0" y="1"/>
                    </a:moveTo>
                    <a:lnTo>
                      <a:pt x="0" y="34279"/>
                    </a:lnTo>
                    <a:lnTo>
                      <a:pt x="3832" y="34279"/>
                    </a:lnTo>
                    <a:lnTo>
                      <a:pt x="3832"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278;p13"/>
              <p:cNvSpPr/>
              <p:nvPr/>
            </p:nvSpPr>
            <p:spPr>
              <a:xfrm>
                <a:off x="710750" y="846988"/>
                <a:ext cx="96125" cy="810750"/>
              </a:xfrm>
              <a:custGeom>
                <a:avLst/>
                <a:gdLst/>
                <a:ahLst/>
                <a:cxnLst/>
                <a:rect l="l" t="t" r="r" b="b"/>
                <a:pathLst>
                  <a:path w="3845" h="32430" extrusionOk="0">
                    <a:moveTo>
                      <a:pt x="1" y="0"/>
                    </a:moveTo>
                    <a:lnTo>
                      <a:pt x="1" y="32429"/>
                    </a:lnTo>
                    <a:lnTo>
                      <a:pt x="3844" y="32429"/>
                    </a:lnTo>
                    <a:lnTo>
                      <a:pt x="3844"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79" name="Google Shape;279;p13"/>
            <p:cNvGrpSpPr/>
            <p:nvPr/>
          </p:nvGrpSpPr>
          <p:grpSpPr>
            <a:xfrm>
              <a:off x="2547283" y="4324954"/>
              <a:ext cx="1079056" cy="628973"/>
              <a:chOff x="266800" y="1983149"/>
              <a:chExt cx="3307959" cy="1928183"/>
            </a:xfrm>
          </p:grpSpPr>
          <p:sp>
            <p:nvSpPr>
              <p:cNvPr id="280" name="Google Shape;280;p13"/>
              <p:cNvSpPr/>
              <p:nvPr/>
            </p:nvSpPr>
            <p:spPr>
              <a:xfrm>
                <a:off x="487894" y="2943418"/>
                <a:ext cx="231341" cy="948991"/>
              </a:xfrm>
              <a:custGeom>
                <a:avLst/>
                <a:gdLst/>
                <a:ahLst/>
                <a:cxnLst/>
                <a:rect l="l" t="t" r="r" b="b"/>
                <a:pathLst>
                  <a:path w="2213" h="9078" extrusionOk="0">
                    <a:moveTo>
                      <a:pt x="0" y="0"/>
                    </a:moveTo>
                    <a:lnTo>
                      <a:pt x="0" y="9077"/>
                    </a:lnTo>
                    <a:lnTo>
                      <a:pt x="2212" y="9077"/>
                    </a:lnTo>
                    <a:lnTo>
                      <a:pt x="2212" y="0"/>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 name="Google Shape;281;p13"/>
              <p:cNvSpPr/>
              <p:nvPr/>
            </p:nvSpPr>
            <p:spPr>
              <a:xfrm>
                <a:off x="487894" y="2943418"/>
                <a:ext cx="231341" cy="35438"/>
              </a:xfrm>
              <a:custGeom>
                <a:avLst/>
                <a:gdLst/>
                <a:ahLst/>
                <a:cxnLst/>
                <a:rect l="l" t="t" r="r" b="b"/>
                <a:pathLst>
                  <a:path w="2213" h="339" extrusionOk="0">
                    <a:moveTo>
                      <a:pt x="0" y="0"/>
                    </a:moveTo>
                    <a:lnTo>
                      <a:pt x="0" y="339"/>
                    </a:lnTo>
                    <a:lnTo>
                      <a:pt x="2212" y="339"/>
                    </a:lnTo>
                    <a:lnTo>
                      <a:pt x="2212" y="0"/>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282;p13"/>
              <p:cNvSpPr/>
              <p:nvPr/>
            </p:nvSpPr>
            <p:spPr>
              <a:xfrm>
                <a:off x="487894" y="2661589"/>
                <a:ext cx="430904" cy="281938"/>
              </a:xfrm>
              <a:custGeom>
                <a:avLst/>
                <a:gdLst/>
                <a:ahLst/>
                <a:cxnLst/>
                <a:rect l="l" t="t" r="r" b="b"/>
                <a:pathLst>
                  <a:path w="4122" h="2697" extrusionOk="0">
                    <a:moveTo>
                      <a:pt x="1064" y="1"/>
                    </a:moveTo>
                    <a:lnTo>
                      <a:pt x="0" y="2696"/>
                    </a:lnTo>
                    <a:lnTo>
                      <a:pt x="4122" y="2696"/>
                    </a:lnTo>
                    <a:lnTo>
                      <a:pt x="3046" y="1"/>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283;p13"/>
              <p:cNvSpPr/>
              <p:nvPr/>
            </p:nvSpPr>
            <p:spPr>
              <a:xfrm>
                <a:off x="1286446" y="2469556"/>
                <a:ext cx="2065975" cy="1440527"/>
              </a:xfrm>
              <a:custGeom>
                <a:avLst/>
                <a:gdLst/>
                <a:ahLst/>
                <a:cxnLst/>
                <a:rect l="l" t="t" r="r" b="b"/>
                <a:pathLst>
                  <a:path w="19763" h="13780" extrusionOk="0">
                    <a:moveTo>
                      <a:pt x="0" y="0"/>
                    </a:moveTo>
                    <a:lnTo>
                      <a:pt x="0" y="13780"/>
                    </a:lnTo>
                    <a:lnTo>
                      <a:pt x="18747" y="13780"/>
                    </a:lnTo>
                    <a:lnTo>
                      <a:pt x="18747" y="3457"/>
                    </a:lnTo>
                    <a:lnTo>
                      <a:pt x="19762" y="3457"/>
                    </a:lnTo>
                    <a:lnTo>
                      <a:pt x="19762" y="0"/>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284;p13"/>
              <p:cNvSpPr/>
              <p:nvPr/>
            </p:nvSpPr>
            <p:spPr>
              <a:xfrm>
                <a:off x="1286446" y="3615586"/>
                <a:ext cx="1061474" cy="294482"/>
              </a:xfrm>
              <a:custGeom>
                <a:avLst/>
                <a:gdLst/>
                <a:ahLst/>
                <a:cxnLst/>
                <a:rect l="l" t="t" r="r" b="b"/>
                <a:pathLst>
                  <a:path w="10154" h="2817" extrusionOk="0">
                    <a:moveTo>
                      <a:pt x="0" y="0"/>
                    </a:moveTo>
                    <a:lnTo>
                      <a:pt x="0" y="2817"/>
                    </a:lnTo>
                    <a:lnTo>
                      <a:pt x="10153" y="2817"/>
                    </a:lnTo>
                    <a:lnTo>
                      <a:pt x="10153"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285;p13"/>
              <p:cNvSpPr/>
              <p:nvPr/>
            </p:nvSpPr>
            <p:spPr>
              <a:xfrm>
                <a:off x="2347803" y="2856235"/>
                <a:ext cx="946483" cy="1055097"/>
              </a:xfrm>
              <a:custGeom>
                <a:avLst/>
                <a:gdLst/>
                <a:ahLst/>
                <a:cxnLst/>
                <a:rect l="l" t="t" r="r" b="b"/>
                <a:pathLst>
                  <a:path w="9054" h="10093" extrusionOk="0">
                    <a:moveTo>
                      <a:pt x="0" y="0"/>
                    </a:moveTo>
                    <a:lnTo>
                      <a:pt x="0" y="10093"/>
                    </a:lnTo>
                    <a:lnTo>
                      <a:pt x="9053" y="10093"/>
                    </a:lnTo>
                    <a:lnTo>
                      <a:pt x="9053"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286;p13"/>
              <p:cNvSpPr/>
              <p:nvPr/>
            </p:nvSpPr>
            <p:spPr>
              <a:xfrm>
                <a:off x="611665" y="1983149"/>
                <a:ext cx="801175" cy="486518"/>
              </a:xfrm>
              <a:custGeom>
                <a:avLst/>
                <a:gdLst/>
                <a:ahLst/>
                <a:cxnLst/>
                <a:rect l="l" t="t" r="r" b="b"/>
                <a:pathLst>
                  <a:path w="7664" h="4654" extrusionOk="0">
                    <a:moveTo>
                      <a:pt x="1862" y="0"/>
                    </a:moveTo>
                    <a:lnTo>
                      <a:pt x="1" y="4653"/>
                    </a:lnTo>
                    <a:lnTo>
                      <a:pt x="7664" y="4653"/>
                    </a:lnTo>
                    <a:lnTo>
                      <a:pt x="7664"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287;p13"/>
              <p:cNvSpPr/>
              <p:nvPr/>
            </p:nvSpPr>
            <p:spPr>
              <a:xfrm>
                <a:off x="1166334" y="1983149"/>
                <a:ext cx="2251738" cy="486518"/>
              </a:xfrm>
              <a:custGeom>
                <a:avLst/>
                <a:gdLst/>
                <a:ahLst/>
                <a:cxnLst/>
                <a:rect l="l" t="t" r="r" b="b"/>
                <a:pathLst>
                  <a:path w="21540" h="4654" extrusionOk="0">
                    <a:moveTo>
                      <a:pt x="1" y="0"/>
                    </a:moveTo>
                    <a:lnTo>
                      <a:pt x="1862" y="4653"/>
                    </a:lnTo>
                    <a:lnTo>
                      <a:pt x="21540" y="4653"/>
                    </a:lnTo>
                    <a:lnTo>
                      <a:pt x="21540" y="0"/>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288;p13"/>
              <p:cNvSpPr/>
              <p:nvPr/>
            </p:nvSpPr>
            <p:spPr>
              <a:xfrm>
                <a:off x="1191632" y="2089253"/>
                <a:ext cx="2242852" cy="40561"/>
              </a:xfrm>
              <a:custGeom>
                <a:avLst/>
                <a:gdLst/>
                <a:ahLst/>
                <a:cxnLst/>
                <a:rect l="l" t="t" r="r" b="b"/>
                <a:pathLst>
                  <a:path w="21455" h="388" fill="none" extrusionOk="0">
                    <a:moveTo>
                      <a:pt x="1" y="0"/>
                    </a:moveTo>
                    <a:cubicBezTo>
                      <a:pt x="1" y="206"/>
                      <a:pt x="424" y="387"/>
                      <a:pt x="944" y="387"/>
                    </a:cubicBezTo>
                    <a:cubicBezTo>
                      <a:pt x="1306" y="387"/>
                      <a:pt x="1608" y="303"/>
                      <a:pt x="1753" y="182"/>
                    </a:cubicBezTo>
                    <a:cubicBezTo>
                      <a:pt x="1910" y="303"/>
                      <a:pt x="2225" y="387"/>
                      <a:pt x="2575" y="387"/>
                    </a:cubicBezTo>
                    <a:cubicBezTo>
                      <a:pt x="2938" y="387"/>
                      <a:pt x="3240" y="303"/>
                      <a:pt x="3385" y="182"/>
                    </a:cubicBezTo>
                    <a:cubicBezTo>
                      <a:pt x="3542" y="303"/>
                      <a:pt x="3856" y="387"/>
                      <a:pt x="4207" y="387"/>
                    </a:cubicBezTo>
                    <a:cubicBezTo>
                      <a:pt x="4570" y="387"/>
                      <a:pt x="4872" y="303"/>
                      <a:pt x="5017" y="182"/>
                    </a:cubicBezTo>
                    <a:cubicBezTo>
                      <a:pt x="5174" y="303"/>
                      <a:pt x="5488" y="387"/>
                      <a:pt x="5839" y="387"/>
                    </a:cubicBezTo>
                    <a:cubicBezTo>
                      <a:pt x="6177" y="387"/>
                      <a:pt x="6503" y="303"/>
                      <a:pt x="6648" y="182"/>
                    </a:cubicBezTo>
                    <a:cubicBezTo>
                      <a:pt x="6806" y="303"/>
                      <a:pt x="7120" y="387"/>
                      <a:pt x="7470" y="387"/>
                    </a:cubicBezTo>
                    <a:cubicBezTo>
                      <a:pt x="7809" y="387"/>
                      <a:pt x="8135" y="303"/>
                      <a:pt x="8280" y="182"/>
                    </a:cubicBezTo>
                    <a:cubicBezTo>
                      <a:pt x="8437" y="303"/>
                      <a:pt x="8752" y="387"/>
                      <a:pt x="9102" y="387"/>
                    </a:cubicBezTo>
                    <a:cubicBezTo>
                      <a:pt x="9465" y="387"/>
                      <a:pt x="9767" y="303"/>
                      <a:pt x="9912" y="182"/>
                    </a:cubicBezTo>
                    <a:cubicBezTo>
                      <a:pt x="10069" y="303"/>
                      <a:pt x="10383" y="387"/>
                      <a:pt x="10734" y="387"/>
                    </a:cubicBezTo>
                    <a:cubicBezTo>
                      <a:pt x="11096" y="387"/>
                      <a:pt x="11399" y="303"/>
                      <a:pt x="11544" y="182"/>
                    </a:cubicBezTo>
                    <a:cubicBezTo>
                      <a:pt x="11701" y="303"/>
                      <a:pt x="12015" y="387"/>
                      <a:pt x="12366" y="387"/>
                    </a:cubicBezTo>
                    <a:cubicBezTo>
                      <a:pt x="12728" y="387"/>
                      <a:pt x="13030" y="303"/>
                      <a:pt x="13175" y="182"/>
                    </a:cubicBezTo>
                    <a:cubicBezTo>
                      <a:pt x="13333" y="303"/>
                      <a:pt x="13647" y="387"/>
                      <a:pt x="13997" y="387"/>
                    </a:cubicBezTo>
                    <a:cubicBezTo>
                      <a:pt x="14360" y="387"/>
                      <a:pt x="14662" y="303"/>
                      <a:pt x="14807" y="182"/>
                    </a:cubicBezTo>
                    <a:cubicBezTo>
                      <a:pt x="14964" y="303"/>
                      <a:pt x="15278" y="387"/>
                      <a:pt x="15629" y="387"/>
                    </a:cubicBezTo>
                    <a:cubicBezTo>
                      <a:pt x="15967" y="387"/>
                      <a:pt x="16294" y="303"/>
                      <a:pt x="16439" y="182"/>
                    </a:cubicBezTo>
                    <a:cubicBezTo>
                      <a:pt x="16596" y="303"/>
                      <a:pt x="16910" y="387"/>
                      <a:pt x="17261" y="387"/>
                    </a:cubicBezTo>
                    <a:cubicBezTo>
                      <a:pt x="17623" y="387"/>
                      <a:pt x="17926" y="303"/>
                      <a:pt x="18071" y="182"/>
                    </a:cubicBezTo>
                    <a:cubicBezTo>
                      <a:pt x="18228" y="303"/>
                      <a:pt x="18542" y="387"/>
                      <a:pt x="18892" y="387"/>
                    </a:cubicBezTo>
                    <a:cubicBezTo>
                      <a:pt x="19255" y="387"/>
                      <a:pt x="19557" y="303"/>
                      <a:pt x="19702" y="182"/>
                    </a:cubicBezTo>
                    <a:cubicBezTo>
                      <a:pt x="19859" y="303"/>
                      <a:pt x="20174" y="387"/>
                      <a:pt x="20524" y="387"/>
                    </a:cubicBezTo>
                    <a:cubicBezTo>
                      <a:pt x="21032" y="387"/>
                      <a:pt x="21455" y="206"/>
                      <a:pt x="21455" y="0"/>
                    </a:cubicBezTo>
                  </a:path>
                </a:pathLst>
              </a:custGeom>
              <a:solidFill>
                <a:srgbClr val="E3AFA1"/>
              </a:solidFill>
              <a:ln w="850" cap="flat" cmpd="sng">
                <a:solidFill>
                  <a:srgbClr val="E3AFA1"/>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289;p13"/>
              <p:cNvSpPr/>
              <p:nvPr/>
            </p:nvSpPr>
            <p:spPr>
              <a:xfrm>
                <a:off x="1191632" y="2194103"/>
                <a:ext cx="2242852" cy="41815"/>
              </a:xfrm>
              <a:custGeom>
                <a:avLst/>
                <a:gdLst/>
                <a:ahLst/>
                <a:cxnLst/>
                <a:rect l="l" t="t" r="r" b="b"/>
                <a:pathLst>
                  <a:path w="21455" h="400" fill="none" extrusionOk="0">
                    <a:moveTo>
                      <a:pt x="1" y="1"/>
                    </a:moveTo>
                    <a:cubicBezTo>
                      <a:pt x="1" y="218"/>
                      <a:pt x="424" y="399"/>
                      <a:pt x="944" y="399"/>
                    </a:cubicBezTo>
                    <a:cubicBezTo>
                      <a:pt x="1306" y="399"/>
                      <a:pt x="1608" y="303"/>
                      <a:pt x="1753" y="182"/>
                    </a:cubicBezTo>
                    <a:cubicBezTo>
                      <a:pt x="1910" y="303"/>
                      <a:pt x="2225" y="399"/>
                      <a:pt x="2575" y="399"/>
                    </a:cubicBezTo>
                    <a:cubicBezTo>
                      <a:pt x="2938" y="399"/>
                      <a:pt x="3240" y="303"/>
                      <a:pt x="3385" y="182"/>
                    </a:cubicBezTo>
                    <a:cubicBezTo>
                      <a:pt x="3542" y="303"/>
                      <a:pt x="3856" y="399"/>
                      <a:pt x="4207" y="399"/>
                    </a:cubicBezTo>
                    <a:cubicBezTo>
                      <a:pt x="4570" y="399"/>
                      <a:pt x="4872" y="303"/>
                      <a:pt x="5017" y="182"/>
                    </a:cubicBezTo>
                    <a:cubicBezTo>
                      <a:pt x="5174" y="303"/>
                      <a:pt x="5488" y="399"/>
                      <a:pt x="5839" y="399"/>
                    </a:cubicBezTo>
                    <a:cubicBezTo>
                      <a:pt x="6177" y="399"/>
                      <a:pt x="6503" y="303"/>
                      <a:pt x="6648" y="182"/>
                    </a:cubicBezTo>
                    <a:cubicBezTo>
                      <a:pt x="6806" y="303"/>
                      <a:pt x="7120" y="399"/>
                      <a:pt x="7470" y="399"/>
                    </a:cubicBezTo>
                    <a:cubicBezTo>
                      <a:pt x="7809" y="399"/>
                      <a:pt x="8135" y="303"/>
                      <a:pt x="8280" y="182"/>
                    </a:cubicBezTo>
                    <a:cubicBezTo>
                      <a:pt x="8437" y="303"/>
                      <a:pt x="8752" y="399"/>
                      <a:pt x="9102" y="399"/>
                    </a:cubicBezTo>
                    <a:cubicBezTo>
                      <a:pt x="9465" y="399"/>
                      <a:pt x="9767" y="303"/>
                      <a:pt x="9912" y="182"/>
                    </a:cubicBezTo>
                    <a:cubicBezTo>
                      <a:pt x="10069" y="303"/>
                      <a:pt x="10383" y="399"/>
                      <a:pt x="10734" y="399"/>
                    </a:cubicBezTo>
                    <a:cubicBezTo>
                      <a:pt x="11096" y="399"/>
                      <a:pt x="11399" y="303"/>
                      <a:pt x="11544" y="182"/>
                    </a:cubicBezTo>
                    <a:cubicBezTo>
                      <a:pt x="11701" y="303"/>
                      <a:pt x="12015" y="399"/>
                      <a:pt x="12366" y="399"/>
                    </a:cubicBezTo>
                    <a:cubicBezTo>
                      <a:pt x="12728" y="399"/>
                      <a:pt x="13030" y="303"/>
                      <a:pt x="13175" y="182"/>
                    </a:cubicBezTo>
                    <a:cubicBezTo>
                      <a:pt x="13333" y="303"/>
                      <a:pt x="13647" y="399"/>
                      <a:pt x="13997" y="399"/>
                    </a:cubicBezTo>
                    <a:cubicBezTo>
                      <a:pt x="14360" y="399"/>
                      <a:pt x="14662" y="303"/>
                      <a:pt x="14807" y="182"/>
                    </a:cubicBezTo>
                    <a:cubicBezTo>
                      <a:pt x="14964" y="303"/>
                      <a:pt x="15278" y="399"/>
                      <a:pt x="15629" y="399"/>
                    </a:cubicBezTo>
                    <a:cubicBezTo>
                      <a:pt x="15967" y="399"/>
                      <a:pt x="16294" y="303"/>
                      <a:pt x="16439" y="182"/>
                    </a:cubicBezTo>
                    <a:cubicBezTo>
                      <a:pt x="16596" y="303"/>
                      <a:pt x="16910" y="399"/>
                      <a:pt x="17261" y="399"/>
                    </a:cubicBezTo>
                    <a:cubicBezTo>
                      <a:pt x="17623" y="399"/>
                      <a:pt x="17926" y="303"/>
                      <a:pt x="18071" y="182"/>
                    </a:cubicBezTo>
                    <a:cubicBezTo>
                      <a:pt x="18228" y="303"/>
                      <a:pt x="18542" y="399"/>
                      <a:pt x="18892" y="399"/>
                    </a:cubicBezTo>
                    <a:cubicBezTo>
                      <a:pt x="19255" y="399"/>
                      <a:pt x="19557" y="303"/>
                      <a:pt x="19702" y="182"/>
                    </a:cubicBezTo>
                    <a:cubicBezTo>
                      <a:pt x="19859" y="303"/>
                      <a:pt x="20174" y="399"/>
                      <a:pt x="20524" y="399"/>
                    </a:cubicBezTo>
                    <a:cubicBezTo>
                      <a:pt x="21032" y="399"/>
                      <a:pt x="21455" y="218"/>
                      <a:pt x="21455" y="1"/>
                    </a:cubicBezTo>
                  </a:path>
                </a:pathLst>
              </a:custGeom>
              <a:solidFill>
                <a:srgbClr val="E3AFA1"/>
              </a:solidFill>
              <a:ln w="850" cap="flat" cmpd="sng">
                <a:solidFill>
                  <a:srgbClr val="E3AFA1"/>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 name="Google Shape;290;p13"/>
              <p:cNvSpPr/>
              <p:nvPr/>
            </p:nvSpPr>
            <p:spPr>
              <a:xfrm>
                <a:off x="1191632" y="2301462"/>
                <a:ext cx="2242852" cy="41815"/>
              </a:xfrm>
              <a:custGeom>
                <a:avLst/>
                <a:gdLst/>
                <a:ahLst/>
                <a:cxnLst/>
                <a:rect l="l" t="t" r="r" b="b"/>
                <a:pathLst>
                  <a:path w="21455" h="400" fill="none" extrusionOk="0">
                    <a:moveTo>
                      <a:pt x="1" y="1"/>
                    </a:moveTo>
                    <a:cubicBezTo>
                      <a:pt x="1" y="219"/>
                      <a:pt x="424" y="400"/>
                      <a:pt x="944" y="400"/>
                    </a:cubicBezTo>
                    <a:cubicBezTo>
                      <a:pt x="1306" y="400"/>
                      <a:pt x="1608" y="303"/>
                      <a:pt x="1753" y="182"/>
                    </a:cubicBezTo>
                    <a:cubicBezTo>
                      <a:pt x="1910" y="303"/>
                      <a:pt x="2225" y="400"/>
                      <a:pt x="2575" y="400"/>
                    </a:cubicBezTo>
                    <a:cubicBezTo>
                      <a:pt x="2938" y="400"/>
                      <a:pt x="3240" y="303"/>
                      <a:pt x="3385" y="182"/>
                    </a:cubicBezTo>
                    <a:cubicBezTo>
                      <a:pt x="3542" y="303"/>
                      <a:pt x="3856" y="400"/>
                      <a:pt x="4207" y="400"/>
                    </a:cubicBezTo>
                    <a:cubicBezTo>
                      <a:pt x="4570" y="400"/>
                      <a:pt x="4872" y="303"/>
                      <a:pt x="5017" y="182"/>
                    </a:cubicBezTo>
                    <a:cubicBezTo>
                      <a:pt x="5174" y="303"/>
                      <a:pt x="5488" y="400"/>
                      <a:pt x="5839" y="400"/>
                    </a:cubicBezTo>
                    <a:cubicBezTo>
                      <a:pt x="6177" y="400"/>
                      <a:pt x="6503" y="303"/>
                      <a:pt x="6648" y="182"/>
                    </a:cubicBezTo>
                    <a:cubicBezTo>
                      <a:pt x="6806" y="303"/>
                      <a:pt x="7120" y="400"/>
                      <a:pt x="7470" y="400"/>
                    </a:cubicBezTo>
                    <a:cubicBezTo>
                      <a:pt x="7809" y="400"/>
                      <a:pt x="8135" y="303"/>
                      <a:pt x="8280" y="182"/>
                    </a:cubicBezTo>
                    <a:cubicBezTo>
                      <a:pt x="8437" y="303"/>
                      <a:pt x="8752" y="400"/>
                      <a:pt x="9102" y="400"/>
                    </a:cubicBezTo>
                    <a:cubicBezTo>
                      <a:pt x="9465" y="400"/>
                      <a:pt x="9767" y="303"/>
                      <a:pt x="9912" y="182"/>
                    </a:cubicBezTo>
                    <a:cubicBezTo>
                      <a:pt x="10069" y="303"/>
                      <a:pt x="10383" y="400"/>
                      <a:pt x="10734" y="400"/>
                    </a:cubicBezTo>
                    <a:cubicBezTo>
                      <a:pt x="11096" y="400"/>
                      <a:pt x="11399" y="303"/>
                      <a:pt x="11544" y="182"/>
                    </a:cubicBezTo>
                    <a:cubicBezTo>
                      <a:pt x="11701" y="303"/>
                      <a:pt x="12015" y="400"/>
                      <a:pt x="12366" y="400"/>
                    </a:cubicBezTo>
                    <a:cubicBezTo>
                      <a:pt x="12728" y="400"/>
                      <a:pt x="13030" y="303"/>
                      <a:pt x="13175" y="182"/>
                    </a:cubicBezTo>
                    <a:cubicBezTo>
                      <a:pt x="13333" y="303"/>
                      <a:pt x="13647" y="400"/>
                      <a:pt x="13997" y="400"/>
                    </a:cubicBezTo>
                    <a:cubicBezTo>
                      <a:pt x="14360" y="400"/>
                      <a:pt x="14662" y="303"/>
                      <a:pt x="14807" y="182"/>
                    </a:cubicBezTo>
                    <a:cubicBezTo>
                      <a:pt x="14964" y="303"/>
                      <a:pt x="15278" y="400"/>
                      <a:pt x="15629" y="400"/>
                    </a:cubicBezTo>
                    <a:cubicBezTo>
                      <a:pt x="15967" y="400"/>
                      <a:pt x="16294" y="303"/>
                      <a:pt x="16439" y="182"/>
                    </a:cubicBezTo>
                    <a:cubicBezTo>
                      <a:pt x="16596" y="303"/>
                      <a:pt x="16910" y="400"/>
                      <a:pt x="17261" y="400"/>
                    </a:cubicBezTo>
                    <a:cubicBezTo>
                      <a:pt x="17623" y="400"/>
                      <a:pt x="17926" y="303"/>
                      <a:pt x="18071" y="182"/>
                    </a:cubicBezTo>
                    <a:cubicBezTo>
                      <a:pt x="18228" y="303"/>
                      <a:pt x="18542" y="400"/>
                      <a:pt x="18892" y="400"/>
                    </a:cubicBezTo>
                    <a:cubicBezTo>
                      <a:pt x="19255" y="400"/>
                      <a:pt x="19557" y="303"/>
                      <a:pt x="19702" y="182"/>
                    </a:cubicBezTo>
                    <a:cubicBezTo>
                      <a:pt x="19859" y="303"/>
                      <a:pt x="20174" y="400"/>
                      <a:pt x="20524" y="400"/>
                    </a:cubicBezTo>
                    <a:cubicBezTo>
                      <a:pt x="21032" y="400"/>
                      <a:pt x="21455" y="219"/>
                      <a:pt x="21455" y="1"/>
                    </a:cubicBezTo>
                  </a:path>
                </a:pathLst>
              </a:custGeom>
              <a:solidFill>
                <a:srgbClr val="E3AFA1"/>
              </a:solidFill>
              <a:ln w="850" cap="flat" cmpd="sng">
                <a:solidFill>
                  <a:srgbClr val="E3AFA1"/>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291;p13"/>
              <p:cNvSpPr/>
              <p:nvPr/>
            </p:nvSpPr>
            <p:spPr>
              <a:xfrm>
                <a:off x="787286" y="1983149"/>
                <a:ext cx="2630791" cy="46833"/>
              </a:xfrm>
              <a:custGeom>
                <a:avLst/>
                <a:gdLst/>
                <a:ahLst/>
                <a:cxnLst/>
                <a:rect l="l" t="t" r="r" b="b"/>
                <a:pathLst>
                  <a:path w="25166" h="448" extrusionOk="0">
                    <a:moveTo>
                      <a:pt x="182" y="0"/>
                    </a:moveTo>
                    <a:lnTo>
                      <a:pt x="1" y="447"/>
                    </a:lnTo>
                    <a:lnTo>
                      <a:pt x="25166" y="447"/>
                    </a:lnTo>
                    <a:lnTo>
                      <a:pt x="25166" y="0"/>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292;p13"/>
              <p:cNvSpPr/>
              <p:nvPr/>
            </p:nvSpPr>
            <p:spPr>
              <a:xfrm>
                <a:off x="912416" y="2156157"/>
                <a:ext cx="31675" cy="139139"/>
              </a:xfrm>
              <a:custGeom>
                <a:avLst/>
                <a:gdLst/>
                <a:ahLst/>
                <a:cxnLst/>
                <a:rect l="l" t="t" r="r" b="b"/>
                <a:pathLst>
                  <a:path w="303" h="1331" extrusionOk="0">
                    <a:moveTo>
                      <a:pt x="1" y="1"/>
                    </a:moveTo>
                    <a:lnTo>
                      <a:pt x="1" y="1331"/>
                    </a:lnTo>
                    <a:lnTo>
                      <a:pt x="303" y="1331"/>
                    </a:lnTo>
                    <a:lnTo>
                      <a:pt x="303"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13"/>
              <p:cNvSpPr/>
              <p:nvPr/>
            </p:nvSpPr>
            <p:spPr>
              <a:xfrm>
                <a:off x="1016011" y="2156157"/>
                <a:ext cx="31675" cy="139139"/>
              </a:xfrm>
              <a:custGeom>
                <a:avLst/>
                <a:gdLst/>
                <a:ahLst/>
                <a:cxnLst/>
                <a:rect l="l" t="t" r="r" b="b"/>
                <a:pathLst>
                  <a:path w="303" h="1331" extrusionOk="0">
                    <a:moveTo>
                      <a:pt x="1" y="1"/>
                    </a:moveTo>
                    <a:lnTo>
                      <a:pt x="1" y="1331"/>
                    </a:lnTo>
                    <a:lnTo>
                      <a:pt x="303" y="1331"/>
                    </a:lnTo>
                    <a:lnTo>
                      <a:pt x="303"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13"/>
              <p:cNvSpPr/>
              <p:nvPr/>
            </p:nvSpPr>
            <p:spPr>
              <a:xfrm>
                <a:off x="673655" y="2469556"/>
                <a:ext cx="612903" cy="1440527"/>
              </a:xfrm>
              <a:custGeom>
                <a:avLst/>
                <a:gdLst/>
                <a:ahLst/>
                <a:cxnLst/>
                <a:rect l="l" t="t" r="r" b="b"/>
                <a:pathLst>
                  <a:path w="5863" h="13780" extrusionOk="0">
                    <a:moveTo>
                      <a:pt x="0" y="0"/>
                    </a:moveTo>
                    <a:lnTo>
                      <a:pt x="0" y="13780"/>
                    </a:lnTo>
                    <a:lnTo>
                      <a:pt x="5862" y="13780"/>
                    </a:lnTo>
                    <a:lnTo>
                      <a:pt x="5862"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 name="Google Shape;295;p13"/>
              <p:cNvSpPr/>
              <p:nvPr/>
            </p:nvSpPr>
            <p:spPr>
              <a:xfrm>
                <a:off x="1247245" y="2469556"/>
                <a:ext cx="105" cy="1146149"/>
              </a:xfrm>
              <a:custGeom>
                <a:avLst/>
                <a:gdLst/>
                <a:ahLst/>
                <a:cxnLst/>
                <a:rect l="l" t="t" r="r" b="b"/>
                <a:pathLst>
                  <a:path w="1" h="10964" fill="none" extrusionOk="0">
                    <a:moveTo>
                      <a:pt x="1" y="0"/>
                    </a:moveTo>
                    <a:lnTo>
                      <a:pt x="1" y="10963"/>
                    </a:lnTo>
                  </a:path>
                </a:pathLst>
              </a:custGeom>
              <a:solidFill>
                <a:srgbClr val="6B4036"/>
              </a:solid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6" name="Google Shape;296;p13"/>
              <p:cNvSpPr/>
              <p:nvPr/>
            </p:nvSpPr>
            <p:spPr>
              <a:xfrm>
                <a:off x="266800" y="3615586"/>
                <a:ext cx="783404" cy="294482"/>
              </a:xfrm>
              <a:custGeom>
                <a:avLst/>
                <a:gdLst/>
                <a:ahLst/>
                <a:cxnLst/>
                <a:rect l="l" t="t" r="r" b="b"/>
                <a:pathLst>
                  <a:path w="7494" h="2817" extrusionOk="0">
                    <a:moveTo>
                      <a:pt x="2333" y="0"/>
                    </a:moveTo>
                    <a:lnTo>
                      <a:pt x="2333" y="472"/>
                    </a:lnTo>
                    <a:lnTo>
                      <a:pt x="1874" y="472"/>
                    </a:lnTo>
                    <a:lnTo>
                      <a:pt x="1874" y="943"/>
                    </a:lnTo>
                    <a:lnTo>
                      <a:pt x="1402" y="943"/>
                    </a:lnTo>
                    <a:lnTo>
                      <a:pt x="1402" y="1414"/>
                    </a:lnTo>
                    <a:lnTo>
                      <a:pt x="931" y="1414"/>
                    </a:lnTo>
                    <a:lnTo>
                      <a:pt x="931" y="1874"/>
                    </a:lnTo>
                    <a:lnTo>
                      <a:pt x="459" y="1874"/>
                    </a:lnTo>
                    <a:lnTo>
                      <a:pt x="459" y="2345"/>
                    </a:lnTo>
                    <a:lnTo>
                      <a:pt x="0" y="2345"/>
                    </a:lnTo>
                    <a:lnTo>
                      <a:pt x="0" y="2817"/>
                    </a:lnTo>
                    <a:lnTo>
                      <a:pt x="7494" y="2817"/>
                    </a:lnTo>
                    <a:lnTo>
                      <a:pt x="7494" y="0"/>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13"/>
              <p:cNvSpPr/>
              <p:nvPr/>
            </p:nvSpPr>
            <p:spPr>
              <a:xfrm>
                <a:off x="3294169" y="2469556"/>
                <a:ext cx="105" cy="1440527"/>
              </a:xfrm>
              <a:custGeom>
                <a:avLst/>
                <a:gdLst/>
                <a:ahLst/>
                <a:cxnLst/>
                <a:rect l="l" t="t" r="r" b="b"/>
                <a:pathLst>
                  <a:path w="1" h="13780" fill="none" extrusionOk="0">
                    <a:moveTo>
                      <a:pt x="0" y="0"/>
                    </a:moveTo>
                    <a:lnTo>
                      <a:pt x="0" y="13780"/>
                    </a:lnTo>
                  </a:path>
                </a:pathLst>
              </a:custGeom>
              <a:noFill/>
              <a:ln w="850" cap="flat" cmpd="sng">
                <a:solidFill>
                  <a:srgbClr val="A66028"/>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298;p13"/>
              <p:cNvSpPr/>
              <p:nvPr/>
            </p:nvSpPr>
            <p:spPr>
              <a:xfrm>
                <a:off x="2384390" y="3615586"/>
                <a:ext cx="1190369" cy="294482"/>
              </a:xfrm>
              <a:custGeom>
                <a:avLst/>
                <a:gdLst/>
                <a:ahLst/>
                <a:cxnLst/>
                <a:rect l="l" t="t" r="r" b="b"/>
                <a:pathLst>
                  <a:path w="11387" h="2817" extrusionOk="0">
                    <a:moveTo>
                      <a:pt x="1" y="0"/>
                    </a:moveTo>
                    <a:lnTo>
                      <a:pt x="1" y="2817"/>
                    </a:lnTo>
                    <a:lnTo>
                      <a:pt x="11387" y="2817"/>
                    </a:lnTo>
                    <a:lnTo>
                      <a:pt x="11387" y="2345"/>
                    </a:lnTo>
                    <a:lnTo>
                      <a:pt x="10927" y="2345"/>
                    </a:lnTo>
                    <a:lnTo>
                      <a:pt x="10927" y="1874"/>
                    </a:lnTo>
                    <a:lnTo>
                      <a:pt x="10468" y="1874"/>
                    </a:lnTo>
                    <a:lnTo>
                      <a:pt x="10468" y="1414"/>
                    </a:lnTo>
                    <a:lnTo>
                      <a:pt x="9997" y="1414"/>
                    </a:lnTo>
                    <a:lnTo>
                      <a:pt x="9997" y="943"/>
                    </a:lnTo>
                    <a:lnTo>
                      <a:pt x="9537" y="943"/>
                    </a:lnTo>
                    <a:lnTo>
                      <a:pt x="9537" y="472"/>
                    </a:lnTo>
                    <a:lnTo>
                      <a:pt x="9066" y="472"/>
                    </a:lnTo>
                    <a:lnTo>
                      <a:pt x="9066" y="0"/>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299;p13"/>
              <p:cNvSpPr/>
              <p:nvPr/>
            </p:nvSpPr>
            <p:spPr>
              <a:xfrm>
                <a:off x="1333174" y="2469556"/>
                <a:ext cx="105" cy="1440527"/>
              </a:xfrm>
              <a:custGeom>
                <a:avLst/>
                <a:gdLst/>
                <a:ahLst/>
                <a:cxnLst/>
                <a:rect l="l" t="t" r="r" b="b"/>
                <a:pathLst>
                  <a:path w="1" h="13780" fill="none" extrusionOk="0">
                    <a:moveTo>
                      <a:pt x="0" y="0"/>
                    </a:moveTo>
                    <a:lnTo>
                      <a:pt x="0" y="13780"/>
                    </a:lnTo>
                  </a:path>
                </a:pathLst>
              </a:custGeom>
              <a:solidFill>
                <a:srgbClr val="6B4036"/>
              </a:solid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 name="Google Shape;300;p13"/>
              <p:cNvSpPr/>
              <p:nvPr/>
            </p:nvSpPr>
            <p:spPr>
              <a:xfrm>
                <a:off x="673655" y="2469556"/>
                <a:ext cx="2678773" cy="64500"/>
              </a:xfrm>
              <a:custGeom>
                <a:avLst/>
                <a:gdLst/>
                <a:ahLst/>
                <a:cxnLst/>
                <a:rect l="l" t="t" r="r" b="b"/>
                <a:pathLst>
                  <a:path w="25625" h="617" extrusionOk="0">
                    <a:moveTo>
                      <a:pt x="0" y="0"/>
                    </a:moveTo>
                    <a:lnTo>
                      <a:pt x="0" y="617"/>
                    </a:lnTo>
                    <a:lnTo>
                      <a:pt x="25624" y="617"/>
                    </a:lnTo>
                    <a:lnTo>
                      <a:pt x="25624" y="0"/>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 name="Google Shape;301;p13"/>
              <p:cNvSpPr/>
              <p:nvPr/>
            </p:nvSpPr>
            <p:spPr>
              <a:xfrm>
                <a:off x="912416" y="3462650"/>
                <a:ext cx="374140" cy="153043"/>
              </a:xfrm>
              <a:custGeom>
                <a:avLst/>
                <a:gdLst/>
                <a:ahLst/>
                <a:cxnLst/>
                <a:rect l="l" t="t" r="r" b="b"/>
                <a:pathLst>
                  <a:path w="3579" h="1464" extrusionOk="0">
                    <a:moveTo>
                      <a:pt x="1" y="1"/>
                    </a:moveTo>
                    <a:lnTo>
                      <a:pt x="1" y="1463"/>
                    </a:lnTo>
                    <a:lnTo>
                      <a:pt x="3578" y="1463"/>
                    </a:lnTo>
                    <a:lnTo>
                      <a:pt x="3578"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 name="Google Shape;302;p13"/>
              <p:cNvSpPr/>
              <p:nvPr/>
            </p:nvSpPr>
            <p:spPr>
              <a:xfrm>
                <a:off x="1004617" y="3462650"/>
                <a:ext cx="281938" cy="153043"/>
              </a:xfrm>
              <a:custGeom>
                <a:avLst/>
                <a:gdLst/>
                <a:ahLst/>
                <a:cxnLst/>
                <a:rect l="l" t="t" r="r" b="b"/>
                <a:pathLst>
                  <a:path w="2697" h="1464" extrusionOk="0">
                    <a:moveTo>
                      <a:pt x="1" y="1"/>
                    </a:moveTo>
                    <a:lnTo>
                      <a:pt x="1" y="1463"/>
                    </a:lnTo>
                    <a:lnTo>
                      <a:pt x="2696" y="1463"/>
                    </a:lnTo>
                    <a:lnTo>
                      <a:pt x="2696"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303;p13"/>
              <p:cNvSpPr/>
              <p:nvPr/>
            </p:nvSpPr>
            <p:spPr>
              <a:xfrm>
                <a:off x="765856" y="3615586"/>
                <a:ext cx="520701" cy="294482"/>
              </a:xfrm>
              <a:custGeom>
                <a:avLst/>
                <a:gdLst/>
                <a:ahLst/>
                <a:cxnLst/>
                <a:rect l="l" t="t" r="r" b="b"/>
                <a:pathLst>
                  <a:path w="4981" h="2817" extrusionOk="0">
                    <a:moveTo>
                      <a:pt x="2321" y="0"/>
                    </a:moveTo>
                    <a:lnTo>
                      <a:pt x="2321" y="472"/>
                    </a:lnTo>
                    <a:lnTo>
                      <a:pt x="1874" y="472"/>
                    </a:lnTo>
                    <a:lnTo>
                      <a:pt x="1874" y="943"/>
                    </a:lnTo>
                    <a:lnTo>
                      <a:pt x="1403" y="943"/>
                    </a:lnTo>
                    <a:lnTo>
                      <a:pt x="1403" y="1414"/>
                    </a:lnTo>
                    <a:lnTo>
                      <a:pt x="931" y="1414"/>
                    </a:lnTo>
                    <a:lnTo>
                      <a:pt x="931" y="1874"/>
                    </a:lnTo>
                    <a:lnTo>
                      <a:pt x="460" y="1874"/>
                    </a:lnTo>
                    <a:lnTo>
                      <a:pt x="460" y="2345"/>
                    </a:lnTo>
                    <a:lnTo>
                      <a:pt x="0" y="2345"/>
                    </a:lnTo>
                    <a:lnTo>
                      <a:pt x="0" y="2817"/>
                    </a:lnTo>
                    <a:lnTo>
                      <a:pt x="4980" y="2817"/>
                    </a:lnTo>
                    <a:lnTo>
                      <a:pt x="4980"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304;p13"/>
              <p:cNvSpPr/>
              <p:nvPr/>
            </p:nvSpPr>
            <p:spPr>
              <a:xfrm>
                <a:off x="2347803" y="3615586"/>
                <a:ext cx="523210" cy="294482"/>
              </a:xfrm>
              <a:custGeom>
                <a:avLst/>
                <a:gdLst/>
                <a:ahLst/>
                <a:cxnLst/>
                <a:rect l="l" t="t" r="r" b="b"/>
                <a:pathLst>
                  <a:path w="5005" h="2817" extrusionOk="0">
                    <a:moveTo>
                      <a:pt x="0" y="0"/>
                    </a:moveTo>
                    <a:lnTo>
                      <a:pt x="0" y="2817"/>
                    </a:lnTo>
                    <a:lnTo>
                      <a:pt x="5004" y="2817"/>
                    </a:lnTo>
                    <a:lnTo>
                      <a:pt x="5004" y="2345"/>
                    </a:lnTo>
                    <a:lnTo>
                      <a:pt x="4533" y="2345"/>
                    </a:lnTo>
                    <a:lnTo>
                      <a:pt x="4533" y="1874"/>
                    </a:lnTo>
                    <a:lnTo>
                      <a:pt x="4061" y="1874"/>
                    </a:lnTo>
                    <a:lnTo>
                      <a:pt x="4061" y="1414"/>
                    </a:lnTo>
                    <a:lnTo>
                      <a:pt x="3590" y="1414"/>
                    </a:lnTo>
                    <a:lnTo>
                      <a:pt x="3590" y="943"/>
                    </a:lnTo>
                    <a:lnTo>
                      <a:pt x="3131" y="943"/>
                    </a:lnTo>
                    <a:lnTo>
                      <a:pt x="3131" y="472"/>
                    </a:lnTo>
                    <a:lnTo>
                      <a:pt x="2671" y="472"/>
                    </a:lnTo>
                    <a:lnTo>
                      <a:pt x="2671"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305;p13"/>
              <p:cNvSpPr/>
              <p:nvPr/>
            </p:nvSpPr>
            <p:spPr>
              <a:xfrm>
                <a:off x="1286446" y="2469556"/>
                <a:ext cx="105" cy="1440527"/>
              </a:xfrm>
              <a:custGeom>
                <a:avLst/>
                <a:gdLst/>
                <a:ahLst/>
                <a:cxnLst/>
                <a:rect l="l" t="t" r="r" b="b"/>
                <a:pathLst>
                  <a:path w="1" h="13780" fill="none" extrusionOk="0">
                    <a:moveTo>
                      <a:pt x="0" y="0"/>
                    </a:moveTo>
                    <a:lnTo>
                      <a:pt x="0" y="13780"/>
                    </a:lnTo>
                  </a:path>
                </a:pathLst>
              </a:custGeom>
              <a:solidFill>
                <a:srgbClr val="6B4036"/>
              </a:solidFill>
              <a:ln w="850" cap="flat" cmpd="sng">
                <a:solidFill>
                  <a:srgbClr val="A66028"/>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 name="Google Shape;306;p13"/>
              <p:cNvSpPr/>
              <p:nvPr/>
            </p:nvSpPr>
            <p:spPr>
              <a:xfrm>
                <a:off x="719128" y="2469556"/>
                <a:ext cx="105" cy="1146149"/>
              </a:xfrm>
              <a:custGeom>
                <a:avLst/>
                <a:gdLst/>
                <a:ahLst/>
                <a:cxnLst/>
                <a:rect l="l" t="t" r="r" b="b"/>
                <a:pathLst>
                  <a:path w="1" h="10964" fill="none" extrusionOk="0">
                    <a:moveTo>
                      <a:pt x="0" y="0"/>
                    </a:moveTo>
                    <a:lnTo>
                      <a:pt x="0" y="10963"/>
                    </a:lnTo>
                  </a:path>
                </a:pathLst>
              </a:custGeom>
              <a:solidFill>
                <a:srgbClr val="6B4036"/>
              </a:solid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 name="Google Shape;307;p13"/>
              <p:cNvSpPr/>
              <p:nvPr/>
            </p:nvSpPr>
            <p:spPr>
              <a:xfrm>
                <a:off x="2403416" y="2856235"/>
                <a:ext cx="80912" cy="759465"/>
              </a:xfrm>
              <a:custGeom>
                <a:avLst/>
                <a:gdLst/>
                <a:ahLst/>
                <a:cxnLst/>
                <a:rect l="l" t="t" r="r" b="b"/>
                <a:pathLst>
                  <a:path w="774" h="7265" fill="none" extrusionOk="0">
                    <a:moveTo>
                      <a:pt x="677" y="423"/>
                    </a:moveTo>
                    <a:lnTo>
                      <a:pt x="677" y="242"/>
                    </a:lnTo>
                    <a:lnTo>
                      <a:pt x="774" y="242"/>
                    </a:lnTo>
                    <a:lnTo>
                      <a:pt x="774" y="0"/>
                    </a:lnTo>
                    <a:lnTo>
                      <a:pt x="0" y="0"/>
                    </a:lnTo>
                    <a:lnTo>
                      <a:pt x="0" y="242"/>
                    </a:lnTo>
                    <a:lnTo>
                      <a:pt x="85" y="242"/>
                    </a:lnTo>
                    <a:lnTo>
                      <a:pt x="85" y="423"/>
                    </a:lnTo>
                    <a:lnTo>
                      <a:pt x="193" y="423"/>
                    </a:lnTo>
                    <a:lnTo>
                      <a:pt x="193" y="6841"/>
                    </a:lnTo>
                    <a:lnTo>
                      <a:pt x="85" y="6841"/>
                    </a:lnTo>
                    <a:lnTo>
                      <a:pt x="85" y="7023"/>
                    </a:lnTo>
                    <a:lnTo>
                      <a:pt x="0" y="7023"/>
                    </a:lnTo>
                    <a:lnTo>
                      <a:pt x="0" y="7264"/>
                    </a:lnTo>
                    <a:lnTo>
                      <a:pt x="774" y="7264"/>
                    </a:lnTo>
                    <a:lnTo>
                      <a:pt x="774" y="7023"/>
                    </a:lnTo>
                    <a:lnTo>
                      <a:pt x="677" y="7023"/>
                    </a:lnTo>
                    <a:lnTo>
                      <a:pt x="677" y="6841"/>
                    </a:lnTo>
                    <a:lnTo>
                      <a:pt x="568" y="6841"/>
                    </a:lnTo>
                    <a:lnTo>
                      <a:pt x="568" y="423"/>
                    </a:lnTo>
                    <a:close/>
                  </a:path>
                </a:pathLst>
              </a:custGeom>
              <a:noFill/>
              <a:ln w="850" cap="flat" cmpd="sng">
                <a:solidFill>
                  <a:srgbClr val="F0AC7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 name="Google Shape;308;p13"/>
              <p:cNvSpPr/>
              <p:nvPr/>
            </p:nvSpPr>
            <p:spPr>
              <a:xfrm>
                <a:off x="2523424" y="2856235"/>
                <a:ext cx="80912" cy="759465"/>
              </a:xfrm>
              <a:custGeom>
                <a:avLst/>
                <a:gdLst/>
                <a:ahLst/>
                <a:cxnLst/>
                <a:rect l="l" t="t" r="r" b="b"/>
                <a:pathLst>
                  <a:path w="774" h="7265" fill="none" extrusionOk="0">
                    <a:moveTo>
                      <a:pt x="665" y="423"/>
                    </a:moveTo>
                    <a:lnTo>
                      <a:pt x="665" y="242"/>
                    </a:lnTo>
                    <a:lnTo>
                      <a:pt x="774" y="242"/>
                    </a:lnTo>
                    <a:lnTo>
                      <a:pt x="774" y="0"/>
                    </a:lnTo>
                    <a:lnTo>
                      <a:pt x="0" y="0"/>
                    </a:lnTo>
                    <a:lnTo>
                      <a:pt x="0" y="242"/>
                    </a:lnTo>
                    <a:lnTo>
                      <a:pt x="85" y="242"/>
                    </a:lnTo>
                    <a:lnTo>
                      <a:pt x="85" y="423"/>
                    </a:lnTo>
                    <a:lnTo>
                      <a:pt x="182" y="423"/>
                    </a:lnTo>
                    <a:lnTo>
                      <a:pt x="182" y="6841"/>
                    </a:lnTo>
                    <a:lnTo>
                      <a:pt x="85" y="6841"/>
                    </a:lnTo>
                    <a:lnTo>
                      <a:pt x="85" y="7023"/>
                    </a:lnTo>
                    <a:lnTo>
                      <a:pt x="0" y="7023"/>
                    </a:lnTo>
                    <a:lnTo>
                      <a:pt x="0" y="7264"/>
                    </a:lnTo>
                    <a:lnTo>
                      <a:pt x="774" y="7264"/>
                    </a:lnTo>
                    <a:lnTo>
                      <a:pt x="774" y="7023"/>
                    </a:lnTo>
                    <a:lnTo>
                      <a:pt x="665" y="7023"/>
                    </a:lnTo>
                    <a:lnTo>
                      <a:pt x="665" y="6841"/>
                    </a:lnTo>
                    <a:lnTo>
                      <a:pt x="568" y="6841"/>
                    </a:lnTo>
                    <a:lnTo>
                      <a:pt x="568" y="423"/>
                    </a:lnTo>
                    <a:close/>
                  </a:path>
                </a:pathLst>
              </a:custGeom>
              <a:noFill/>
              <a:ln w="850" cap="flat" cmpd="sng">
                <a:solidFill>
                  <a:srgbClr val="F0AC7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309;p13"/>
              <p:cNvSpPr/>
              <p:nvPr/>
            </p:nvSpPr>
            <p:spPr>
              <a:xfrm>
                <a:off x="3060426" y="2856235"/>
                <a:ext cx="78403" cy="759465"/>
              </a:xfrm>
              <a:custGeom>
                <a:avLst/>
                <a:gdLst/>
                <a:ahLst/>
                <a:cxnLst/>
                <a:rect l="l" t="t" r="r" b="b"/>
                <a:pathLst>
                  <a:path w="750" h="7265" fill="none" extrusionOk="0">
                    <a:moveTo>
                      <a:pt x="665" y="423"/>
                    </a:moveTo>
                    <a:lnTo>
                      <a:pt x="665" y="242"/>
                    </a:lnTo>
                    <a:lnTo>
                      <a:pt x="750" y="242"/>
                    </a:lnTo>
                    <a:lnTo>
                      <a:pt x="750" y="0"/>
                    </a:lnTo>
                    <a:lnTo>
                      <a:pt x="0" y="0"/>
                    </a:lnTo>
                    <a:lnTo>
                      <a:pt x="0" y="242"/>
                    </a:lnTo>
                    <a:lnTo>
                      <a:pt x="85" y="242"/>
                    </a:lnTo>
                    <a:lnTo>
                      <a:pt x="85" y="423"/>
                    </a:lnTo>
                    <a:lnTo>
                      <a:pt x="181" y="423"/>
                    </a:lnTo>
                    <a:lnTo>
                      <a:pt x="181" y="6841"/>
                    </a:lnTo>
                    <a:lnTo>
                      <a:pt x="85" y="6841"/>
                    </a:lnTo>
                    <a:lnTo>
                      <a:pt x="85" y="7023"/>
                    </a:lnTo>
                    <a:lnTo>
                      <a:pt x="0" y="7023"/>
                    </a:lnTo>
                    <a:lnTo>
                      <a:pt x="0" y="7264"/>
                    </a:lnTo>
                    <a:lnTo>
                      <a:pt x="750" y="7264"/>
                    </a:lnTo>
                    <a:lnTo>
                      <a:pt x="750" y="7023"/>
                    </a:lnTo>
                    <a:lnTo>
                      <a:pt x="665" y="7023"/>
                    </a:lnTo>
                    <a:lnTo>
                      <a:pt x="665" y="6841"/>
                    </a:lnTo>
                    <a:lnTo>
                      <a:pt x="568" y="6841"/>
                    </a:lnTo>
                    <a:lnTo>
                      <a:pt x="568" y="423"/>
                    </a:lnTo>
                    <a:close/>
                  </a:path>
                </a:pathLst>
              </a:custGeom>
              <a:noFill/>
              <a:ln w="850" cap="flat" cmpd="sng">
                <a:solidFill>
                  <a:srgbClr val="F0AC7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310;p13"/>
              <p:cNvSpPr/>
              <p:nvPr/>
            </p:nvSpPr>
            <p:spPr>
              <a:xfrm>
                <a:off x="3179179" y="2856235"/>
                <a:ext cx="79658" cy="759465"/>
              </a:xfrm>
              <a:custGeom>
                <a:avLst/>
                <a:gdLst/>
                <a:ahLst/>
                <a:cxnLst/>
                <a:rect l="l" t="t" r="r" b="b"/>
                <a:pathLst>
                  <a:path w="762" h="7265" fill="none" extrusionOk="0">
                    <a:moveTo>
                      <a:pt x="677" y="423"/>
                    </a:moveTo>
                    <a:lnTo>
                      <a:pt x="677" y="242"/>
                    </a:lnTo>
                    <a:lnTo>
                      <a:pt x="762" y="242"/>
                    </a:lnTo>
                    <a:lnTo>
                      <a:pt x="762" y="0"/>
                    </a:lnTo>
                    <a:lnTo>
                      <a:pt x="0" y="0"/>
                    </a:lnTo>
                    <a:lnTo>
                      <a:pt x="0" y="242"/>
                    </a:lnTo>
                    <a:lnTo>
                      <a:pt x="85" y="242"/>
                    </a:lnTo>
                    <a:lnTo>
                      <a:pt x="85" y="423"/>
                    </a:lnTo>
                    <a:lnTo>
                      <a:pt x="194" y="423"/>
                    </a:lnTo>
                    <a:lnTo>
                      <a:pt x="194" y="6841"/>
                    </a:lnTo>
                    <a:lnTo>
                      <a:pt x="85" y="6841"/>
                    </a:lnTo>
                    <a:lnTo>
                      <a:pt x="85" y="7023"/>
                    </a:lnTo>
                    <a:lnTo>
                      <a:pt x="0" y="7023"/>
                    </a:lnTo>
                    <a:lnTo>
                      <a:pt x="0" y="7264"/>
                    </a:lnTo>
                    <a:lnTo>
                      <a:pt x="762" y="7264"/>
                    </a:lnTo>
                    <a:lnTo>
                      <a:pt x="762" y="7023"/>
                    </a:lnTo>
                    <a:lnTo>
                      <a:pt x="677" y="7023"/>
                    </a:lnTo>
                    <a:lnTo>
                      <a:pt x="677" y="6841"/>
                    </a:lnTo>
                    <a:lnTo>
                      <a:pt x="568" y="6841"/>
                    </a:lnTo>
                    <a:lnTo>
                      <a:pt x="568" y="423"/>
                    </a:lnTo>
                    <a:close/>
                  </a:path>
                </a:pathLst>
              </a:custGeom>
              <a:noFill/>
              <a:ln w="850" cap="flat" cmpd="sng">
                <a:solidFill>
                  <a:srgbClr val="F0AC7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 name="Google Shape;311;p13"/>
              <p:cNvSpPr/>
              <p:nvPr/>
            </p:nvSpPr>
            <p:spPr>
              <a:xfrm>
                <a:off x="2292189" y="2806894"/>
                <a:ext cx="1060219" cy="49446"/>
              </a:xfrm>
              <a:custGeom>
                <a:avLst/>
                <a:gdLst/>
                <a:ahLst/>
                <a:cxnLst/>
                <a:rect l="l" t="t" r="r" b="b"/>
                <a:pathLst>
                  <a:path w="10142" h="473" extrusionOk="0">
                    <a:moveTo>
                      <a:pt x="0" y="1"/>
                    </a:moveTo>
                    <a:lnTo>
                      <a:pt x="0" y="472"/>
                    </a:lnTo>
                    <a:lnTo>
                      <a:pt x="10141" y="472"/>
                    </a:lnTo>
                    <a:lnTo>
                      <a:pt x="10141"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2" name="Google Shape;312;p13"/>
              <p:cNvSpPr/>
              <p:nvPr/>
            </p:nvSpPr>
            <p:spPr>
              <a:xfrm>
                <a:off x="2347803" y="2830938"/>
                <a:ext cx="105" cy="1079141"/>
              </a:xfrm>
              <a:custGeom>
                <a:avLst/>
                <a:gdLst/>
                <a:ahLst/>
                <a:cxnLst/>
                <a:rect l="l" t="t" r="r" b="b"/>
                <a:pathLst>
                  <a:path w="1" h="10323" fill="none" extrusionOk="0">
                    <a:moveTo>
                      <a:pt x="0" y="0"/>
                    </a:moveTo>
                    <a:lnTo>
                      <a:pt x="0" y="10323"/>
                    </a:lnTo>
                  </a:path>
                </a:pathLst>
              </a:custGeom>
              <a:solidFill>
                <a:srgbClr val="6B4036"/>
              </a:solid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3" name="Google Shape;313;p13"/>
              <p:cNvSpPr/>
              <p:nvPr/>
            </p:nvSpPr>
            <p:spPr>
              <a:xfrm>
                <a:off x="2691413" y="3142978"/>
                <a:ext cx="259148" cy="478991"/>
              </a:xfrm>
              <a:custGeom>
                <a:avLst/>
                <a:gdLst/>
                <a:ahLst/>
                <a:cxnLst/>
                <a:rect l="l" t="t" r="r" b="b"/>
                <a:pathLst>
                  <a:path w="2479" h="4582" extrusionOk="0">
                    <a:moveTo>
                      <a:pt x="1149" y="1"/>
                    </a:moveTo>
                    <a:cubicBezTo>
                      <a:pt x="521" y="1"/>
                      <a:pt x="1" y="521"/>
                      <a:pt x="1" y="1161"/>
                    </a:cubicBezTo>
                    <a:lnTo>
                      <a:pt x="1" y="4582"/>
                    </a:lnTo>
                    <a:lnTo>
                      <a:pt x="2479" y="4582"/>
                    </a:lnTo>
                    <a:lnTo>
                      <a:pt x="2479" y="1161"/>
                    </a:lnTo>
                    <a:cubicBezTo>
                      <a:pt x="2479" y="521"/>
                      <a:pt x="1971" y="1"/>
                      <a:pt x="1330"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4" name="Google Shape;314;p13"/>
              <p:cNvSpPr/>
              <p:nvPr/>
            </p:nvSpPr>
            <p:spPr>
              <a:xfrm>
                <a:off x="2821561" y="3144232"/>
                <a:ext cx="105" cy="471464"/>
              </a:xfrm>
              <a:custGeom>
                <a:avLst/>
                <a:gdLst/>
                <a:ahLst/>
                <a:cxnLst/>
                <a:rect l="l" t="t" r="r" b="b"/>
                <a:pathLst>
                  <a:path w="1" h="4510" fill="none" extrusionOk="0">
                    <a:moveTo>
                      <a:pt x="1" y="1"/>
                    </a:moveTo>
                    <a:lnTo>
                      <a:pt x="1" y="4509"/>
                    </a:lnTo>
                  </a:path>
                </a:pathLst>
              </a:custGeom>
              <a:solidFill>
                <a:srgbClr val="6B4036"/>
              </a:solidFill>
              <a:ln w="850" cap="flat" cmpd="sng">
                <a:solidFill>
                  <a:srgbClr val="A66028"/>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5" name="Google Shape;315;p13"/>
              <p:cNvSpPr/>
              <p:nvPr/>
            </p:nvSpPr>
            <p:spPr>
              <a:xfrm>
                <a:off x="1940948" y="2856235"/>
                <a:ext cx="249008" cy="428395"/>
              </a:xfrm>
              <a:custGeom>
                <a:avLst/>
                <a:gdLst/>
                <a:ahLst/>
                <a:cxnLst/>
                <a:rect l="l" t="t" r="r" b="b"/>
                <a:pathLst>
                  <a:path w="2382" h="4098" extrusionOk="0">
                    <a:moveTo>
                      <a:pt x="1100" y="0"/>
                    </a:moveTo>
                    <a:cubicBezTo>
                      <a:pt x="496" y="0"/>
                      <a:pt x="0" y="496"/>
                      <a:pt x="0" y="1100"/>
                    </a:cubicBezTo>
                    <a:lnTo>
                      <a:pt x="0" y="4098"/>
                    </a:lnTo>
                    <a:lnTo>
                      <a:pt x="2381" y="4098"/>
                    </a:lnTo>
                    <a:lnTo>
                      <a:pt x="2381" y="1100"/>
                    </a:lnTo>
                    <a:cubicBezTo>
                      <a:pt x="2381" y="496"/>
                      <a:pt x="1886" y="0"/>
                      <a:pt x="1281" y="0"/>
                    </a:cubicBezTo>
                    <a:close/>
                  </a:path>
                </a:pathLst>
              </a:custGeom>
              <a:solidFill>
                <a:srgbClr val="FFFFFF"/>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6" name="Google Shape;316;p13"/>
              <p:cNvSpPr/>
              <p:nvPr/>
            </p:nvSpPr>
            <p:spPr>
              <a:xfrm>
                <a:off x="2063464" y="2856235"/>
                <a:ext cx="105" cy="428395"/>
              </a:xfrm>
              <a:custGeom>
                <a:avLst/>
                <a:gdLst/>
                <a:ahLst/>
                <a:cxnLst/>
                <a:rect l="l" t="t" r="r" b="b"/>
                <a:pathLst>
                  <a:path w="1" h="4098" fill="none" extrusionOk="0">
                    <a:moveTo>
                      <a:pt x="1" y="0"/>
                    </a:moveTo>
                    <a:lnTo>
                      <a:pt x="1" y="4098"/>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7" name="Google Shape;317;p13"/>
              <p:cNvSpPr/>
              <p:nvPr/>
            </p:nvSpPr>
            <p:spPr>
              <a:xfrm>
                <a:off x="1940948" y="3020462"/>
                <a:ext cx="247754" cy="105"/>
              </a:xfrm>
              <a:custGeom>
                <a:avLst/>
                <a:gdLst/>
                <a:ahLst/>
                <a:cxnLst/>
                <a:rect l="l" t="t" r="r" b="b"/>
                <a:pathLst>
                  <a:path w="2370" h="1" fill="none" extrusionOk="0">
                    <a:moveTo>
                      <a:pt x="0" y="0"/>
                    </a:moveTo>
                    <a:lnTo>
                      <a:pt x="2369" y="0"/>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8" name="Google Shape;318;p13"/>
              <p:cNvSpPr/>
              <p:nvPr/>
            </p:nvSpPr>
            <p:spPr>
              <a:xfrm>
                <a:off x="1940948" y="3172039"/>
                <a:ext cx="247754" cy="105"/>
              </a:xfrm>
              <a:custGeom>
                <a:avLst/>
                <a:gdLst/>
                <a:ahLst/>
                <a:cxnLst/>
                <a:rect l="l" t="t" r="r" b="b"/>
                <a:pathLst>
                  <a:path w="2370" h="1" fill="none" extrusionOk="0">
                    <a:moveTo>
                      <a:pt x="0" y="1"/>
                    </a:moveTo>
                    <a:lnTo>
                      <a:pt x="2369" y="1"/>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9" name="Google Shape;319;p13"/>
              <p:cNvSpPr/>
              <p:nvPr/>
            </p:nvSpPr>
            <p:spPr>
              <a:xfrm>
                <a:off x="1892970" y="3284520"/>
                <a:ext cx="310895" cy="77149"/>
              </a:xfrm>
              <a:custGeom>
                <a:avLst/>
                <a:gdLst/>
                <a:ahLst/>
                <a:cxnLst/>
                <a:rect l="l" t="t" r="r" b="b"/>
                <a:pathLst>
                  <a:path w="2974" h="738" extrusionOk="0">
                    <a:moveTo>
                      <a:pt x="0" y="1"/>
                    </a:moveTo>
                    <a:cubicBezTo>
                      <a:pt x="0" y="411"/>
                      <a:pt x="326" y="738"/>
                      <a:pt x="737" y="738"/>
                    </a:cubicBezTo>
                    <a:lnTo>
                      <a:pt x="2236" y="738"/>
                    </a:lnTo>
                    <a:cubicBezTo>
                      <a:pt x="2647" y="738"/>
                      <a:pt x="2974" y="411"/>
                      <a:pt x="2974"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0" name="Google Shape;320;p13"/>
              <p:cNvSpPr/>
              <p:nvPr/>
            </p:nvSpPr>
            <p:spPr>
              <a:xfrm>
                <a:off x="1910632" y="3303441"/>
                <a:ext cx="307131" cy="105"/>
              </a:xfrm>
              <a:custGeom>
                <a:avLst/>
                <a:gdLst/>
                <a:ahLst/>
                <a:cxnLst/>
                <a:rect l="l" t="t" r="r" b="b"/>
                <a:pathLst>
                  <a:path w="2938" h="1" fill="none" extrusionOk="0">
                    <a:moveTo>
                      <a:pt x="0" y="1"/>
                    </a:moveTo>
                    <a:lnTo>
                      <a:pt x="2937" y="1"/>
                    </a:lnTo>
                  </a:path>
                </a:pathLst>
              </a:custGeom>
              <a:noFill/>
              <a:ln w="850" cap="flat" cmpd="sng">
                <a:solidFill>
                  <a:srgbClr val="F09953"/>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1" name="Google Shape;321;p13"/>
              <p:cNvSpPr/>
              <p:nvPr/>
            </p:nvSpPr>
            <p:spPr>
              <a:xfrm>
                <a:off x="1517681" y="2856235"/>
                <a:ext cx="249008" cy="428395"/>
              </a:xfrm>
              <a:custGeom>
                <a:avLst/>
                <a:gdLst/>
                <a:ahLst/>
                <a:cxnLst/>
                <a:rect l="l" t="t" r="r" b="b"/>
                <a:pathLst>
                  <a:path w="2382" h="4098" extrusionOk="0">
                    <a:moveTo>
                      <a:pt x="1100" y="0"/>
                    </a:moveTo>
                    <a:cubicBezTo>
                      <a:pt x="496" y="0"/>
                      <a:pt x="0" y="496"/>
                      <a:pt x="0" y="1100"/>
                    </a:cubicBezTo>
                    <a:lnTo>
                      <a:pt x="0" y="4098"/>
                    </a:lnTo>
                    <a:lnTo>
                      <a:pt x="2381" y="4098"/>
                    </a:lnTo>
                    <a:lnTo>
                      <a:pt x="2381" y="1100"/>
                    </a:lnTo>
                    <a:cubicBezTo>
                      <a:pt x="2381" y="496"/>
                      <a:pt x="1886" y="0"/>
                      <a:pt x="1281" y="0"/>
                    </a:cubicBezTo>
                    <a:close/>
                  </a:path>
                </a:pathLst>
              </a:custGeom>
              <a:solidFill>
                <a:srgbClr val="FFFFFF"/>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2" name="Google Shape;322;p13"/>
              <p:cNvSpPr/>
              <p:nvPr/>
            </p:nvSpPr>
            <p:spPr>
              <a:xfrm>
                <a:off x="1641451" y="2856235"/>
                <a:ext cx="105" cy="428395"/>
              </a:xfrm>
              <a:custGeom>
                <a:avLst/>
                <a:gdLst/>
                <a:ahLst/>
                <a:cxnLst/>
                <a:rect l="l" t="t" r="r" b="b"/>
                <a:pathLst>
                  <a:path w="1" h="4098" fill="none" extrusionOk="0">
                    <a:moveTo>
                      <a:pt x="1" y="0"/>
                    </a:moveTo>
                    <a:lnTo>
                      <a:pt x="1" y="4098"/>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3" name="Google Shape;323;p13"/>
              <p:cNvSpPr/>
              <p:nvPr/>
            </p:nvSpPr>
            <p:spPr>
              <a:xfrm>
                <a:off x="1516426" y="3020462"/>
                <a:ext cx="250263" cy="105"/>
              </a:xfrm>
              <a:custGeom>
                <a:avLst/>
                <a:gdLst/>
                <a:ahLst/>
                <a:cxnLst/>
                <a:rect l="l" t="t" r="r" b="b"/>
                <a:pathLst>
                  <a:path w="2394" h="1" fill="none" extrusionOk="0">
                    <a:moveTo>
                      <a:pt x="0" y="0"/>
                    </a:moveTo>
                    <a:lnTo>
                      <a:pt x="2393" y="0"/>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13"/>
              <p:cNvSpPr/>
              <p:nvPr/>
            </p:nvSpPr>
            <p:spPr>
              <a:xfrm>
                <a:off x="1516426" y="3172039"/>
                <a:ext cx="250263" cy="105"/>
              </a:xfrm>
              <a:custGeom>
                <a:avLst/>
                <a:gdLst/>
                <a:ahLst/>
                <a:cxnLst/>
                <a:rect l="l" t="t" r="r" b="b"/>
                <a:pathLst>
                  <a:path w="2394" h="1" fill="none" extrusionOk="0">
                    <a:moveTo>
                      <a:pt x="0" y="1"/>
                    </a:moveTo>
                    <a:lnTo>
                      <a:pt x="2393" y="1"/>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13"/>
              <p:cNvSpPr/>
              <p:nvPr/>
            </p:nvSpPr>
            <p:spPr>
              <a:xfrm>
                <a:off x="1470957" y="3284520"/>
                <a:ext cx="310895" cy="77149"/>
              </a:xfrm>
              <a:custGeom>
                <a:avLst/>
                <a:gdLst/>
                <a:ahLst/>
                <a:cxnLst/>
                <a:rect l="l" t="t" r="r" b="b"/>
                <a:pathLst>
                  <a:path w="2974" h="738" extrusionOk="0">
                    <a:moveTo>
                      <a:pt x="0" y="1"/>
                    </a:moveTo>
                    <a:cubicBezTo>
                      <a:pt x="0" y="411"/>
                      <a:pt x="339" y="738"/>
                      <a:pt x="737" y="738"/>
                    </a:cubicBezTo>
                    <a:lnTo>
                      <a:pt x="2236" y="738"/>
                    </a:lnTo>
                    <a:cubicBezTo>
                      <a:pt x="2647" y="738"/>
                      <a:pt x="2973" y="411"/>
                      <a:pt x="2973"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13"/>
              <p:cNvSpPr/>
              <p:nvPr/>
            </p:nvSpPr>
            <p:spPr>
              <a:xfrm>
                <a:off x="1488619" y="3303441"/>
                <a:ext cx="308386" cy="105"/>
              </a:xfrm>
              <a:custGeom>
                <a:avLst/>
                <a:gdLst/>
                <a:ahLst/>
                <a:cxnLst/>
                <a:rect l="l" t="t" r="r" b="b"/>
                <a:pathLst>
                  <a:path w="2950" h="1" fill="none" extrusionOk="0">
                    <a:moveTo>
                      <a:pt x="0" y="1"/>
                    </a:moveTo>
                    <a:lnTo>
                      <a:pt x="2949" y="1"/>
                    </a:lnTo>
                  </a:path>
                </a:pathLst>
              </a:custGeom>
              <a:noFill/>
              <a:ln w="850" cap="flat" cmpd="sng">
                <a:solidFill>
                  <a:srgbClr val="F09953"/>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13"/>
              <p:cNvSpPr/>
              <p:nvPr/>
            </p:nvSpPr>
            <p:spPr>
              <a:xfrm>
                <a:off x="855548" y="2856235"/>
                <a:ext cx="249008" cy="428395"/>
              </a:xfrm>
              <a:custGeom>
                <a:avLst/>
                <a:gdLst/>
                <a:ahLst/>
                <a:cxnLst/>
                <a:rect l="l" t="t" r="r" b="b"/>
                <a:pathLst>
                  <a:path w="2382" h="4098" extrusionOk="0">
                    <a:moveTo>
                      <a:pt x="1101" y="0"/>
                    </a:moveTo>
                    <a:cubicBezTo>
                      <a:pt x="496" y="0"/>
                      <a:pt x="1" y="496"/>
                      <a:pt x="1" y="1100"/>
                    </a:cubicBezTo>
                    <a:lnTo>
                      <a:pt x="1" y="4098"/>
                    </a:lnTo>
                    <a:lnTo>
                      <a:pt x="2382" y="4098"/>
                    </a:lnTo>
                    <a:lnTo>
                      <a:pt x="2382" y="1100"/>
                    </a:lnTo>
                    <a:cubicBezTo>
                      <a:pt x="2382" y="496"/>
                      <a:pt x="1886" y="0"/>
                      <a:pt x="1282" y="0"/>
                    </a:cubicBezTo>
                    <a:close/>
                  </a:path>
                </a:pathLst>
              </a:custGeom>
              <a:solidFill>
                <a:srgbClr val="FFFFFF"/>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13"/>
              <p:cNvSpPr/>
              <p:nvPr/>
            </p:nvSpPr>
            <p:spPr>
              <a:xfrm>
                <a:off x="980678" y="2856235"/>
                <a:ext cx="105" cy="428395"/>
              </a:xfrm>
              <a:custGeom>
                <a:avLst/>
                <a:gdLst/>
                <a:ahLst/>
                <a:cxnLst/>
                <a:rect l="l" t="t" r="r" b="b"/>
                <a:pathLst>
                  <a:path w="1" h="4098" fill="none" extrusionOk="0">
                    <a:moveTo>
                      <a:pt x="0" y="0"/>
                    </a:moveTo>
                    <a:lnTo>
                      <a:pt x="0" y="4098"/>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13"/>
              <p:cNvSpPr/>
              <p:nvPr/>
            </p:nvSpPr>
            <p:spPr>
              <a:xfrm>
                <a:off x="855548" y="3020462"/>
                <a:ext cx="249008" cy="105"/>
              </a:xfrm>
              <a:custGeom>
                <a:avLst/>
                <a:gdLst/>
                <a:ahLst/>
                <a:cxnLst/>
                <a:rect l="l" t="t" r="r" b="b"/>
                <a:pathLst>
                  <a:path w="2382" h="1" fill="none" extrusionOk="0">
                    <a:moveTo>
                      <a:pt x="1" y="0"/>
                    </a:moveTo>
                    <a:lnTo>
                      <a:pt x="2382" y="0"/>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13"/>
              <p:cNvSpPr/>
              <p:nvPr/>
            </p:nvSpPr>
            <p:spPr>
              <a:xfrm>
                <a:off x="855548" y="3172039"/>
                <a:ext cx="249008" cy="105"/>
              </a:xfrm>
              <a:custGeom>
                <a:avLst/>
                <a:gdLst/>
                <a:ahLst/>
                <a:cxnLst/>
                <a:rect l="l" t="t" r="r" b="b"/>
                <a:pathLst>
                  <a:path w="2382" h="1" fill="none" extrusionOk="0">
                    <a:moveTo>
                      <a:pt x="1" y="1"/>
                    </a:moveTo>
                    <a:lnTo>
                      <a:pt x="2382" y="1"/>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13"/>
              <p:cNvSpPr/>
              <p:nvPr/>
            </p:nvSpPr>
            <p:spPr>
              <a:xfrm>
                <a:off x="807570" y="3284520"/>
                <a:ext cx="310895" cy="77149"/>
              </a:xfrm>
              <a:custGeom>
                <a:avLst/>
                <a:gdLst/>
                <a:ahLst/>
                <a:cxnLst/>
                <a:rect l="l" t="t" r="r" b="b"/>
                <a:pathLst>
                  <a:path w="2974" h="738" extrusionOk="0">
                    <a:moveTo>
                      <a:pt x="1" y="1"/>
                    </a:moveTo>
                    <a:cubicBezTo>
                      <a:pt x="1" y="411"/>
                      <a:pt x="339" y="738"/>
                      <a:pt x="738" y="738"/>
                    </a:cubicBezTo>
                    <a:lnTo>
                      <a:pt x="2237" y="738"/>
                    </a:lnTo>
                    <a:cubicBezTo>
                      <a:pt x="2648" y="738"/>
                      <a:pt x="2974" y="411"/>
                      <a:pt x="2974"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332;p13"/>
              <p:cNvSpPr/>
              <p:nvPr/>
            </p:nvSpPr>
            <p:spPr>
              <a:xfrm>
                <a:off x="825233" y="3303441"/>
                <a:ext cx="309640" cy="105"/>
              </a:xfrm>
              <a:custGeom>
                <a:avLst/>
                <a:gdLst/>
                <a:ahLst/>
                <a:cxnLst/>
                <a:rect l="l" t="t" r="r" b="b"/>
                <a:pathLst>
                  <a:path w="2962" h="1" fill="none" extrusionOk="0">
                    <a:moveTo>
                      <a:pt x="1" y="1"/>
                    </a:moveTo>
                    <a:lnTo>
                      <a:pt x="2962" y="1"/>
                    </a:lnTo>
                  </a:path>
                </a:pathLst>
              </a:custGeom>
              <a:noFill/>
              <a:ln w="850" cap="flat" cmpd="sng">
                <a:solidFill>
                  <a:srgbClr val="F09953"/>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333;p13"/>
              <p:cNvSpPr/>
              <p:nvPr/>
            </p:nvSpPr>
            <p:spPr>
              <a:xfrm>
                <a:off x="571314" y="3462650"/>
                <a:ext cx="202176" cy="153043"/>
              </a:xfrm>
              <a:custGeom>
                <a:avLst/>
                <a:gdLst/>
                <a:ahLst/>
                <a:cxnLst/>
                <a:rect l="l" t="t" r="r" b="b"/>
                <a:pathLst>
                  <a:path w="1934" h="1464" extrusionOk="0">
                    <a:moveTo>
                      <a:pt x="0" y="1"/>
                    </a:moveTo>
                    <a:lnTo>
                      <a:pt x="0" y="1463"/>
                    </a:lnTo>
                    <a:lnTo>
                      <a:pt x="1934" y="1463"/>
                    </a:lnTo>
                    <a:lnTo>
                      <a:pt x="1934"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13"/>
              <p:cNvSpPr/>
              <p:nvPr/>
            </p:nvSpPr>
            <p:spPr>
              <a:xfrm>
                <a:off x="1518935" y="2625942"/>
                <a:ext cx="75894" cy="74953"/>
              </a:xfrm>
              <a:custGeom>
                <a:avLst/>
                <a:gdLst/>
                <a:ahLst/>
                <a:cxnLst/>
                <a:rect l="l" t="t" r="r" b="b"/>
                <a:pathLst>
                  <a:path w="726" h="717" extrusionOk="0">
                    <a:moveTo>
                      <a:pt x="400" y="1"/>
                    </a:moveTo>
                    <a:cubicBezTo>
                      <a:pt x="388" y="1"/>
                      <a:pt x="375" y="2"/>
                      <a:pt x="363" y="3"/>
                    </a:cubicBezTo>
                    <a:cubicBezTo>
                      <a:pt x="157" y="3"/>
                      <a:pt x="0" y="160"/>
                      <a:pt x="0" y="354"/>
                    </a:cubicBezTo>
                    <a:cubicBezTo>
                      <a:pt x="0" y="559"/>
                      <a:pt x="157" y="716"/>
                      <a:pt x="363" y="716"/>
                    </a:cubicBezTo>
                    <a:cubicBezTo>
                      <a:pt x="556" y="716"/>
                      <a:pt x="725" y="559"/>
                      <a:pt x="725" y="354"/>
                    </a:cubicBezTo>
                    <a:cubicBezTo>
                      <a:pt x="725" y="161"/>
                      <a:pt x="577" y="1"/>
                      <a:pt x="400"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335;p13"/>
              <p:cNvSpPr/>
              <p:nvPr/>
            </p:nvSpPr>
            <p:spPr>
              <a:xfrm>
                <a:off x="1729889" y="2626256"/>
                <a:ext cx="75894" cy="74640"/>
              </a:xfrm>
              <a:custGeom>
                <a:avLst/>
                <a:gdLst/>
                <a:ahLst/>
                <a:cxnLst/>
                <a:rect l="l" t="t" r="r" b="b"/>
                <a:pathLst>
                  <a:path w="726" h="714" extrusionOk="0">
                    <a:moveTo>
                      <a:pt x="363" y="0"/>
                    </a:moveTo>
                    <a:cubicBezTo>
                      <a:pt x="170" y="0"/>
                      <a:pt x="1" y="157"/>
                      <a:pt x="1" y="351"/>
                    </a:cubicBezTo>
                    <a:cubicBezTo>
                      <a:pt x="1" y="556"/>
                      <a:pt x="170" y="713"/>
                      <a:pt x="363" y="713"/>
                    </a:cubicBezTo>
                    <a:cubicBezTo>
                      <a:pt x="569" y="713"/>
                      <a:pt x="726" y="556"/>
                      <a:pt x="726" y="351"/>
                    </a:cubicBezTo>
                    <a:cubicBezTo>
                      <a:pt x="726" y="145"/>
                      <a:pt x="569" y="0"/>
                      <a:pt x="363" y="0"/>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13"/>
              <p:cNvSpPr/>
              <p:nvPr/>
            </p:nvSpPr>
            <p:spPr>
              <a:xfrm>
                <a:off x="1939693" y="2626256"/>
                <a:ext cx="77149" cy="74640"/>
              </a:xfrm>
              <a:custGeom>
                <a:avLst/>
                <a:gdLst/>
                <a:ahLst/>
                <a:cxnLst/>
                <a:rect l="l" t="t" r="r" b="b"/>
                <a:pathLst>
                  <a:path w="738" h="714" extrusionOk="0">
                    <a:moveTo>
                      <a:pt x="363" y="0"/>
                    </a:moveTo>
                    <a:cubicBezTo>
                      <a:pt x="169" y="0"/>
                      <a:pt x="0" y="157"/>
                      <a:pt x="0" y="351"/>
                    </a:cubicBezTo>
                    <a:cubicBezTo>
                      <a:pt x="0" y="556"/>
                      <a:pt x="169" y="713"/>
                      <a:pt x="363" y="713"/>
                    </a:cubicBezTo>
                    <a:cubicBezTo>
                      <a:pt x="568" y="713"/>
                      <a:pt x="737" y="556"/>
                      <a:pt x="737" y="351"/>
                    </a:cubicBezTo>
                    <a:cubicBezTo>
                      <a:pt x="737" y="145"/>
                      <a:pt x="568" y="0"/>
                      <a:pt x="363" y="0"/>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337;p13"/>
              <p:cNvSpPr/>
              <p:nvPr/>
            </p:nvSpPr>
            <p:spPr>
              <a:xfrm>
                <a:off x="2151902" y="2626256"/>
                <a:ext cx="75894" cy="74640"/>
              </a:xfrm>
              <a:custGeom>
                <a:avLst/>
                <a:gdLst/>
                <a:ahLst/>
                <a:cxnLst/>
                <a:rect l="l" t="t" r="r" b="b"/>
                <a:pathLst>
                  <a:path w="726" h="714" extrusionOk="0">
                    <a:moveTo>
                      <a:pt x="363" y="0"/>
                    </a:moveTo>
                    <a:cubicBezTo>
                      <a:pt x="170" y="0"/>
                      <a:pt x="1" y="157"/>
                      <a:pt x="1" y="351"/>
                    </a:cubicBezTo>
                    <a:cubicBezTo>
                      <a:pt x="1" y="556"/>
                      <a:pt x="170" y="713"/>
                      <a:pt x="363" y="713"/>
                    </a:cubicBezTo>
                    <a:cubicBezTo>
                      <a:pt x="557" y="713"/>
                      <a:pt x="726" y="556"/>
                      <a:pt x="726" y="351"/>
                    </a:cubicBezTo>
                    <a:cubicBezTo>
                      <a:pt x="726" y="145"/>
                      <a:pt x="557" y="0"/>
                      <a:pt x="363" y="0"/>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13"/>
              <p:cNvSpPr/>
              <p:nvPr/>
            </p:nvSpPr>
            <p:spPr>
              <a:xfrm>
                <a:off x="2361706" y="2625942"/>
                <a:ext cx="75894" cy="74953"/>
              </a:xfrm>
              <a:custGeom>
                <a:avLst/>
                <a:gdLst/>
                <a:ahLst/>
                <a:cxnLst/>
                <a:rect l="l" t="t" r="r" b="b"/>
                <a:pathLst>
                  <a:path w="726" h="717" extrusionOk="0">
                    <a:moveTo>
                      <a:pt x="402" y="1"/>
                    </a:moveTo>
                    <a:cubicBezTo>
                      <a:pt x="389" y="1"/>
                      <a:pt x="376" y="2"/>
                      <a:pt x="363" y="3"/>
                    </a:cubicBezTo>
                    <a:cubicBezTo>
                      <a:pt x="169" y="3"/>
                      <a:pt x="0" y="160"/>
                      <a:pt x="0" y="354"/>
                    </a:cubicBezTo>
                    <a:cubicBezTo>
                      <a:pt x="0" y="559"/>
                      <a:pt x="169" y="716"/>
                      <a:pt x="363" y="716"/>
                    </a:cubicBezTo>
                    <a:cubicBezTo>
                      <a:pt x="568" y="716"/>
                      <a:pt x="725" y="559"/>
                      <a:pt x="725" y="354"/>
                    </a:cubicBezTo>
                    <a:cubicBezTo>
                      <a:pt x="725" y="161"/>
                      <a:pt x="588" y="1"/>
                      <a:pt x="402"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13"/>
              <p:cNvSpPr/>
              <p:nvPr/>
            </p:nvSpPr>
            <p:spPr>
              <a:xfrm>
                <a:off x="2573915" y="2625942"/>
                <a:ext cx="75894" cy="74953"/>
              </a:xfrm>
              <a:custGeom>
                <a:avLst/>
                <a:gdLst/>
                <a:ahLst/>
                <a:cxnLst/>
                <a:rect l="l" t="t" r="r" b="b"/>
                <a:pathLst>
                  <a:path w="726" h="717" extrusionOk="0">
                    <a:moveTo>
                      <a:pt x="400" y="1"/>
                    </a:moveTo>
                    <a:cubicBezTo>
                      <a:pt x="388" y="1"/>
                      <a:pt x="376" y="2"/>
                      <a:pt x="363" y="3"/>
                    </a:cubicBezTo>
                    <a:cubicBezTo>
                      <a:pt x="158" y="3"/>
                      <a:pt x="1" y="160"/>
                      <a:pt x="1" y="354"/>
                    </a:cubicBezTo>
                    <a:cubicBezTo>
                      <a:pt x="1" y="559"/>
                      <a:pt x="170" y="716"/>
                      <a:pt x="363" y="716"/>
                    </a:cubicBezTo>
                    <a:cubicBezTo>
                      <a:pt x="557" y="716"/>
                      <a:pt x="726" y="559"/>
                      <a:pt x="726" y="354"/>
                    </a:cubicBezTo>
                    <a:cubicBezTo>
                      <a:pt x="726" y="161"/>
                      <a:pt x="578" y="1"/>
                      <a:pt x="400"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13"/>
              <p:cNvSpPr/>
              <p:nvPr/>
            </p:nvSpPr>
            <p:spPr>
              <a:xfrm>
                <a:off x="2783719" y="2626256"/>
                <a:ext cx="75894" cy="74640"/>
              </a:xfrm>
              <a:custGeom>
                <a:avLst/>
                <a:gdLst/>
                <a:ahLst/>
                <a:cxnLst/>
                <a:rect l="l" t="t" r="r" b="b"/>
                <a:pathLst>
                  <a:path w="726" h="714" extrusionOk="0">
                    <a:moveTo>
                      <a:pt x="363" y="0"/>
                    </a:moveTo>
                    <a:cubicBezTo>
                      <a:pt x="169" y="0"/>
                      <a:pt x="0" y="157"/>
                      <a:pt x="0" y="351"/>
                    </a:cubicBezTo>
                    <a:cubicBezTo>
                      <a:pt x="0" y="556"/>
                      <a:pt x="169" y="713"/>
                      <a:pt x="363" y="713"/>
                    </a:cubicBezTo>
                    <a:cubicBezTo>
                      <a:pt x="556" y="713"/>
                      <a:pt x="725" y="556"/>
                      <a:pt x="725" y="351"/>
                    </a:cubicBezTo>
                    <a:cubicBezTo>
                      <a:pt x="725" y="145"/>
                      <a:pt x="556" y="0"/>
                      <a:pt x="363" y="0"/>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341;p13"/>
              <p:cNvSpPr/>
              <p:nvPr/>
            </p:nvSpPr>
            <p:spPr>
              <a:xfrm>
                <a:off x="2994673" y="2625942"/>
                <a:ext cx="75894" cy="74953"/>
              </a:xfrm>
              <a:custGeom>
                <a:avLst/>
                <a:gdLst/>
                <a:ahLst/>
                <a:cxnLst/>
                <a:rect l="l" t="t" r="r" b="b"/>
                <a:pathLst>
                  <a:path w="726" h="717" extrusionOk="0">
                    <a:moveTo>
                      <a:pt x="402" y="1"/>
                    </a:moveTo>
                    <a:cubicBezTo>
                      <a:pt x="389" y="1"/>
                      <a:pt x="376" y="2"/>
                      <a:pt x="363" y="3"/>
                    </a:cubicBezTo>
                    <a:cubicBezTo>
                      <a:pt x="170" y="3"/>
                      <a:pt x="1" y="160"/>
                      <a:pt x="1" y="354"/>
                    </a:cubicBezTo>
                    <a:cubicBezTo>
                      <a:pt x="1" y="559"/>
                      <a:pt x="170" y="716"/>
                      <a:pt x="363" y="716"/>
                    </a:cubicBezTo>
                    <a:cubicBezTo>
                      <a:pt x="569" y="716"/>
                      <a:pt x="726" y="559"/>
                      <a:pt x="726" y="354"/>
                    </a:cubicBezTo>
                    <a:cubicBezTo>
                      <a:pt x="726" y="161"/>
                      <a:pt x="588" y="1"/>
                      <a:pt x="402"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13"/>
              <p:cNvSpPr/>
              <p:nvPr/>
            </p:nvSpPr>
            <p:spPr>
              <a:xfrm>
                <a:off x="820219" y="2625942"/>
                <a:ext cx="75894" cy="74953"/>
              </a:xfrm>
              <a:custGeom>
                <a:avLst/>
                <a:gdLst/>
                <a:ahLst/>
                <a:cxnLst/>
                <a:rect l="l" t="t" r="r" b="b"/>
                <a:pathLst>
                  <a:path w="726" h="717" extrusionOk="0">
                    <a:moveTo>
                      <a:pt x="400" y="1"/>
                    </a:moveTo>
                    <a:cubicBezTo>
                      <a:pt x="388" y="1"/>
                      <a:pt x="375" y="2"/>
                      <a:pt x="363" y="3"/>
                    </a:cubicBezTo>
                    <a:cubicBezTo>
                      <a:pt x="170" y="3"/>
                      <a:pt x="0" y="160"/>
                      <a:pt x="0" y="354"/>
                    </a:cubicBezTo>
                    <a:cubicBezTo>
                      <a:pt x="0" y="559"/>
                      <a:pt x="170" y="716"/>
                      <a:pt x="363" y="716"/>
                    </a:cubicBezTo>
                    <a:cubicBezTo>
                      <a:pt x="556" y="716"/>
                      <a:pt x="726" y="559"/>
                      <a:pt x="726" y="354"/>
                    </a:cubicBezTo>
                    <a:cubicBezTo>
                      <a:pt x="726" y="161"/>
                      <a:pt x="577" y="1"/>
                      <a:pt x="400"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343;p13"/>
              <p:cNvSpPr/>
              <p:nvPr/>
            </p:nvSpPr>
            <p:spPr>
              <a:xfrm>
                <a:off x="1029919" y="2625942"/>
                <a:ext cx="75999" cy="74953"/>
              </a:xfrm>
              <a:custGeom>
                <a:avLst/>
                <a:gdLst/>
                <a:ahLst/>
                <a:cxnLst/>
                <a:rect l="l" t="t" r="r" b="b"/>
                <a:pathLst>
                  <a:path w="727" h="717" extrusionOk="0">
                    <a:moveTo>
                      <a:pt x="402" y="1"/>
                    </a:moveTo>
                    <a:cubicBezTo>
                      <a:pt x="390" y="1"/>
                      <a:pt x="377" y="2"/>
                      <a:pt x="363" y="3"/>
                    </a:cubicBezTo>
                    <a:cubicBezTo>
                      <a:pt x="170" y="3"/>
                      <a:pt x="1" y="160"/>
                      <a:pt x="1" y="354"/>
                    </a:cubicBezTo>
                    <a:cubicBezTo>
                      <a:pt x="1" y="559"/>
                      <a:pt x="170" y="716"/>
                      <a:pt x="363" y="716"/>
                    </a:cubicBezTo>
                    <a:cubicBezTo>
                      <a:pt x="569" y="716"/>
                      <a:pt x="726" y="559"/>
                      <a:pt x="726" y="354"/>
                    </a:cubicBezTo>
                    <a:cubicBezTo>
                      <a:pt x="726" y="161"/>
                      <a:pt x="588" y="1"/>
                      <a:pt x="402"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44" name="Google Shape;344;p13"/>
            <p:cNvSpPr/>
            <p:nvPr/>
          </p:nvSpPr>
          <p:spPr>
            <a:xfrm>
              <a:off x="3872733" y="4777814"/>
              <a:ext cx="299952" cy="176152"/>
            </a:xfrm>
            <a:custGeom>
              <a:avLst/>
              <a:gdLst/>
              <a:ahLst/>
              <a:cxnLst/>
              <a:rect l="l" t="t" r="r" b="b"/>
              <a:pathLst>
                <a:path w="37494" h="22019" extrusionOk="0">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rgbClr val="A9D5EB"/>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13"/>
            <p:cNvSpPr/>
            <p:nvPr/>
          </p:nvSpPr>
          <p:spPr>
            <a:xfrm>
              <a:off x="3280233" y="4759518"/>
              <a:ext cx="346131" cy="199509"/>
            </a:xfrm>
            <a:custGeom>
              <a:avLst/>
              <a:gdLst/>
              <a:ahLst/>
              <a:cxnLst/>
              <a:rect l="l" t="t" r="r" b="b"/>
              <a:pathLst>
                <a:path w="26931" h="15523" extrusionOk="0">
                  <a:moveTo>
                    <a:pt x="11778" y="0"/>
                  </a:moveTo>
                  <a:cubicBezTo>
                    <a:pt x="11220" y="0"/>
                    <a:pt x="10636" y="82"/>
                    <a:pt x="10057" y="198"/>
                  </a:cubicBezTo>
                  <a:cubicBezTo>
                    <a:pt x="10056" y="198"/>
                    <a:pt x="10055" y="198"/>
                    <a:pt x="10054" y="198"/>
                  </a:cubicBezTo>
                  <a:cubicBezTo>
                    <a:pt x="9619" y="198"/>
                    <a:pt x="9017" y="2560"/>
                    <a:pt x="8716" y="4694"/>
                  </a:cubicBezTo>
                  <a:cubicBezTo>
                    <a:pt x="8677" y="4691"/>
                    <a:pt x="8638" y="4689"/>
                    <a:pt x="8600" y="4689"/>
                  </a:cubicBezTo>
                  <a:cubicBezTo>
                    <a:pt x="7420" y="4689"/>
                    <a:pt x="6828" y="6314"/>
                    <a:pt x="6383" y="8937"/>
                  </a:cubicBezTo>
                  <a:cubicBezTo>
                    <a:pt x="6356" y="8936"/>
                    <a:pt x="6330" y="8936"/>
                    <a:pt x="6303" y="8936"/>
                  </a:cubicBezTo>
                  <a:cubicBezTo>
                    <a:pt x="5053" y="8936"/>
                    <a:pt x="4192" y="9782"/>
                    <a:pt x="3470" y="12031"/>
                  </a:cubicBezTo>
                  <a:cubicBezTo>
                    <a:pt x="3334" y="12014"/>
                    <a:pt x="3203" y="12006"/>
                    <a:pt x="3077" y="12006"/>
                  </a:cubicBezTo>
                  <a:cubicBezTo>
                    <a:pt x="472" y="12006"/>
                    <a:pt x="1" y="15415"/>
                    <a:pt x="738" y="15415"/>
                  </a:cubicBezTo>
                  <a:cubicBezTo>
                    <a:pt x="1254" y="15415"/>
                    <a:pt x="12073" y="15523"/>
                    <a:pt x="19268" y="15523"/>
                  </a:cubicBezTo>
                  <a:cubicBezTo>
                    <a:pt x="22865" y="15523"/>
                    <a:pt x="25557" y="15496"/>
                    <a:pt x="25601" y="15415"/>
                  </a:cubicBezTo>
                  <a:cubicBezTo>
                    <a:pt x="26931" y="13010"/>
                    <a:pt x="26254" y="11523"/>
                    <a:pt x="23994" y="11378"/>
                  </a:cubicBezTo>
                  <a:cubicBezTo>
                    <a:pt x="24126" y="9880"/>
                    <a:pt x="24803" y="6398"/>
                    <a:pt x="22253" y="6362"/>
                  </a:cubicBezTo>
                  <a:cubicBezTo>
                    <a:pt x="22497" y="4320"/>
                    <a:pt x="21075" y="2941"/>
                    <a:pt x="19518" y="2941"/>
                  </a:cubicBezTo>
                  <a:cubicBezTo>
                    <a:pt x="19150" y="2941"/>
                    <a:pt x="18773" y="3019"/>
                    <a:pt x="18409" y="3183"/>
                  </a:cubicBezTo>
                  <a:cubicBezTo>
                    <a:pt x="18116" y="2075"/>
                    <a:pt x="16820" y="1605"/>
                    <a:pt x="15662" y="1605"/>
                  </a:cubicBezTo>
                  <a:cubicBezTo>
                    <a:pt x="15342" y="1605"/>
                    <a:pt x="15034" y="1641"/>
                    <a:pt x="14759" y="1709"/>
                  </a:cubicBezTo>
                  <a:cubicBezTo>
                    <a:pt x="14126" y="401"/>
                    <a:pt x="13016" y="0"/>
                    <a:pt x="11778" y="0"/>
                  </a:cubicBezTo>
                  <a:close/>
                </a:path>
              </a:pathLst>
            </a:custGeom>
            <a:solidFill>
              <a:srgbClr val="4393BA"/>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13"/>
            <p:cNvSpPr/>
            <p:nvPr/>
          </p:nvSpPr>
          <p:spPr>
            <a:xfrm>
              <a:off x="2653171" y="4886815"/>
              <a:ext cx="203828" cy="67167"/>
            </a:xfrm>
            <a:custGeom>
              <a:avLst/>
              <a:gdLst/>
              <a:ahLst/>
              <a:cxnLst/>
              <a:rect l="l" t="t" r="r" b="b"/>
              <a:pathLst>
                <a:path w="15859" h="5226" extrusionOk="0">
                  <a:moveTo>
                    <a:pt x="9057" y="0"/>
                  </a:moveTo>
                  <a:cubicBezTo>
                    <a:pt x="8699" y="0"/>
                    <a:pt x="8338" y="86"/>
                    <a:pt x="8002" y="282"/>
                  </a:cubicBezTo>
                  <a:cubicBezTo>
                    <a:pt x="6929" y="912"/>
                    <a:pt x="6565" y="1542"/>
                    <a:pt x="5444" y="1542"/>
                  </a:cubicBezTo>
                  <a:cubicBezTo>
                    <a:pt x="5403" y="1542"/>
                    <a:pt x="5361" y="1541"/>
                    <a:pt x="5318" y="1539"/>
                  </a:cubicBezTo>
                  <a:cubicBezTo>
                    <a:pt x="5297" y="1539"/>
                    <a:pt x="5275" y="1538"/>
                    <a:pt x="5254" y="1538"/>
                  </a:cubicBezTo>
                  <a:cubicBezTo>
                    <a:pt x="4068" y="1538"/>
                    <a:pt x="3584" y="2526"/>
                    <a:pt x="3227" y="2978"/>
                  </a:cubicBezTo>
                  <a:cubicBezTo>
                    <a:pt x="2865" y="3425"/>
                    <a:pt x="1426" y="3183"/>
                    <a:pt x="907" y="3654"/>
                  </a:cubicBezTo>
                  <a:cubicBezTo>
                    <a:pt x="363" y="4114"/>
                    <a:pt x="0" y="5226"/>
                    <a:pt x="0" y="5226"/>
                  </a:cubicBezTo>
                  <a:lnTo>
                    <a:pt x="15653" y="5226"/>
                  </a:lnTo>
                  <a:cubicBezTo>
                    <a:pt x="15653" y="5226"/>
                    <a:pt x="15858" y="3582"/>
                    <a:pt x="15181" y="3292"/>
                  </a:cubicBezTo>
                  <a:cubicBezTo>
                    <a:pt x="15030" y="3227"/>
                    <a:pt x="14913" y="3206"/>
                    <a:pt x="14818" y="3206"/>
                  </a:cubicBezTo>
                  <a:cubicBezTo>
                    <a:pt x="14648" y="3206"/>
                    <a:pt x="14543" y="3271"/>
                    <a:pt x="14422" y="3271"/>
                  </a:cubicBezTo>
                  <a:cubicBezTo>
                    <a:pt x="14306" y="3271"/>
                    <a:pt x="14176" y="3212"/>
                    <a:pt x="13960" y="2978"/>
                  </a:cubicBezTo>
                  <a:cubicBezTo>
                    <a:pt x="13380" y="2361"/>
                    <a:pt x="13380" y="1853"/>
                    <a:pt x="12728" y="1853"/>
                  </a:cubicBezTo>
                  <a:cubicBezTo>
                    <a:pt x="12602" y="1853"/>
                    <a:pt x="12486" y="1858"/>
                    <a:pt x="12376" y="1858"/>
                  </a:cubicBezTo>
                  <a:cubicBezTo>
                    <a:pt x="11923" y="1858"/>
                    <a:pt x="11570" y="1787"/>
                    <a:pt x="11084" y="1068"/>
                  </a:cubicBezTo>
                  <a:cubicBezTo>
                    <a:pt x="10664" y="447"/>
                    <a:pt x="9871" y="0"/>
                    <a:pt x="9057" y="0"/>
                  </a:cubicBezTo>
                  <a:close/>
                </a:path>
              </a:pathLst>
            </a:custGeom>
            <a:solidFill>
              <a:srgbClr val="4393BA"/>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347" name="Google Shape;347;p13"/>
            <p:cNvGrpSpPr/>
            <p:nvPr/>
          </p:nvGrpSpPr>
          <p:grpSpPr>
            <a:xfrm>
              <a:off x="394991" y="3383429"/>
              <a:ext cx="152118" cy="1597046"/>
              <a:chOff x="-70650" y="394638"/>
              <a:chExt cx="116050" cy="1218375"/>
            </a:xfrm>
          </p:grpSpPr>
          <p:sp>
            <p:nvSpPr>
              <p:cNvPr id="348" name="Google Shape;348;p13"/>
              <p:cNvSpPr/>
              <p:nvPr/>
            </p:nvSpPr>
            <p:spPr>
              <a:xfrm>
                <a:off x="-70650" y="394638"/>
                <a:ext cx="35975" cy="1218375"/>
              </a:xfrm>
              <a:custGeom>
                <a:avLst/>
                <a:gdLst/>
                <a:ahLst/>
                <a:cxnLst/>
                <a:rect l="l" t="t" r="r" b="b"/>
                <a:pathLst>
                  <a:path w="1439" h="48735" extrusionOk="0">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349;p13"/>
              <p:cNvSpPr/>
              <p:nvPr/>
            </p:nvSpPr>
            <p:spPr>
              <a:xfrm>
                <a:off x="9725" y="394638"/>
                <a:ext cx="35675" cy="1218375"/>
              </a:xfrm>
              <a:custGeom>
                <a:avLst/>
                <a:gdLst/>
                <a:ahLst/>
                <a:cxnLst/>
                <a:rect l="l" t="t" r="r" b="b"/>
                <a:pathLst>
                  <a:path w="1427" h="48735" extrusionOk="0">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50" name="Google Shape;350;p13"/>
            <p:cNvGrpSpPr/>
            <p:nvPr/>
          </p:nvGrpSpPr>
          <p:grpSpPr>
            <a:xfrm>
              <a:off x="375236" y="3718822"/>
              <a:ext cx="308588" cy="1254711"/>
              <a:chOff x="4683525" y="452575"/>
              <a:chExt cx="722350" cy="2937058"/>
            </a:xfrm>
          </p:grpSpPr>
          <p:sp>
            <p:nvSpPr>
              <p:cNvPr id="351" name="Google Shape;351;p13"/>
              <p:cNvSpPr/>
              <p:nvPr/>
            </p:nvSpPr>
            <p:spPr>
              <a:xfrm>
                <a:off x="5043807" y="452575"/>
                <a:ext cx="137" cy="473325"/>
              </a:xfrm>
              <a:custGeom>
                <a:avLst/>
                <a:gdLst/>
                <a:ahLst/>
                <a:cxnLst/>
                <a:rect l="l" t="t" r="r" b="b"/>
                <a:pathLst>
                  <a:path w="1" h="3446" fill="none" extrusionOk="0">
                    <a:moveTo>
                      <a:pt x="0" y="3445"/>
                    </a:moveTo>
                    <a:lnTo>
                      <a:pt x="0" y="1"/>
                    </a:lnTo>
                  </a:path>
                </a:pathLst>
              </a:custGeom>
              <a:noFill/>
              <a:ln w="575" cap="flat" cmpd="sng">
                <a:solidFill>
                  <a:srgbClr val="8A534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352;p13"/>
              <p:cNvSpPr/>
              <p:nvPr/>
            </p:nvSpPr>
            <p:spPr>
              <a:xfrm>
                <a:off x="4975679" y="724812"/>
                <a:ext cx="136256" cy="224301"/>
              </a:xfrm>
              <a:custGeom>
                <a:avLst/>
                <a:gdLst/>
                <a:ahLst/>
                <a:cxnLst/>
                <a:rect l="l" t="t" r="r" b="b"/>
                <a:pathLst>
                  <a:path w="992" h="1633" extrusionOk="0">
                    <a:moveTo>
                      <a:pt x="1" y="1"/>
                    </a:moveTo>
                    <a:lnTo>
                      <a:pt x="1" y="1633"/>
                    </a:lnTo>
                    <a:lnTo>
                      <a:pt x="992" y="1633"/>
                    </a:lnTo>
                    <a:lnTo>
                      <a:pt x="992" y="1"/>
                    </a:lnTo>
                    <a:close/>
                  </a:path>
                </a:pathLst>
              </a:custGeom>
              <a:solidFill>
                <a:srgbClr val="E3AFA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13"/>
              <p:cNvSpPr/>
              <p:nvPr/>
            </p:nvSpPr>
            <p:spPr>
              <a:xfrm>
                <a:off x="4997244" y="684979"/>
                <a:ext cx="93127" cy="171144"/>
              </a:xfrm>
              <a:custGeom>
                <a:avLst/>
                <a:gdLst/>
                <a:ahLst/>
                <a:cxnLst/>
                <a:rect l="l" t="t" r="r" b="b"/>
                <a:pathLst>
                  <a:path w="678" h="1246" extrusionOk="0">
                    <a:moveTo>
                      <a:pt x="1" y="1"/>
                    </a:moveTo>
                    <a:lnTo>
                      <a:pt x="1" y="1246"/>
                    </a:lnTo>
                    <a:lnTo>
                      <a:pt x="678" y="1246"/>
                    </a:lnTo>
                    <a:lnTo>
                      <a:pt x="678" y="1"/>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13"/>
              <p:cNvSpPr/>
              <p:nvPr/>
            </p:nvSpPr>
            <p:spPr>
              <a:xfrm>
                <a:off x="4897661" y="836069"/>
                <a:ext cx="292291" cy="28432"/>
              </a:xfrm>
              <a:custGeom>
                <a:avLst/>
                <a:gdLst/>
                <a:ahLst/>
                <a:cxnLst/>
                <a:rect l="l" t="t" r="r" b="b"/>
                <a:pathLst>
                  <a:path w="2128" h="207" extrusionOk="0">
                    <a:moveTo>
                      <a:pt x="206" y="1"/>
                    </a:moveTo>
                    <a:lnTo>
                      <a:pt x="0" y="206"/>
                    </a:lnTo>
                    <a:lnTo>
                      <a:pt x="2128" y="206"/>
                    </a:lnTo>
                    <a:lnTo>
                      <a:pt x="1934" y="1"/>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 name="Google Shape;355;p13"/>
              <p:cNvSpPr/>
              <p:nvPr/>
            </p:nvSpPr>
            <p:spPr>
              <a:xfrm>
                <a:off x="4896013" y="864364"/>
                <a:ext cx="293940" cy="224163"/>
              </a:xfrm>
              <a:custGeom>
                <a:avLst/>
                <a:gdLst/>
                <a:ahLst/>
                <a:cxnLst/>
                <a:rect l="l" t="t" r="r" b="b"/>
                <a:pathLst>
                  <a:path w="2140" h="1632" extrusionOk="0">
                    <a:moveTo>
                      <a:pt x="0" y="0"/>
                    </a:moveTo>
                    <a:lnTo>
                      <a:pt x="0" y="1632"/>
                    </a:lnTo>
                    <a:lnTo>
                      <a:pt x="2140" y="1632"/>
                    </a:lnTo>
                    <a:lnTo>
                      <a:pt x="2140" y="0"/>
                    </a:lnTo>
                    <a:close/>
                  </a:path>
                </a:pathLst>
              </a:custGeom>
              <a:solidFill>
                <a:srgbClr val="E3AFA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 name="Google Shape;356;p13"/>
              <p:cNvSpPr/>
              <p:nvPr/>
            </p:nvSpPr>
            <p:spPr>
              <a:xfrm>
                <a:off x="4896013" y="864364"/>
                <a:ext cx="104665" cy="224163"/>
              </a:xfrm>
              <a:custGeom>
                <a:avLst/>
                <a:gdLst/>
                <a:ahLst/>
                <a:cxnLst/>
                <a:rect l="l" t="t" r="r" b="b"/>
                <a:pathLst>
                  <a:path w="762" h="1632" extrusionOk="0">
                    <a:moveTo>
                      <a:pt x="0" y="0"/>
                    </a:moveTo>
                    <a:lnTo>
                      <a:pt x="0" y="1632"/>
                    </a:lnTo>
                    <a:lnTo>
                      <a:pt x="762" y="1632"/>
                    </a:lnTo>
                    <a:lnTo>
                      <a:pt x="762"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 name="Google Shape;357;p13"/>
              <p:cNvSpPr/>
              <p:nvPr/>
            </p:nvSpPr>
            <p:spPr>
              <a:xfrm>
                <a:off x="4897661" y="836069"/>
                <a:ext cx="103016" cy="28432"/>
              </a:xfrm>
              <a:custGeom>
                <a:avLst/>
                <a:gdLst/>
                <a:ahLst/>
                <a:cxnLst/>
                <a:rect l="l" t="t" r="r" b="b"/>
                <a:pathLst>
                  <a:path w="750" h="207" extrusionOk="0">
                    <a:moveTo>
                      <a:pt x="206" y="1"/>
                    </a:moveTo>
                    <a:lnTo>
                      <a:pt x="0" y="206"/>
                    </a:lnTo>
                    <a:lnTo>
                      <a:pt x="750" y="206"/>
                    </a:lnTo>
                    <a:lnTo>
                      <a:pt x="750"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8" name="Google Shape;358;p13"/>
              <p:cNvSpPr/>
              <p:nvPr/>
            </p:nvSpPr>
            <p:spPr>
              <a:xfrm>
                <a:off x="4919226" y="1480261"/>
                <a:ext cx="312208" cy="1909372"/>
              </a:xfrm>
              <a:custGeom>
                <a:avLst/>
                <a:gdLst/>
                <a:ahLst/>
                <a:cxnLst/>
                <a:rect l="l" t="t" r="r" b="b"/>
                <a:pathLst>
                  <a:path w="2273" h="13901" extrusionOk="0">
                    <a:moveTo>
                      <a:pt x="1" y="0"/>
                    </a:moveTo>
                    <a:lnTo>
                      <a:pt x="1" y="13900"/>
                    </a:lnTo>
                    <a:lnTo>
                      <a:pt x="2273" y="13900"/>
                    </a:lnTo>
                    <a:lnTo>
                      <a:pt x="2273" y="0"/>
                    </a:lnTo>
                    <a:close/>
                  </a:path>
                </a:pathLst>
              </a:custGeom>
              <a:solidFill>
                <a:srgbClr val="E3AFA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9" name="Google Shape;359;p13"/>
              <p:cNvSpPr/>
              <p:nvPr/>
            </p:nvSpPr>
            <p:spPr>
              <a:xfrm>
                <a:off x="4854532" y="1478613"/>
                <a:ext cx="121284" cy="1909372"/>
              </a:xfrm>
              <a:custGeom>
                <a:avLst/>
                <a:gdLst/>
                <a:ahLst/>
                <a:cxnLst/>
                <a:rect l="l" t="t" r="r" b="b"/>
                <a:pathLst>
                  <a:path w="883" h="13901" extrusionOk="0">
                    <a:moveTo>
                      <a:pt x="0" y="0"/>
                    </a:moveTo>
                    <a:lnTo>
                      <a:pt x="0" y="13900"/>
                    </a:lnTo>
                    <a:lnTo>
                      <a:pt x="883" y="13900"/>
                    </a:lnTo>
                    <a:lnTo>
                      <a:pt x="883" y="0"/>
                    </a:lnTo>
                    <a:close/>
                  </a:path>
                </a:pathLst>
              </a:custGeom>
              <a:solidFill>
                <a:srgbClr val="9C5E4E"/>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0" name="Google Shape;360;p13"/>
              <p:cNvSpPr/>
              <p:nvPr/>
            </p:nvSpPr>
            <p:spPr>
              <a:xfrm>
                <a:off x="4854532" y="2934570"/>
                <a:ext cx="375254" cy="453409"/>
              </a:xfrm>
              <a:custGeom>
                <a:avLst/>
                <a:gdLst/>
                <a:ahLst/>
                <a:cxnLst/>
                <a:rect l="l" t="t" r="r" b="b"/>
                <a:pathLst>
                  <a:path w="2732" h="3301" extrusionOk="0">
                    <a:moveTo>
                      <a:pt x="0" y="1"/>
                    </a:moveTo>
                    <a:lnTo>
                      <a:pt x="0" y="3300"/>
                    </a:lnTo>
                    <a:lnTo>
                      <a:pt x="2732" y="3300"/>
                    </a:lnTo>
                    <a:lnTo>
                      <a:pt x="2732" y="1"/>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1" name="Google Shape;361;p13"/>
              <p:cNvSpPr/>
              <p:nvPr/>
            </p:nvSpPr>
            <p:spPr>
              <a:xfrm>
                <a:off x="4693415" y="2979347"/>
                <a:ext cx="699137" cy="410279"/>
              </a:xfrm>
              <a:custGeom>
                <a:avLst/>
                <a:gdLst/>
                <a:ahLst/>
                <a:cxnLst/>
                <a:rect l="l" t="t" r="r" b="b"/>
                <a:pathLst>
                  <a:path w="5090" h="2987" extrusionOk="0">
                    <a:moveTo>
                      <a:pt x="1" y="1"/>
                    </a:moveTo>
                    <a:lnTo>
                      <a:pt x="1" y="2986"/>
                    </a:lnTo>
                    <a:lnTo>
                      <a:pt x="5089" y="2986"/>
                    </a:lnTo>
                    <a:lnTo>
                      <a:pt x="5089" y="1"/>
                    </a:lnTo>
                    <a:close/>
                  </a:path>
                </a:pathLst>
              </a:custGeom>
              <a:solidFill>
                <a:srgbClr val="A86554"/>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2" name="Google Shape;362;p13"/>
              <p:cNvSpPr/>
              <p:nvPr/>
            </p:nvSpPr>
            <p:spPr>
              <a:xfrm>
                <a:off x="4683525" y="3034152"/>
                <a:ext cx="722350" cy="137"/>
              </a:xfrm>
              <a:custGeom>
                <a:avLst/>
                <a:gdLst/>
                <a:ahLst/>
                <a:cxnLst/>
                <a:rect l="l" t="t" r="r" b="b"/>
                <a:pathLst>
                  <a:path w="5259" h="1" fill="none" extrusionOk="0">
                    <a:moveTo>
                      <a:pt x="0" y="1"/>
                    </a:moveTo>
                    <a:lnTo>
                      <a:pt x="5258" y="1"/>
                    </a:lnTo>
                  </a:path>
                </a:pathLst>
              </a:custGeom>
              <a:noFill/>
              <a:ln w="575" cap="flat" cmpd="sng">
                <a:solidFill>
                  <a:srgbClr val="DBD2AC"/>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3" name="Google Shape;363;p13"/>
              <p:cNvSpPr/>
              <p:nvPr/>
            </p:nvSpPr>
            <p:spPr>
              <a:xfrm>
                <a:off x="4683525" y="3069040"/>
                <a:ext cx="722350" cy="137"/>
              </a:xfrm>
              <a:custGeom>
                <a:avLst/>
                <a:gdLst/>
                <a:ahLst/>
                <a:cxnLst/>
                <a:rect l="l" t="t" r="r" b="b"/>
                <a:pathLst>
                  <a:path w="5259" h="1" fill="none" extrusionOk="0">
                    <a:moveTo>
                      <a:pt x="0" y="1"/>
                    </a:moveTo>
                    <a:lnTo>
                      <a:pt x="5258" y="1"/>
                    </a:lnTo>
                  </a:path>
                </a:pathLst>
              </a:custGeom>
              <a:noFill/>
              <a:ln w="575" cap="flat" cmpd="sng">
                <a:solidFill>
                  <a:srgbClr val="DBD2AC"/>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4" name="Google Shape;364;p13"/>
              <p:cNvSpPr/>
              <p:nvPr/>
            </p:nvSpPr>
            <p:spPr>
              <a:xfrm>
                <a:off x="4693415" y="2979347"/>
                <a:ext cx="206032" cy="410279"/>
              </a:xfrm>
              <a:custGeom>
                <a:avLst/>
                <a:gdLst/>
                <a:ahLst/>
                <a:cxnLst/>
                <a:rect l="l" t="t" r="r" b="b"/>
                <a:pathLst>
                  <a:path w="1500" h="2987" extrusionOk="0">
                    <a:moveTo>
                      <a:pt x="1" y="1"/>
                    </a:moveTo>
                    <a:lnTo>
                      <a:pt x="1" y="2986"/>
                    </a:lnTo>
                    <a:lnTo>
                      <a:pt x="1500" y="2986"/>
                    </a:lnTo>
                    <a:lnTo>
                      <a:pt x="1500" y="1"/>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5" name="Google Shape;365;p13"/>
              <p:cNvSpPr/>
              <p:nvPr/>
            </p:nvSpPr>
            <p:spPr>
              <a:xfrm>
                <a:off x="4814699" y="1422160"/>
                <a:ext cx="460002" cy="58239"/>
              </a:xfrm>
              <a:custGeom>
                <a:avLst/>
                <a:gdLst/>
                <a:ahLst/>
                <a:cxnLst/>
                <a:rect l="l" t="t" r="r" b="b"/>
                <a:pathLst>
                  <a:path w="3349" h="424" extrusionOk="0">
                    <a:moveTo>
                      <a:pt x="0" y="0"/>
                    </a:moveTo>
                    <a:lnTo>
                      <a:pt x="314" y="423"/>
                    </a:lnTo>
                    <a:lnTo>
                      <a:pt x="3034" y="423"/>
                    </a:lnTo>
                    <a:lnTo>
                      <a:pt x="3348" y="0"/>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6" name="Google Shape;366;p13"/>
              <p:cNvSpPr/>
              <p:nvPr/>
            </p:nvSpPr>
            <p:spPr>
              <a:xfrm>
                <a:off x="4814699" y="1020398"/>
                <a:ext cx="460002" cy="46563"/>
              </a:xfrm>
              <a:custGeom>
                <a:avLst/>
                <a:gdLst/>
                <a:ahLst/>
                <a:cxnLst/>
                <a:rect l="l" t="t" r="r" b="b"/>
                <a:pathLst>
                  <a:path w="3349" h="339" extrusionOk="0">
                    <a:moveTo>
                      <a:pt x="314" y="0"/>
                    </a:moveTo>
                    <a:lnTo>
                      <a:pt x="0" y="339"/>
                    </a:lnTo>
                    <a:lnTo>
                      <a:pt x="3348" y="339"/>
                    </a:lnTo>
                    <a:lnTo>
                      <a:pt x="3034" y="0"/>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7" name="Google Shape;367;p13"/>
              <p:cNvSpPr/>
              <p:nvPr/>
            </p:nvSpPr>
            <p:spPr>
              <a:xfrm>
                <a:off x="4852884" y="1480261"/>
                <a:ext cx="381984" cy="137"/>
              </a:xfrm>
              <a:custGeom>
                <a:avLst/>
                <a:gdLst/>
                <a:ahLst/>
                <a:cxnLst/>
                <a:rect l="l" t="t" r="r" b="b"/>
                <a:pathLst>
                  <a:path w="2781" h="1" fill="none" extrusionOk="0">
                    <a:moveTo>
                      <a:pt x="0" y="0"/>
                    </a:moveTo>
                    <a:lnTo>
                      <a:pt x="2780" y="0"/>
                    </a:lnTo>
                  </a:path>
                </a:pathLst>
              </a:custGeom>
              <a:noFill/>
              <a:ln w="575" cap="flat" cmpd="sng">
                <a:solidFill>
                  <a:srgbClr val="8A534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8" name="Google Shape;368;p13"/>
              <p:cNvSpPr/>
              <p:nvPr/>
            </p:nvSpPr>
            <p:spPr>
              <a:xfrm>
                <a:off x="4852884" y="1521742"/>
                <a:ext cx="381984" cy="137"/>
              </a:xfrm>
              <a:custGeom>
                <a:avLst/>
                <a:gdLst/>
                <a:ahLst/>
                <a:cxnLst/>
                <a:rect l="l" t="t" r="r" b="b"/>
                <a:pathLst>
                  <a:path w="2781" h="1" fill="none" extrusionOk="0">
                    <a:moveTo>
                      <a:pt x="0" y="1"/>
                    </a:moveTo>
                    <a:lnTo>
                      <a:pt x="2780" y="1"/>
                    </a:lnTo>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9" name="Google Shape;369;p13"/>
              <p:cNvSpPr/>
              <p:nvPr/>
            </p:nvSpPr>
            <p:spPr>
              <a:xfrm>
                <a:off x="4852884" y="1564871"/>
                <a:ext cx="381984" cy="137"/>
              </a:xfrm>
              <a:custGeom>
                <a:avLst/>
                <a:gdLst/>
                <a:ahLst/>
                <a:cxnLst/>
                <a:rect l="l" t="t" r="r" b="b"/>
                <a:pathLst>
                  <a:path w="2781" h="1" fill="none" extrusionOk="0">
                    <a:moveTo>
                      <a:pt x="0" y="1"/>
                    </a:moveTo>
                    <a:lnTo>
                      <a:pt x="2780" y="1"/>
                    </a:lnTo>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0" name="Google Shape;370;p13"/>
              <p:cNvSpPr/>
              <p:nvPr/>
            </p:nvSpPr>
            <p:spPr>
              <a:xfrm>
                <a:off x="4852884" y="1606490"/>
                <a:ext cx="381984" cy="137"/>
              </a:xfrm>
              <a:custGeom>
                <a:avLst/>
                <a:gdLst/>
                <a:ahLst/>
                <a:cxnLst/>
                <a:rect l="l" t="t" r="r" b="b"/>
                <a:pathLst>
                  <a:path w="2781" h="1" fill="none" extrusionOk="0">
                    <a:moveTo>
                      <a:pt x="0" y="0"/>
                    </a:moveTo>
                    <a:lnTo>
                      <a:pt x="2780" y="0"/>
                    </a:lnTo>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1" name="Google Shape;371;p13"/>
              <p:cNvSpPr/>
              <p:nvPr/>
            </p:nvSpPr>
            <p:spPr>
              <a:xfrm>
                <a:off x="4975679" y="1480261"/>
                <a:ext cx="137" cy="1499230"/>
              </a:xfrm>
              <a:custGeom>
                <a:avLst/>
                <a:gdLst/>
                <a:ahLst/>
                <a:cxnLst/>
                <a:rect l="l" t="t" r="r" b="b"/>
                <a:pathLst>
                  <a:path w="1" h="10915" fill="none" extrusionOk="0">
                    <a:moveTo>
                      <a:pt x="1" y="0"/>
                    </a:moveTo>
                    <a:lnTo>
                      <a:pt x="1" y="10915"/>
                    </a:lnTo>
                  </a:path>
                </a:pathLst>
              </a:custGeom>
              <a:noFill/>
              <a:ln w="575" cap="flat" cmpd="sng">
                <a:solidFill>
                  <a:srgbClr val="8A534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2" name="Google Shape;372;p13"/>
              <p:cNvSpPr/>
              <p:nvPr/>
            </p:nvSpPr>
            <p:spPr>
              <a:xfrm>
                <a:off x="5010567" y="1480261"/>
                <a:ext cx="137" cy="1499230"/>
              </a:xfrm>
              <a:custGeom>
                <a:avLst/>
                <a:gdLst/>
                <a:ahLst/>
                <a:cxnLst/>
                <a:rect l="l" t="t" r="r" b="b"/>
                <a:pathLst>
                  <a:path w="1" h="10915" fill="none" extrusionOk="0">
                    <a:moveTo>
                      <a:pt x="0" y="0"/>
                    </a:moveTo>
                    <a:lnTo>
                      <a:pt x="0" y="10915"/>
                    </a:lnTo>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3" name="Google Shape;373;p13"/>
              <p:cNvSpPr/>
              <p:nvPr/>
            </p:nvSpPr>
            <p:spPr>
              <a:xfrm>
                <a:off x="5199842" y="1480261"/>
                <a:ext cx="137" cy="1499230"/>
              </a:xfrm>
              <a:custGeom>
                <a:avLst/>
                <a:gdLst/>
                <a:ahLst/>
                <a:cxnLst/>
                <a:rect l="l" t="t" r="r" b="b"/>
                <a:pathLst>
                  <a:path w="1" h="10915" fill="none" extrusionOk="0">
                    <a:moveTo>
                      <a:pt x="0" y="0"/>
                    </a:moveTo>
                    <a:lnTo>
                      <a:pt x="0" y="10915"/>
                    </a:lnTo>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4" name="Google Shape;374;p13"/>
              <p:cNvSpPr/>
              <p:nvPr/>
            </p:nvSpPr>
            <p:spPr>
              <a:xfrm>
                <a:off x="4813051" y="1066824"/>
                <a:ext cx="463298" cy="355475"/>
              </a:xfrm>
              <a:custGeom>
                <a:avLst/>
                <a:gdLst/>
                <a:ahLst/>
                <a:cxnLst/>
                <a:rect l="l" t="t" r="r" b="b"/>
                <a:pathLst>
                  <a:path w="3373" h="2588" extrusionOk="0">
                    <a:moveTo>
                      <a:pt x="0" y="1"/>
                    </a:moveTo>
                    <a:lnTo>
                      <a:pt x="0" y="2587"/>
                    </a:lnTo>
                    <a:lnTo>
                      <a:pt x="3372" y="2587"/>
                    </a:lnTo>
                    <a:lnTo>
                      <a:pt x="3372" y="1"/>
                    </a:lnTo>
                    <a:close/>
                  </a:path>
                </a:pathLst>
              </a:custGeom>
              <a:solidFill>
                <a:srgbClr val="E3AFA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5" name="Google Shape;375;p13"/>
              <p:cNvSpPr/>
              <p:nvPr/>
            </p:nvSpPr>
            <p:spPr>
              <a:xfrm>
                <a:off x="4813051" y="1066824"/>
                <a:ext cx="164414" cy="355475"/>
              </a:xfrm>
              <a:custGeom>
                <a:avLst/>
                <a:gdLst/>
                <a:ahLst/>
                <a:cxnLst/>
                <a:rect l="l" t="t" r="r" b="b"/>
                <a:pathLst>
                  <a:path w="1197" h="2588" extrusionOk="0">
                    <a:moveTo>
                      <a:pt x="0" y="1"/>
                    </a:moveTo>
                    <a:lnTo>
                      <a:pt x="0" y="2587"/>
                    </a:lnTo>
                    <a:lnTo>
                      <a:pt x="1197" y="2587"/>
                    </a:lnTo>
                    <a:lnTo>
                      <a:pt x="1197"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6" name="Google Shape;376;p13"/>
              <p:cNvSpPr/>
              <p:nvPr/>
            </p:nvSpPr>
            <p:spPr>
              <a:xfrm>
                <a:off x="5013864" y="1131518"/>
                <a:ext cx="227597" cy="227735"/>
              </a:xfrm>
              <a:custGeom>
                <a:avLst/>
                <a:gdLst/>
                <a:ahLst/>
                <a:cxnLst/>
                <a:rect l="l" t="t" r="r" b="b"/>
                <a:pathLst>
                  <a:path w="1657" h="1658" extrusionOk="0">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7" name="Google Shape;377;p13"/>
              <p:cNvSpPr/>
              <p:nvPr/>
            </p:nvSpPr>
            <p:spPr>
              <a:xfrm>
                <a:off x="5027187" y="1148275"/>
                <a:ext cx="196006" cy="194357"/>
              </a:xfrm>
              <a:custGeom>
                <a:avLst/>
                <a:gdLst/>
                <a:ahLst/>
                <a:cxnLst/>
                <a:rect l="l" t="t" r="r" b="b"/>
                <a:pathLst>
                  <a:path w="1427" h="1415" fill="none" extrusionOk="0">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w="575" cap="flat" cmpd="sng">
                <a:solidFill>
                  <a:srgbClr val="8A534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8" name="Google Shape;378;p13"/>
              <p:cNvSpPr/>
              <p:nvPr/>
            </p:nvSpPr>
            <p:spPr>
              <a:xfrm>
                <a:off x="5125121" y="1154868"/>
                <a:ext cx="64832" cy="89830"/>
              </a:xfrm>
              <a:custGeom>
                <a:avLst/>
                <a:gdLst/>
                <a:ahLst/>
                <a:cxnLst/>
                <a:rect l="l" t="t" r="r" b="b"/>
                <a:pathLst>
                  <a:path w="472" h="654" fill="none" extrusionOk="0">
                    <a:moveTo>
                      <a:pt x="0" y="0"/>
                    </a:moveTo>
                    <a:lnTo>
                      <a:pt x="0" y="653"/>
                    </a:lnTo>
                    <a:lnTo>
                      <a:pt x="472" y="653"/>
                    </a:lnTo>
                  </a:path>
                </a:pathLst>
              </a:custGeom>
              <a:noFill/>
              <a:ln w="575" cap="flat" cmpd="sng">
                <a:solidFill>
                  <a:srgbClr val="8A534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9" name="Google Shape;379;p13"/>
              <p:cNvSpPr/>
              <p:nvPr/>
            </p:nvSpPr>
            <p:spPr>
              <a:xfrm>
                <a:off x="4814699" y="1020398"/>
                <a:ext cx="161117" cy="46563"/>
              </a:xfrm>
              <a:custGeom>
                <a:avLst/>
                <a:gdLst/>
                <a:ahLst/>
                <a:cxnLst/>
                <a:rect l="l" t="t" r="r" b="b"/>
                <a:pathLst>
                  <a:path w="1173" h="339" extrusionOk="0">
                    <a:moveTo>
                      <a:pt x="314" y="0"/>
                    </a:moveTo>
                    <a:lnTo>
                      <a:pt x="0" y="339"/>
                    </a:lnTo>
                    <a:lnTo>
                      <a:pt x="1173" y="339"/>
                    </a:lnTo>
                    <a:lnTo>
                      <a:pt x="1173"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80" name="Google Shape;380;p13"/>
            <p:cNvGrpSpPr/>
            <p:nvPr/>
          </p:nvGrpSpPr>
          <p:grpSpPr>
            <a:xfrm>
              <a:off x="245293" y="3714005"/>
              <a:ext cx="101645" cy="1288341"/>
              <a:chOff x="3171350" y="790775"/>
              <a:chExt cx="79200" cy="1003850"/>
            </a:xfrm>
          </p:grpSpPr>
          <p:sp>
            <p:nvSpPr>
              <p:cNvPr id="381" name="Google Shape;381;p13"/>
              <p:cNvSpPr/>
              <p:nvPr/>
            </p:nvSpPr>
            <p:spPr>
              <a:xfrm>
                <a:off x="3196125" y="816775"/>
                <a:ext cx="28725" cy="28725"/>
              </a:xfrm>
              <a:custGeom>
                <a:avLst/>
                <a:gdLst/>
                <a:ahLst/>
                <a:cxnLst/>
                <a:rect l="l" t="t" r="r" b="b"/>
                <a:pathLst>
                  <a:path w="1149" h="1149" extrusionOk="0">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2" name="Google Shape;382;p13"/>
              <p:cNvSpPr/>
              <p:nvPr/>
            </p:nvSpPr>
            <p:spPr>
              <a:xfrm>
                <a:off x="3191600" y="863000"/>
                <a:ext cx="38700" cy="38400"/>
              </a:xfrm>
              <a:custGeom>
                <a:avLst/>
                <a:gdLst/>
                <a:ahLst/>
                <a:cxnLst/>
                <a:rect l="l" t="t" r="r" b="b"/>
                <a:pathLst>
                  <a:path w="1548" h="1536" extrusionOk="0">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3" name="Google Shape;383;p13"/>
              <p:cNvSpPr/>
              <p:nvPr/>
            </p:nvSpPr>
            <p:spPr>
              <a:xfrm>
                <a:off x="3184650" y="924050"/>
                <a:ext cx="52900" cy="52900"/>
              </a:xfrm>
              <a:custGeom>
                <a:avLst/>
                <a:gdLst/>
                <a:ahLst/>
                <a:cxnLst/>
                <a:rect l="l" t="t" r="r" b="b"/>
                <a:pathLst>
                  <a:path w="2116" h="2116" extrusionOk="0">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4" name="Google Shape;384;p13"/>
              <p:cNvSpPr/>
              <p:nvPr/>
            </p:nvSpPr>
            <p:spPr>
              <a:xfrm>
                <a:off x="3171350" y="790775"/>
                <a:ext cx="79200" cy="1003850"/>
              </a:xfrm>
              <a:custGeom>
                <a:avLst/>
                <a:gdLst/>
                <a:ahLst/>
                <a:cxnLst/>
                <a:rect l="l" t="t" r="r" b="b"/>
                <a:pathLst>
                  <a:path w="3168" h="40154" extrusionOk="0">
                    <a:moveTo>
                      <a:pt x="1439" y="1"/>
                    </a:moveTo>
                    <a:lnTo>
                      <a:pt x="0" y="40153"/>
                    </a:lnTo>
                    <a:lnTo>
                      <a:pt x="3167" y="40153"/>
                    </a:lnTo>
                    <a:lnTo>
                      <a:pt x="1717" y="1"/>
                    </a:ln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85" name="Google Shape;385;p13"/>
            <p:cNvGrpSpPr/>
            <p:nvPr/>
          </p:nvGrpSpPr>
          <p:grpSpPr>
            <a:xfrm>
              <a:off x="971672" y="4034655"/>
              <a:ext cx="327984" cy="945843"/>
              <a:chOff x="1964475" y="929475"/>
              <a:chExt cx="286800" cy="827075"/>
            </a:xfrm>
          </p:grpSpPr>
          <p:sp>
            <p:nvSpPr>
              <p:cNvPr id="386" name="Google Shape;386;p13"/>
              <p:cNvSpPr/>
              <p:nvPr/>
            </p:nvSpPr>
            <p:spPr>
              <a:xfrm>
                <a:off x="1964475" y="929475"/>
                <a:ext cx="286800" cy="20275"/>
              </a:xfrm>
              <a:custGeom>
                <a:avLst/>
                <a:gdLst/>
                <a:ahLst/>
                <a:cxnLst/>
                <a:rect l="l" t="t" r="r" b="b"/>
                <a:pathLst>
                  <a:path w="11472" h="811" extrusionOk="0">
                    <a:moveTo>
                      <a:pt x="1" y="1"/>
                    </a:moveTo>
                    <a:lnTo>
                      <a:pt x="1" y="811"/>
                    </a:lnTo>
                    <a:lnTo>
                      <a:pt x="11471" y="811"/>
                    </a:lnTo>
                    <a:lnTo>
                      <a:pt x="11471"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387;p13"/>
              <p:cNvSpPr/>
              <p:nvPr/>
            </p:nvSpPr>
            <p:spPr>
              <a:xfrm>
                <a:off x="1982300" y="949725"/>
                <a:ext cx="250825" cy="101550"/>
              </a:xfrm>
              <a:custGeom>
                <a:avLst/>
                <a:gdLst/>
                <a:ahLst/>
                <a:cxnLst/>
                <a:rect l="l" t="t" r="r" b="b"/>
                <a:pathLst>
                  <a:path w="10033" h="4062" extrusionOk="0">
                    <a:moveTo>
                      <a:pt x="1" y="1"/>
                    </a:moveTo>
                    <a:lnTo>
                      <a:pt x="1" y="4062"/>
                    </a:lnTo>
                    <a:lnTo>
                      <a:pt x="10033" y="4062"/>
                    </a:lnTo>
                    <a:lnTo>
                      <a:pt x="10033"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8" name="Google Shape;388;p13"/>
              <p:cNvSpPr/>
              <p:nvPr/>
            </p:nvSpPr>
            <p:spPr>
              <a:xfrm>
                <a:off x="1964475" y="1046725"/>
                <a:ext cx="286800" cy="20575"/>
              </a:xfrm>
              <a:custGeom>
                <a:avLst/>
                <a:gdLst/>
                <a:ahLst/>
                <a:cxnLst/>
                <a:rect l="l" t="t" r="r" b="b"/>
                <a:pathLst>
                  <a:path w="11472" h="823" extrusionOk="0">
                    <a:moveTo>
                      <a:pt x="1" y="0"/>
                    </a:moveTo>
                    <a:lnTo>
                      <a:pt x="1" y="822"/>
                    </a:lnTo>
                    <a:lnTo>
                      <a:pt x="11471" y="822"/>
                    </a:lnTo>
                    <a:lnTo>
                      <a:pt x="11471"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9" name="Google Shape;389;p13"/>
              <p:cNvSpPr/>
              <p:nvPr/>
            </p:nvSpPr>
            <p:spPr>
              <a:xfrm>
                <a:off x="1982300" y="1067275"/>
                <a:ext cx="250825" cy="101550"/>
              </a:xfrm>
              <a:custGeom>
                <a:avLst/>
                <a:gdLst/>
                <a:ahLst/>
                <a:cxnLst/>
                <a:rect l="l" t="t" r="r" b="b"/>
                <a:pathLst>
                  <a:path w="10033" h="4062" extrusionOk="0">
                    <a:moveTo>
                      <a:pt x="1" y="0"/>
                    </a:moveTo>
                    <a:lnTo>
                      <a:pt x="1" y="4062"/>
                    </a:lnTo>
                    <a:lnTo>
                      <a:pt x="10033" y="4062"/>
                    </a:lnTo>
                    <a:lnTo>
                      <a:pt x="10033"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0" name="Google Shape;390;p13"/>
              <p:cNvSpPr/>
              <p:nvPr/>
            </p:nvSpPr>
            <p:spPr>
              <a:xfrm>
                <a:off x="1964475" y="1164575"/>
                <a:ext cx="286800" cy="20575"/>
              </a:xfrm>
              <a:custGeom>
                <a:avLst/>
                <a:gdLst/>
                <a:ahLst/>
                <a:cxnLst/>
                <a:rect l="l" t="t" r="r" b="b"/>
                <a:pathLst>
                  <a:path w="11472" h="823" extrusionOk="0">
                    <a:moveTo>
                      <a:pt x="1" y="0"/>
                    </a:moveTo>
                    <a:lnTo>
                      <a:pt x="1" y="822"/>
                    </a:lnTo>
                    <a:lnTo>
                      <a:pt x="11471" y="822"/>
                    </a:lnTo>
                    <a:lnTo>
                      <a:pt x="11471"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1" name="Google Shape;391;p13"/>
              <p:cNvSpPr/>
              <p:nvPr/>
            </p:nvSpPr>
            <p:spPr>
              <a:xfrm>
                <a:off x="1982300" y="1184825"/>
                <a:ext cx="250825" cy="101550"/>
              </a:xfrm>
              <a:custGeom>
                <a:avLst/>
                <a:gdLst/>
                <a:ahLst/>
                <a:cxnLst/>
                <a:rect l="l" t="t" r="r" b="b"/>
                <a:pathLst>
                  <a:path w="10033" h="4062" extrusionOk="0">
                    <a:moveTo>
                      <a:pt x="1" y="0"/>
                    </a:moveTo>
                    <a:lnTo>
                      <a:pt x="1" y="4061"/>
                    </a:lnTo>
                    <a:lnTo>
                      <a:pt x="10033" y="4061"/>
                    </a:lnTo>
                    <a:lnTo>
                      <a:pt x="10033"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2" name="Google Shape;392;p13"/>
              <p:cNvSpPr/>
              <p:nvPr/>
            </p:nvSpPr>
            <p:spPr>
              <a:xfrm>
                <a:off x="1964475" y="1282125"/>
                <a:ext cx="286800" cy="20250"/>
              </a:xfrm>
              <a:custGeom>
                <a:avLst/>
                <a:gdLst/>
                <a:ahLst/>
                <a:cxnLst/>
                <a:rect l="l" t="t" r="r" b="b"/>
                <a:pathLst>
                  <a:path w="11472" h="810" extrusionOk="0">
                    <a:moveTo>
                      <a:pt x="1" y="0"/>
                    </a:moveTo>
                    <a:lnTo>
                      <a:pt x="1" y="810"/>
                    </a:lnTo>
                    <a:lnTo>
                      <a:pt x="11471" y="810"/>
                    </a:lnTo>
                    <a:lnTo>
                      <a:pt x="11471"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3" name="Google Shape;393;p13"/>
              <p:cNvSpPr/>
              <p:nvPr/>
            </p:nvSpPr>
            <p:spPr>
              <a:xfrm>
                <a:off x="1982300" y="1302050"/>
                <a:ext cx="250825" cy="101875"/>
              </a:xfrm>
              <a:custGeom>
                <a:avLst/>
                <a:gdLst/>
                <a:ahLst/>
                <a:cxnLst/>
                <a:rect l="l" t="t" r="r" b="b"/>
                <a:pathLst>
                  <a:path w="10033" h="4075" extrusionOk="0">
                    <a:moveTo>
                      <a:pt x="1" y="1"/>
                    </a:moveTo>
                    <a:lnTo>
                      <a:pt x="1" y="4074"/>
                    </a:lnTo>
                    <a:lnTo>
                      <a:pt x="10033" y="4074"/>
                    </a:lnTo>
                    <a:lnTo>
                      <a:pt x="10033"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4" name="Google Shape;394;p13"/>
              <p:cNvSpPr/>
              <p:nvPr/>
            </p:nvSpPr>
            <p:spPr>
              <a:xfrm>
                <a:off x="1964475" y="1399650"/>
                <a:ext cx="286800" cy="20275"/>
              </a:xfrm>
              <a:custGeom>
                <a:avLst/>
                <a:gdLst/>
                <a:ahLst/>
                <a:cxnLst/>
                <a:rect l="l" t="t" r="r" b="b"/>
                <a:pathLst>
                  <a:path w="11472" h="811" extrusionOk="0">
                    <a:moveTo>
                      <a:pt x="1" y="1"/>
                    </a:moveTo>
                    <a:lnTo>
                      <a:pt x="1" y="811"/>
                    </a:lnTo>
                    <a:lnTo>
                      <a:pt x="11471" y="811"/>
                    </a:lnTo>
                    <a:lnTo>
                      <a:pt x="11471"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13"/>
              <p:cNvSpPr/>
              <p:nvPr/>
            </p:nvSpPr>
            <p:spPr>
              <a:xfrm>
                <a:off x="1982300" y="1419900"/>
                <a:ext cx="250825" cy="101550"/>
              </a:xfrm>
              <a:custGeom>
                <a:avLst/>
                <a:gdLst/>
                <a:ahLst/>
                <a:cxnLst/>
                <a:rect l="l" t="t" r="r" b="b"/>
                <a:pathLst>
                  <a:path w="10033" h="4062" extrusionOk="0">
                    <a:moveTo>
                      <a:pt x="1" y="1"/>
                    </a:moveTo>
                    <a:lnTo>
                      <a:pt x="1" y="4062"/>
                    </a:lnTo>
                    <a:lnTo>
                      <a:pt x="10033" y="4062"/>
                    </a:lnTo>
                    <a:lnTo>
                      <a:pt x="10033"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6" name="Google Shape;396;p13"/>
              <p:cNvSpPr/>
              <p:nvPr/>
            </p:nvSpPr>
            <p:spPr>
              <a:xfrm>
                <a:off x="1964475" y="1517500"/>
                <a:ext cx="286800" cy="20275"/>
              </a:xfrm>
              <a:custGeom>
                <a:avLst/>
                <a:gdLst/>
                <a:ahLst/>
                <a:cxnLst/>
                <a:rect l="l" t="t" r="r" b="b"/>
                <a:pathLst>
                  <a:path w="11472" h="811" extrusionOk="0">
                    <a:moveTo>
                      <a:pt x="1" y="1"/>
                    </a:moveTo>
                    <a:lnTo>
                      <a:pt x="1" y="811"/>
                    </a:lnTo>
                    <a:lnTo>
                      <a:pt x="11471" y="811"/>
                    </a:lnTo>
                    <a:lnTo>
                      <a:pt x="11471"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13"/>
              <p:cNvSpPr/>
              <p:nvPr/>
            </p:nvSpPr>
            <p:spPr>
              <a:xfrm>
                <a:off x="1982300" y="1537450"/>
                <a:ext cx="250825" cy="101550"/>
              </a:xfrm>
              <a:custGeom>
                <a:avLst/>
                <a:gdLst/>
                <a:ahLst/>
                <a:cxnLst/>
                <a:rect l="l" t="t" r="r" b="b"/>
                <a:pathLst>
                  <a:path w="10033" h="4062" extrusionOk="0">
                    <a:moveTo>
                      <a:pt x="1" y="1"/>
                    </a:moveTo>
                    <a:lnTo>
                      <a:pt x="1" y="4062"/>
                    </a:lnTo>
                    <a:lnTo>
                      <a:pt x="10033" y="4062"/>
                    </a:lnTo>
                    <a:lnTo>
                      <a:pt x="10033"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8" name="Google Shape;398;p13"/>
              <p:cNvSpPr/>
              <p:nvPr/>
            </p:nvSpPr>
            <p:spPr>
              <a:xfrm>
                <a:off x="1964475" y="1634750"/>
                <a:ext cx="286800" cy="20575"/>
              </a:xfrm>
              <a:custGeom>
                <a:avLst/>
                <a:gdLst/>
                <a:ahLst/>
                <a:cxnLst/>
                <a:rect l="l" t="t" r="r" b="b"/>
                <a:pathLst>
                  <a:path w="11472" h="823" extrusionOk="0">
                    <a:moveTo>
                      <a:pt x="1" y="0"/>
                    </a:moveTo>
                    <a:lnTo>
                      <a:pt x="1" y="822"/>
                    </a:lnTo>
                    <a:lnTo>
                      <a:pt x="11471" y="822"/>
                    </a:lnTo>
                    <a:lnTo>
                      <a:pt x="11471"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9" name="Google Shape;399;p13"/>
              <p:cNvSpPr/>
              <p:nvPr/>
            </p:nvSpPr>
            <p:spPr>
              <a:xfrm>
                <a:off x="1982300" y="1655000"/>
                <a:ext cx="250825" cy="101550"/>
              </a:xfrm>
              <a:custGeom>
                <a:avLst/>
                <a:gdLst/>
                <a:ahLst/>
                <a:cxnLst/>
                <a:rect l="l" t="t" r="r" b="b"/>
                <a:pathLst>
                  <a:path w="10033" h="4062" extrusionOk="0">
                    <a:moveTo>
                      <a:pt x="1" y="0"/>
                    </a:moveTo>
                    <a:lnTo>
                      <a:pt x="1" y="4062"/>
                    </a:lnTo>
                    <a:lnTo>
                      <a:pt x="10033" y="4062"/>
                    </a:lnTo>
                    <a:lnTo>
                      <a:pt x="10033"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00" name="Google Shape;400;p13"/>
            <p:cNvGrpSpPr/>
            <p:nvPr/>
          </p:nvGrpSpPr>
          <p:grpSpPr>
            <a:xfrm>
              <a:off x="753585" y="3651614"/>
              <a:ext cx="327865" cy="1320031"/>
              <a:chOff x="4673150" y="519486"/>
              <a:chExt cx="767475" cy="3089961"/>
            </a:xfrm>
          </p:grpSpPr>
          <p:sp>
            <p:nvSpPr>
              <p:cNvPr id="401" name="Google Shape;401;p13"/>
              <p:cNvSpPr/>
              <p:nvPr/>
            </p:nvSpPr>
            <p:spPr>
              <a:xfrm>
                <a:off x="4673150" y="1101150"/>
                <a:ext cx="563480" cy="2508298"/>
              </a:xfrm>
              <a:custGeom>
                <a:avLst/>
                <a:gdLst/>
                <a:ahLst/>
                <a:cxnLst/>
                <a:rect l="l" t="t" r="r" b="b"/>
                <a:pathLst>
                  <a:path w="6878" h="30617" extrusionOk="0">
                    <a:moveTo>
                      <a:pt x="0" y="1"/>
                    </a:moveTo>
                    <a:cubicBezTo>
                      <a:pt x="894" y="484"/>
                      <a:pt x="1499" y="1439"/>
                      <a:pt x="1499" y="2527"/>
                    </a:cubicBezTo>
                    <a:lnTo>
                      <a:pt x="1499" y="30617"/>
                    </a:lnTo>
                    <a:lnTo>
                      <a:pt x="6877" y="30617"/>
                    </a:lnTo>
                    <a:lnTo>
                      <a:pt x="6877" y="1"/>
                    </a:ln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2" name="Google Shape;402;p13"/>
              <p:cNvSpPr/>
              <p:nvPr/>
            </p:nvSpPr>
            <p:spPr>
              <a:xfrm>
                <a:off x="5237533" y="1101150"/>
                <a:ext cx="203092" cy="2508298"/>
              </a:xfrm>
              <a:custGeom>
                <a:avLst/>
                <a:gdLst/>
                <a:ahLst/>
                <a:cxnLst/>
                <a:rect l="l" t="t" r="r" b="b"/>
                <a:pathLst>
                  <a:path w="2479" h="30617" extrusionOk="0">
                    <a:moveTo>
                      <a:pt x="1" y="1"/>
                    </a:moveTo>
                    <a:lnTo>
                      <a:pt x="1" y="30617"/>
                    </a:lnTo>
                    <a:lnTo>
                      <a:pt x="2478" y="30617"/>
                    </a:lnTo>
                    <a:lnTo>
                      <a:pt x="2478" y="1"/>
                    </a:lnTo>
                    <a:close/>
                  </a:path>
                </a:pathLst>
              </a:custGeom>
              <a:solidFill>
                <a:srgbClr val="A9D5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3" name="Google Shape;403;p13"/>
              <p:cNvSpPr/>
              <p:nvPr/>
            </p:nvSpPr>
            <p:spPr>
              <a:xfrm>
                <a:off x="4836509" y="1517083"/>
                <a:ext cx="82" cy="2091381"/>
              </a:xfrm>
              <a:custGeom>
                <a:avLst/>
                <a:gdLst/>
                <a:ahLst/>
                <a:cxnLst/>
                <a:rect l="l" t="t" r="r" b="b"/>
                <a:pathLst>
                  <a:path w="1" h="25528" fill="none" extrusionOk="0">
                    <a:moveTo>
                      <a:pt x="0" y="0"/>
                    </a:moveTo>
                    <a:lnTo>
                      <a:pt x="0" y="25528"/>
                    </a:lnTo>
                  </a:path>
                </a:pathLst>
              </a:custGeom>
              <a:noFill/>
              <a:ln w="1500"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4" name="Google Shape;404;p13"/>
              <p:cNvSpPr/>
              <p:nvPr/>
            </p:nvSpPr>
            <p:spPr>
              <a:xfrm>
                <a:off x="5201895" y="1517083"/>
                <a:ext cx="82" cy="2091381"/>
              </a:xfrm>
              <a:custGeom>
                <a:avLst/>
                <a:gdLst/>
                <a:ahLst/>
                <a:cxnLst/>
                <a:rect l="l" t="t" r="r" b="b"/>
                <a:pathLst>
                  <a:path w="1" h="25528" fill="none" extrusionOk="0">
                    <a:moveTo>
                      <a:pt x="0" y="0"/>
                    </a:moveTo>
                    <a:lnTo>
                      <a:pt x="0" y="25528"/>
                    </a:lnTo>
                  </a:path>
                </a:pathLst>
              </a:custGeom>
              <a:noFill/>
              <a:ln w="1500"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5" name="Google Shape;405;p13"/>
              <p:cNvSpPr/>
              <p:nvPr/>
            </p:nvSpPr>
            <p:spPr>
              <a:xfrm>
                <a:off x="5262274" y="1517083"/>
                <a:ext cx="82" cy="2091381"/>
              </a:xfrm>
              <a:custGeom>
                <a:avLst/>
                <a:gdLst/>
                <a:ahLst/>
                <a:cxnLst/>
                <a:rect l="l" t="t" r="r" b="b"/>
                <a:pathLst>
                  <a:path w="1" h="25528" fill="none" extrusionOk="0">
                    <a:moveTo>
                      <a:pt x="1" y="0"/>
                    </a:moveTo>
                    <a:lnTo>
                      <a:pt x="1" y="25528"/>
                    </a:lnTo>
                  </a:path>
                </a:pathLst>
              </a:custGeom>
              <a:noFill/>
              <a:ln w="1500"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6" name="Google Shape;406;p13"/>
              <p:cNvSpPr/>
              <p:nvPr/>
            </p:nvSpPr>
            <p:spPr>
              <a:xfrm>
                <a:off x="5412770" y="1517083"/>
                <a:ext cx="82" cy="2091381"/>
              </a:xfrm>
              <a:custGeom>
                <a:avLst/>
                <a:gdLst/>
                <a:ahLst/>
                <a:cxnLst/>
                <a:rect l="l" t="t" r="r" b="b"/>
                <a:pathLst>
                  <a:path w="1" h="25528" fill="none" extrusionOk="0">
                    <a:moveTo>
                      <a:pt x="1" y="0"/>
                    </a:moveTo>
                    <a:lnTo>
                      <a:pt x="1" y="25528"/>
                    </a:lnTo>
                  </a:path>
                </a:pathLst>
              </a:custGeom>
              <a:noFill/>
              <a:ln w="1500"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7" name="Google Shape;407;p13"/>
              <p:cNvSpPr/>
              <p:nvPr/>
            </p:nvSpPr>
            <p:spPr>
              <a:xfrm>
                <a:off x="4673150" y="1062563"/>
                <a:ext cx="765507" cy="38669"/>
              </a:xfrm>
              <a:custGeom>
                <a:avLst/>
                <a:gdLst/>
                <a:ahLst/>
                <a:cxnLst/>
                <a:rect l="l" t="t" r="r" b="b"/>
                <a:pathLst>
                  <a:path w="9344" h="472" extrusionOk="0">
                    <a:moveTo>
                      <a:pt x="0" y="0"/>
                    </a:moveTo>
                    <a:lnTo>
                      <a:pt x="0" y="472"/>
                    </a:lnTo>
                    <a:lnTo>
                      <a:pt x="9343" y="472"/>
                    </a:lnTo>
                    <a:lnTo>
                      <a:pt x="9343"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408;p13"/>
              <p:cNvSpPr/>
              <p:nvPr/>
            </p:nvSpPr>
            <p:spPr>
              <a:xfrm>
                <a:off x="5237533" y="1062563"/>
                <a:ext cx="203092" cy="38669"/>
              </a:xfrm>
              <a:custGeom>
                <a:avLst/>
                <a:gdLst/>
                <a:ahLst/>
                <a:cxnLst/>
                <a:rect l="l" t="t" r="r" b="b"/>
                <a:pathLst>
                  <a:path w="2479" h="472" extrusionOk="0">
                    <a:moveTo>
                      <a:pt x="1" y="0"/>
                    </a:moveTo>
                    <a:lnTo>
                      <a:pt x="1" y="472"/>
                    </a:lnTo>
                    <a:lnTo>
                      <a:pt x="2478" y="472"/>
                    </a:lnTo>
                    <a:lnTo>
                      <a:pt x="2478"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9" name="Google Shape;409;p13"/>
              <p:cNvSpPr/>
              <p:nvPr/>
            </p:nvSpPr>
            <p:spPr>
              <a:xfrm>
                <a:off x="5272187" y="1249598"/>
                <a:ext cx="49565" cy="49647"/>
              </a:xfrm>
              <a:custGeom>
                <a:avLst/>
                <a:gdLst/>
                <a:ahLst/>
                <a:cxnLst/>
                <a:rect l="l" t="t" r="r" b="b"/>
                <a:pathLst>
                  <a:path w="605" h="606" extrusionOk="0">
                    <a:moveTo>
                      <a:pt x="324" y="1"/>
                    </a:moveTo>
                    <a:cubicBezTo>
                      <a:pt x="317" y="1"/>
                      <a:pt x="310" y="1"/>
                      <a:pt x="303" y="2"/>
                    </a:cubicBezTo>
                    <a:cubicBezTo>
                      <a:pt x="134" y="2"/>
                      <a:pt x="1" y="135"/>
                      <a:pt x="1" y="304"/>
                    </a:cubicBezTo>
                    <a:cubicBezTo>
                      <a:pt x="1" y="473"/>
                      <a:pt x="134" y="606"/>
                      <a:pt x="303" y="606"/>
                    </a:cubicBezTo>
                    <a:cubicBezTo>
                      <a:pt x="460" y="606"/>
                      <a:pt x="605" y="473"/>
                      <a:pt x="605" y="304"/>
                    </a:cubicBezTo>
                    <a:cubicBezTo>
                      <a:pt x="605" y="130"/>
                      <a:pt x="483" y="1"/>
                      <a:pt x="324" y="1"/>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13"/>
              <p:cNvSpPr/>
              <p:nvPr/>
            </p:nvSpPr>
            <p:spPr>
              <a:xfrm>
                <a:off x="5355341" y="1249598"/>
                <a:ext cx="49647" cy="49647"/>
              </a:xfrm>
              <a:custGeom>
                <a:avLst/>
                <a:gdLst/>
                <a:ahLst/>
                <a:cxnLst/>
                <a:rect l="l" t="t" r="r" b="b"/>
                <a:pathLst>
                  <a:path w="606" h="606" extrusionOk="0">
                    <a:moveTo>
                      <a:pt x="323" y="1"/>
                    </a:moveTo>
                    <a:cubicBezTo>
                      <a:pt x="316" y="1"/>
                      <a:pt x="310" y="1"/>
                      <a:pt x="303" y="2"/>
                    </a:cubicBezTo>
                    <a:cubicBezTo>
                      <a:pt x="134" y="2"/>
                      <a:pt x="1" y="135"/>
                      <a:pt x="1" y="304"/>
                    </a:cubicBezTo>
                    <a:cubicBezTo>
                      <a:pt x="1" y="473"/>
                      <a:pt x="134" y="606"/>
                      <a:pt x="303" y="606"/>
                    </a:cubicBezTo>
                    <a:cubicBezTo>
                      <a:pt x="460" y="606"/>
                      <a:pt x="605" y="473"/>
                      <a:pt x="605" y="304"/>
                    </a:cubicBezTo>
                    <a:cubicBezTo>
                      <a:pt x="605" y="130"/>
                      <a:pt x="472" y="1"/>
                      <a:pt x="323" y="1"/>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13"/>
              <p:cNvSpPr/>
              <p:nvPr/>
            </p:nvSpPr>
            <p:spPr>
              <a:xfrm>
                <a:off x="5272187" y="1347744"/>
                <a:ext cx="49565" cy="49565"/>
              </a:xfrm>
              <a:custGeom>
                <a:avLst/>
                <a:gdLst/>
                <a:ahLst/>
                <a:cxnLst/>
                <a:rect l="l" t="t" r="r" b="b"/>
                <a:pathLst>
                  <a:path w="605" h="605" extrusionOk="0">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2" name="Google Shape;412;p13"/>
              <p:cNvSpPr/>
              <p:nvPr/>
            </p:nvSpPr>
            <p:spPr>
              <a:xfrm>
                <a:off x="5355341" y="1347744"/>
                <a:ext cx="49647" cy="49565"/>
              </a:xfrm>
              <a:custGeom>
                <a:avLst/>
                <a:gdLst/>
                <a:ahLst/>
                <a:cxnLst/>
                <a:rect l="l" t="t" r="r" b="b"/>
                <a:pathLst>
                  <a:path w="606" h="605" extrusionOk="0">
                    <a:moveTo>
                      <a:pt x="303" y="0"/>
                    </a:moveTo>
                    <a:cubicBezTo>
                      <a:pt x="134" y="0"/>
                      <a:pt x="1" y="133"/>
                      <a:pt x="1" y="302"/>
                    </a:cubicBezTo>
                    <a:cubicBezTo>
                      <a:pt x="1" y="472"/>
                      <a:pt x="134" y="605"/>
                      <a:pt x="303" y="605"/>
                    </a:cubicBezTo>
                    <a:cubicBezTo>
                      <a:pt x="460" y="605"/>
                      <a:pt x="605" y="472"/>
                      <a:pt x="605" y="302"/>
                    </a:cubicBezTo>
                    <a:cubicBezTo>
                      <a:pt x="605" y="133"/>
                      <a:pt x="460" y="0"/>
                      <a:pt x="303"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3" name="Google Shape;413;p13"/>
              <p:cNvSpPr/>
              <p:nvPr/>
            </p:nvSpPr>
            <p:spPr>
              <a:xfrm>
                <a:off x="5034522" y="1249598"/>
                <a:ext cx="49647" cy="49647"/>
              </a:xfrm>
              <a:custGeom>
                <a:avLst/>
                <a:gdLst/>
                <a:ahLst/>
                <a:cxnLst/>
                <a:rect l="l" t="t" r="r" b="b"/>
                <a:pathLst>
                  <a:path w="606" h="606" extrusionOk="0">
                    <a:moveTo>
                      <a:pt x="324" y="1"/>
                    </a:moveTo>
                    <a:cubicBezTo>
                      <a:pt x="317" y="1"/>
                      <a:pt x="310" y="1"/>
                      <a:pt x="303" y="2"/>
                    </a:cubicBezTo>
                    <a:cubicBezTo>
                      <a:pt x="134" y="2"/>
                      <a:pt x="1" y="135"/>
                      <a:pt x="1" y="304"/>
                    </a:cubicBezTo>
                    <a:cubicBezTo>
                      <a:pt x="1" y="473"/>
                      <a:pt x="134" y="606"/>
                      <a:pt x="303" y="606"/>
                    </a:cubicBezTo>
                    <a:cubicBezTo>
                      <a:pt x="472" y="606"/>
                      <a:pt x="605" y="473"/>
                      <a:pt x="605" y="304"/>
                    </a:cubicBezTo>
                    <a:cubicBezTo>
                      <a:pt x="605" y="130"/>
                      <a:pt x="483" y="1"/>
                      <a:pt x="324" y="1"/>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4" name="Google Shape;414;p13"/>
              <p:cNvSpPr/>
              <p:nvPr/>
            </p:nvSpPr>
            <p:spPr>
              <a:xfrm>
                <a:off x="5116693" y="1249598"/>
                <a:ext cx="49647" cy="49647"/>
              </a:xfrm>
              <a:custGeom>
                <a:avLst/>
                <a:gdLst/>
                <a:ahLst/>
                <a:cxnLst/>
                <a:rect l="l" t="t" r="r" b="b"/>
                <a:pathLst>
                  <a:path w="606" h="606" extrusionOk="0">
                    <a:moveTo>
                      <a:pt x="324" y="1"/>
                    </a:moveTo>
                    <a:cubicBezTo>
                      <a:pt x="317" y="1"/>
                      <a:pt x="310" y="1"/>
                      <a:pt x="303" y="2"/>
                    </a:cubicBezTo>
                    <a:cubicBezTo>
                      <a:pt x="146" y="2"/>
                      <a:pt x="1" y="135"/>
                      <a:pt x="1" y="304"/>
                    </a:cubicBezTo>
                    <a:cubicBezTo>
                      <a:pt x="1" y="473"/>
                      <a:pt x="146" y="606"/>
                      <a:pt x="303" y="606"/>
                    </a:cubicBezTo>
                    <a:cubicBezTo>
                      <a:pt x="472" y="606"/>
                      <a:pt x="605" y="473"/>
                      <a:pt x="605" y="304"/>
                    </a:cubicBezTo>
                    <a:cubicBezTo>
                      <a:pt x="605" y="130"/>
                      <a:pt x="483" y="1"/>
                      <a:pt x="324" y="1"/>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5" name="Google Shape;415;p13"/>
              <p:cNvSpPr/>
              <p:nvPr/>
            </p:nvSpPr>
            <p:spPr>
              <a:xfrm>
                <a:off x="4951368" y="1249680"/>
                <a:ext cx="49565" cy="49565"/>
              </a:xfrm>
              <a:custGeom>
                <a:avLst/>
                <a:gdLst/>
                <a:ahLst/>
                <a:cxnLst/>
                <a:rect l="l" t="t" r="r" b="b"/>
                <a:pathLst>
                  <a:path w="605" h="605" extrusionOk="0">
                    <a:moveTo>
                      <a:pt x="303" y="1"/>
                    </a:moveTo>
                    <a:cubicBezTo>
                      <a:pt x="133" y="1"/>
                      <a:pt x="0" y="134"/>
                      <a:pt x="0" y="303"/>
                    </a:cubicBezTo>
                    <a:cubicBezTo>
                      <a:pt x="0" y="472"/>
                      <a:pt x="133" y="605"/>
                      <a:pt x="303" y="605"/>
                    </a:cubicBezTo>
                    <a:cubicBezTo>
                      <a:pt x="472" y="605"/>
                      <a:pt x="605" y="472"/>
                      <a:pt x="605" y="303"/>
                    </a:cubicBezTo>
                    <a:cubicBezTo>
                      <a:pt x="605" y="122"/>
                      <a:pt x="472" y="1"/>
                      <a:pt x="303" y="1"/>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6" name="Google Shape;416;p13"/>
              <p:cNvSpPr/>
              <p:nvPr/>
            </p:nvSpPr>
            <p:spPr>
              <a:xfrm>
                <a:off x="4868214" y="1249598"/>
                <a:ext cx="49565" cy="49647"/>
              </a:xfrm>
              <a:custGeom>
                <a:avLst/>
                <a:gdLst/>
                <a:ahLst/>
                <a:cxnLst/>
                <a:rect l="l" t="t" r="r" b="b"/>
                <a:pathLst>
                  <a:path w="605" h="606" extrusionOk="0">
                    <a:moveTo>
                      <a:pt x="324" y="1"/>
                    </a:moveTo>
                    <a:cubicBezTo>
                      <a:pt x="317" y="1"/>
                      <a:pt x="309" y="1"/>
                      <a:pt x="302" y="2"/>
                    </a:cubicBezTo>
                    <a:cubicBezTo>
                      <a:pt x="145" y="2"/>
                      <a:pt x="0" y="135"/>
                      <a:pt x="0" y="304"/>
                    </a:cubicBezTo>
                    <a:cubicBezTo>
                      <a:pt x="0" y="473"/>
                      <a:pt x="145" y="606"/>
                      <a:pt x="302" y="606"/>
                    </a:cubicBezTo>
                    <a:cubicBezTo>
                      <a:pt x="472" y="606"/>
                      <a:pt x="605" y="473"/>
                      <a:pt x="605" y="304"/>
                    </a:cubicBezTo>
                    <a:cubicBezTo>
                      <a:pt x="605" y="130"/>
                      <a:pt x="483" y="1"/>
                      <a:pt x="324" y="1"/>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7" name="Google Shape;417;p13"/>
              <p:cNvSpPr/>
              <p:nvPr/>
            </p:nvSpPr>
            <p:spPr>
              <a:xfrm>
                <a:off x="5034522" y="1347744"/>
                <a:ext cx="49647" cy="49565"/>
              </a:xfrm>
              <a:custGeom>
                <a:avLst/>
                <a:gdLst/>
                <a:ahLst/>
                <a:cxnLst/>
                <a:rect l="l" t="t" r="r" b="b"/>
                <a:pathLst>
                  <a:path w="606" h="605" extrusionOk="0">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8" name="Google Shape;418;p13"/>
              <p:cNvSpPr/>
              <p:nvPr/>
            </p:nvSpPr>
            <p:spPr>
              <a:xfrm>
                <a:off x="5116693" y="1347744"/>
                <a:ext cx="49647" cy="49565"/>
              </a:xfrm>
              <a:custGeom>
                <a:avLst/>
                <a:gdLst/>
                <a:ahLst/>
                <a:cxnLst/>
                <a:rect l="l" t="t" r="r" b="b"/>
                <a:pathLst>
                  <a:path w="606" h="605" extrusionOk="0">
                    <a:moveTo>
                      <a:pt x="303" y="0"/>
                    </a:moveTo>
                    <a:cubicBezTo>
                      <a:pt x="146" y="0"/>
                      <a:pt x="1" y="133"/>
                      <a:pt x="1" y="302"/>
                    </a:cubicBezTo>
                    <a:cubicBezTo>
                      <a:pt x="1" y="472"/>
                      <a:pt x="146" y="605"/>
                      <a:pt x="303" y="605"/>
                    </a:cubicBezTo>
                    <a:cubicBezTo>
                      <a:pt x="472" y="605"/>
                      <a:pt x="605" y="472"/>
                      <a:pt x="605" y="302"/>
                    </a:cubicBezTo>
                    <a:cubicBezTo>
                      <a:pt x="605" y="133"/>
                      <a:pt x="472" y="0"/>
                      <a:pt x="303"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9" name="Google Shape;419;p13"/>
              <p:cNvSpPr/>
              <p:nvPr/>
            </p:nvSpPr>
            <p:spPr>
              <a:xfrm>
                <a:off x="4951368" y="1347744"/>
                <a:ext cx="49565" cy="49565"/>
              </a:xfrm>
              <a:custGeom>
                <a:avLst/>
                <a:gdLst/>
                <a:ahLst/>
                <a:cxnLst/>
                <a:rect l="l" t="t" r="r" b="b"/>
                <a:pathLst>
                  <a:path w="605" h="605" extrusionOk="0">
                    <a:moveTo>
                      <a:pt x="303" y="0"/>
                    </a:moveTo>
                    <a:cubicBezTo>
                      <a:pt x="133" y="0"/>
                      <a:pt x="0" y="133"/>
                      <a:pt x="0" y="302"/>
                    </a:cubicBezTo>
                    <a:cubicBezTo>
                      <a:pt x="0" y="472"/>
                      <a:pt x="133" y="605"/>
                      <a:pt x="303" y="605"/>
                    </a:cubicBezTo>
                    <a:cubicBezTo>
                      <a:pt x="472" y="605"/>
                      <a:pt x="605" y="472"/>
                      <a:pt x="605" y="302"/>
                    </a:cubicBezTo>
                    <a:cubicBezTo>
                      <a:pt x="605" y="133"/>
                      <a:pt x="472" y="0"/>
                      <a:pt x="303"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0" name="Google Shape;420;p13"/>
              <p:cNvSpPr/>
              <p:nvPr/>
            </p:nvSpPr>
            <p:spPr>
              <a:xfrm>
                <a:off x="4868214" y="1347744"/>
                <a:ext cx="49565" cy="49565"/>
              </a:xfrm>
              <a:custGeom>
                <a:avLst/>
                <a:gdLst/>
                <a:ahLst/>
                <a:cxnLst/>
                <a:rect l="l" t="t" r="r" b="b"/>
                <a:pathLst>
                  <a:path w="605" h="605" extrusionOk="0">
                    <a:moveTo>
                      <a:pt x="302" y="0"/>
                    </a:moveTo>
                    <a:cubicBezTo>
                      <a:pt x="133" y="0"/>
                      <a:pt x="0" y="133"/>
                      <a:pt x="0" y="302"/>
                    </a:cubicBezTo>
                    <a:cubicBezTo>
                      <a:pt x="0" y="472"/>
                      <a:pt x="133" y="605"/>
                      <a:pt x="302" y="605"/>
                    </a:cubicBezTo>
                    <a:cubicBezTo>
                      <a:pt x="472" y="605"/>
                      <a:pt x="605" y="472"/>
                      <a:pt x="605" y="302"/>
                    </a:cubicBezTo>
                    <a:cubicBezTo>
                      <a:pt x="605" y="133"/>
                      <a:pt x="472" y="0"/>
                      <a:pt x="302"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1" name="Google Shape;421;p13"/>
              <p:cNvSpPr/>
              <p:nvPr/>
            </p:nvSpPr>
            <p:spPr>
              <a:xfrm>
                <a:off x="4794891" y="1517083"/>
                <a:ext cx="643767" cy="30722"/>
              </a:xfrm>
              <a:custGeom>
                <a:avLst/>
                <a:gdLst/>
                <a:ahLst/>
                <a:cxnLst/>
                <a:rect l="l" t="t" r="r" b="b"/>
                <a:pathLst>
                  <a:path w="7858" h="375" extrusionOk="0">
                    <a:moveTo>
                      <a:pt x="1" y="0"/>
                    </a:moveTo>
                    <a:lnTo>
                      <a:pt x="1" y="375"/>
                    </a:lnTo>
                    <a:lnTo>
                      <a:pt x="7857" y="375"/>
                    </a:lnTo>
                    <a:lnTo>
                      <a:pt x="7857"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2" name="Google Shape;422;p13"/>
              <p:cNvSpPr/>
              <p:nvPr/>
            </p:nvSpPr>
            <p:spPr>
              <a:xfrm>
                <a:off x="4794891" y="2160687"/>
                <a:ext cx="643767" cy="30804"/>
              </a:xfrm>
              <a:custGeom>
                <a:avLst/>
                <a:gdLst/>
                <a:ahLst/>
                <a:cxnLst/>
                <a:rect l="l" t="t" r="r" b="b"/>
                <a:pathLst>
                  <a:path w="7858" h="376" extrusionOk="0">
                    <a:moveTo>
                      <a:pt x="1" y="1"/>
                    </a:moveTo>
                    <a:lnTo>
                      <a:pt x="1" y="375"/>
                    </a:lnTo>
                    <a:lnTo>
                      <a:pt x="7857" y="375"/>
                    </a:lnTo>
                    <a:lnTo>
                      <a:pt x="7857"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3" name="Google Shape;423;p13"/>
              <p:cNvSpPr/>
              <p:nvPr/>
            </p:nvSpPr>
            <p:spPr>
              <a:xfrm>
                <a:off x="4794891" y="2803307"/>
                <a:ext cx="643767" cy="30804"/>
              </a:xfrm>
              <a:custGeom>
                <a:avLst/>
                <a:gdLst/>
                <a:ahLst/>
                <a:cxnLst/>
                <a:rect l="l" t="t" r="r" b="b"/>
                <a:pathLst>
                  <a:path w="7858" h="376" extrusionOk="0">
                    <a:moveTo>
                      <a:pt x="1" y="1"/>
                    </a:moveTo>
                    <a:lnTo>
                      <a:pt x="1" y="376"/>
                    </a:lnTo>
                    <a:lnTo>
                      <a:pt x="7857" y="376"/>
                    </a:lnTo>
                    <a:lnTo>
                      <a:pt x="7857"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4" name="Google Shape;424;p13"/>
              <p:cNvSpPr/>
              <p:nvPr/>
            </p:nvSpPr>
            <p:spPr>
              <a:xfrm>
                <a:off x="4892955" y="1596305"/>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5" name="Google Shape;425;p13"/>
              <p:cNvSpPr/>
              <p:nvPr/>
            </p:nvSpPr>
            <p:spPr>
              <a:xfrm>
                <a:off x="4883042" y="1587375"/>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6" name="Google Shape;426;p13"/>
              <p:cNvSpPr/>
              <p:nvPr/>
            </p:nvSpPr>
            <p:spPr>
              <a:xfrm>
                <a:off x="4892955" y="1684374"/>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7" name="Google Shape;427;p13"/>
              <p:cNvSpPr/>
              <p:nvPr/>
            </p:nvSpPr>
            <p:spPr>
              <a:xfrm>
                <a:off x="4883042" y="1675445"/>
                <a:ext cx="258555" cy="62509"/>
              </a:xfrm>
              <a:custGeom>
                <a:avLst/>
                <a:gdLst/>
                <a:ahLst/>
                <a:cxnLst/>
                <a:rect l="l" t="t" r="r" b="b"/>
                <a:pathLst>
                  <a:path w="3156" h="763" fill="none" extrusionOk="0">
                    <a:moveTo>
                      <a:pt x="0" y="1"/>
                    </a:moveTo>
                    <a:lnTo>
                      <a:pt x="3155" y="1"/>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8" name="Google Shape;428;p13"/>
              <p:cNvSpPr/>
              <p:nvPr/>
            </p:nvSpPr>
            <p:spPr>
              <a:xfrm>
                <a:off x="4892955" y="1770560"/>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9" name="Google Shape;429;p13"/>
              <p:cNvSpPr/>
              <p:nvPr/>
            </p:nvSpPr>
            <p:spPr>
              <a:xfrm>
                <a:off x="4883042" y="1762613"/>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0" name="Google Shape;430;p13"/>
              <p:cNvSpPr/>
              <p:nvPr/>
            </p:nvSpPr>
            <p:spPr>
              <a:xfrm>
                <a:off x="4892955" y="1858711"/>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1" name="Google Shape;431;p13"/>
              <p:cNvSpPr/>
              <p:nvPr/>
            </p:nvSpPr>
            <p:spPr>
              <a:xfrm>
                <a:off x="4883042" y="1849781"/>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2" name="Google Shape;432;p13"/>
              <p:cNvSpPr/>
              <p:nvPr/>
            </p:nvSpPr>
            <p:spPr>
              <a:xfrm>
                <a:off x="4892955" y="1946780"/>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3" name="Google Shape;433;p13"/>
              <p:cNvSpPr/>
              <p:nvPr/>
            </p:nvSpPr>
            <p:spPr>
              <a:xfrm>
                <a:off x="4883042" y="1937932"/>
                <a:ext cx="258555" cy="62427"/>
              </a:xfrm>
              <a:custGeom>
                <a:avLst/>
                <a:gdLst/>
                <a:ahLst/>
                <a:cxnLst/>
                <a:rect l="l" t="t" r="r" b="b"/>
                <a:pathLst>
                  <a:path w="3156" h="762" fill="none" extrusionOk="0">
                    <a:moveTo>
                      <a:pt x="0" y="0"/>
                    </a:moveTo>
                    <a:lnTo>
                      <a:pt x="3155" y="0"/>
                    </a:lnTo>
                    <a:lnTo>
                      <a:pt x="3155" y="761"/>
                    </a:lnTo>
                    <a:lnTo>
                      <a:pt x="0" y="761"/>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4" name="Google Shape;434;p13"/>
              <p:cNvSpPr/>
              <p:nvPr/>
            </p:nvSpPr>
            <p:spPr>
              <a:xfrm>
                <a:off x="4892955" y="2032966"/>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5" name="Google Shape;435;p13"/>
              <p:cNvSpPr/>
              <p:nvPr/>
            </p:nvSpPr>
            <p:spPr>
              <a:xfrm>
                <a:off x="4883042" y="2025019"/>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6" name="Google Shape;436;p13"/>
              <p:cNvSpPr/>
              <p:nvPr/>
            </p:nvSpPr>
            <p:spPr>
              <a:xfrm>
                <a:off x="4892955" y="2240891"/>
                <a:ext cx="240696" cy="44649"/>
              </a:xfrm>
              <a:custGeom>
                <a:avLst/>
                <a:gdLst/>
                <a:ahLst/>
                <a:cxnLst/>
                <a:rect l="l" t="t" r="r" b="b"/>
                <a:pathLst>
                  <a:path w="2938" h="545" extrusionOk="0">
                    <a:moveTo>
                      <a:pt x="0" y="1"/>
                    </a:moveTo>
                    <a:lnTo>
                      <a:pt x="0" y="544"/>
                    </a:lnTo>
                    <a:lnTo>
                      <a:pt x="2937" y="544"/>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7" name="Google Shape;437;p13"/>
              <p:cNvSpPr/>
              <p:nvPr/>
            </p:nvSpPr>
            <p:spPr>
              <a:xfrm>
                <a:off x="4883042" y="2232945"/>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8" name="Google Shape;438;p13"/>
              <p:cNvSpPr/>
              <p:nvPr/>
            </p:nvSpPr>
            <p:spPr>
              <a:xfrm>
                <a:off x="4892955" y="2328060"/>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9" name="Google Shape;439;p13"/>
              <p:cNvSpPr/>
              <p:nvPr/>
            </p:nvSpPr>
            <p:spPr>
              <a:xfrm>
                <a:off x="4883042" y="2319130"/>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13"/>
              <p:cNvSpPr/>
              <p:nvPr/>
            </p:nvSpPr>
            <p:spPr>
              <a:xfrm>
                <a:off x="4892955" y="2415146"/>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13"/>
              <p:cNvSpPr/>
              <p:nvPr/>
            </p:nvSpPr>
            <p:spPr>
              <a:xfrm>
                <a:off x="4883042" y="2407281"/>
                <a:ext cx="258555" cy="61444"/>
              </a:xfrm>
              <a:custGeom>
                <a:avLst/>
                <a:gdLst/>
                <a:ahLst/>
                <a:cxnLst/>
                <a:rect l="l" t="t" r="r" b="b"/>
                <a:pathLst>
                  <a:path w="3156" h="750" fill="none" extrusionOk="0">
                    <a:moveTo>
                      <a:pt x="0" y="0"/>
                    </a:moveTo>
                    <a:lnTo>
                      <a:pt x="3155" y="0"/>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13"/>
              <p:cNvSpPr/>
              <p:nvPr/>
            </p:nvSpPr>
            <p:spPr>
              <a:xfrm>
                <a:off x="4892955" y="2502314"/>
                <a:ext cx="240696" cy="44649"/>
              </a:xfrm>
              <a:custGeom>
                <a:avLst/>
                <a:gdLst/>
                <a:ahLst/>
                <a:cxnLst/>
                <a:rect l="l" t="t" r="r" b="b"/>
                <a:pathLst>
                  <a:path w="2938" h="545" extrusionOk="0">
                    <a:moveTo>
                      <a:pt x="0" y="1"/>
                    </a:moveTo>
                    <a:lnTo>
                      <a:pt x="0" y="544"/>
                    </a:lnTo>
                    <a:lnTo>
                      <a:pt x="2937" y="544"/>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13"/>
              <p:cNvSpPr/>
              <p:nvPr/>
            </p:nvSpPr>
            <p:spPr>
              <a:xfrm>
                <a:off x="4883042" y="2493385"/>
                <a:ext cx="258555" cy="62509"/>
              </a:xfrm>
              <a:custGeom>
                <a:avLst/>
                <a:gdLst/>
                <a:ahLst/>
                <a:cxnLst/>
                <a:rect l="l" t="t" r="r" b="b"/>
                <a:pathLst>
                  <a:path w="3156" h="763" fill="none" extrusionOk="0">
                    <a:moveTo>
                      <a:pt x="0" y="1"/>
                    </a:moveTo>
                    <a:lnTo>
                      <a:pt x="3155" y="1"/>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13"/>
              <p:cNvSpPr/>
              <p:nvPr/>
            </p:nvSpPr>
            <p:spPr>
              <a:xfrm>
                <a:off x="4892955" y="2590466"/>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5" name="Google Shape;445;p13"/>
              <p:cNvSpPr/>
              <p:nvPr/>
            </p:nvSpPr>
            <p:spPr>
              <a:xfrm>
                <a:off x="4883042" y="2581536"/>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446;p13"/>
              <p:cNvSpPr/>
              <p:nvPr/>
            </p:nvSpPr>
            <p:spPr>
              <a:xfrm>
                <a:off x="4892955" y="2678535"/>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13"/>
              <p:cNvSpPr/>
              <p:nvPr/>
            </p:nvSpPr>
            <p:spPr>
              <a:xfrm>
                <a:off x="4883042" y="2669687"/>
                <a:ext cx="258555" cy="61444"/>
              </a:xfrm>
              <a:custGeom>
                <a:avLst/>
                <a:gdLst/>
                <a:ahLst/>
                <a:cxnLst/>
                <a:rect l="l" t="t" r="r" b="b"/>
                <a:pathLst>
                  <a:path w="3156" h="750" fill="none" extrusionOk="0">
                    <a:moveTo>
                      <a:pt x="0" y="0"/>
                    </a:moveTo>
                    <a:lnTo>
                      <a:pt x="3155" y="0"/>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13"/>
              <p:cNvSpPr/>
              <p:nvPr/>
            </p:nvSpPr>
            <p:spPr>
              <a:xfrm>
                <a:off x="4892955" y="2884577"/>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13"/>
              <p:cNvSpPr/>
              <p:nvPr/>
            </p:nvSpPr>
            <p:spPr>
              <a:xfrm>
                <a:off x="4883042" y="2876630"/>
                <a:ext cx="258555" cy="61444"/>
              </a:xfrm>
              <a:custGeom>
                <a:avLst/>
                <a:gdLst/>
                <a:ahLst/>
                <a:cxnLst/>
                <a:rect l="l" t="t" r="r" b="b"/>
                <a:pathLst>
                  <a:path w="3156" h="750" fill="none" extrusionOk="0">
                    <a:moveTo>
                      <a:pt x="0" y="0"/>
                    </a:moveTo>
                    <a:lnTo>
                      <a:pt x="3155" y="0"/>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13"/>
              <p:cNvSpPr/>
              <p:nvPr/>
            </p:nvSpPr>
            <p:spPr>
              <a:xfrm>
                <a:off x="4892955" y="2971663"/>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13"/>
              <p:cNvSpPr/>
              <p:nvPr/>
            </p:nvSpPr>
            <p:spPr>
              <a:xfrm>
                <a:off x="4883042" y="2962733"/>
                <a:ext cx="258555" cy="62509"/>
              </a:xfrm>
              <a:custGeom>
                <a:avLst/>
                <a:gdLst/>
                <a:ahLst/>
                <a:cxnLst/>
                <a:rect l="l" t="t" r="r" b="b"/>
                <a:pathLst>
                  <a:path w="3156" h="763" fill="none" extrusionOk="0">
                    <a:moveTo>
                      <a:pt x="0" y="1"/>
                    </a:moveTo>
                    <a:lnTo>
                      <a:pt x="3155" y="1"/>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13"/>
              <p:cNvSpPr/>
              <p:nvPr/>
            </p:nvSpPr>
            <p:spPr>
              <a:xfrm>
                <a:off x="4892955" y="3058832"/>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13"/>
              <p:cNvSpPr/>
              <p:nvPr/>
            </p:nvSpPr>
            <p:spPr>
              <a:xfrm>
                <a:off x="4883042" y="3050885"/>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454;p13"/>
              <p:cNvSpPr/>
              <p:nvPr/>
            </p:nvSpPr>
            <p:spPr>
              <a:xfrm>
                <a:off x="4892955" y="3146983"/>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455;p13"/>
              <p:cNvSpPr/>
              <p:nvPr/>
            </p:nvSpPr>
            <p:spPr>
              <a:xfrm>
                <a:off x="4883042" y="3138053"/>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13"/>
              <p:cNvSpPr/>
              <p:nvPr/>
            </p:nvSpPr>
            <p:spPr>
              <a:xfrm>
                <a:off x="4892955" y="3234069"/>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457;p13"/>
              <p:cNvSpPr/>
              <p:nvPr/>
            </p:nvSpPr>
            <p:spPr>
              <a:xfrm>
                <a:off x="4883042" y="3225139"/>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458;p13"/>
              <p:cNvSpPr/>
              <p:nvPr/>
            </p:nvSpPr>
            <p:spPr>
              <a:xfrm>
                <a:off x="4892955" y="3322221"/>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13"/>
              <p:cNvSpPr/>
              <p:nvPr/>
            </p:nvSpPr>
            <p:spPr>
              <a:xfrm>
                <a:off x="4883042" y="3313291"/>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0" name="Google Shape;460;p13"/>
              <p:cNvSpPr/>
              <p:nvPr/>
            </p:nvSpPr>
            <p:spPr>
              <a:xfrm>
                <a:off x="5311839" y="1596305"/>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1" name="Google Shape;461;p13"/>
              <p:cNvSpPr/>
              <p:nvPr/>
            </p:nvSpPr>
            <p:spPr>
              <a:xfrm>
                <a:off x="5308807" y="1587375"/>
                <a:ext cx="70374" cy="62427"/>
              </a:xfrm>
              <a:custGeom>
                <a:avLst/>
                <a:gdLst/>
                <a:ahLst/>
                <a:cxnLst/>
                <a:rect l="l" t="t" r="r" b="b"/>
                <a:pathLst>
                  <a:path w="859" h="762" fill="none" extrusionOk="0">
                    <a:moveTo>
                      <a:pt x="1" y="0"/>
                    </a:moveTo>
                    <a:lnTo>
                      <a:pt x="859" y="0"/>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2" name="Google Shape;462;p13"/>
              <p:cNvSpPr/>
              <p:nvPr/>
            </p:nvSpPr>
            <p:spPr>
              <a:xfrm>
                <a:off x="5311839" y="1684374"/>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3" name="Google Shape;463;p13"/>
              <p:cNvSpPr/>
              <p:nvPr/>
            </p:nvSpPr>
            <p:spPr>
              <a:xfrm>
                <a:off x="5308807" y="1675445"/>
                <a:ext cx="70374" cy="62509"/>
              </a:xfrm>
              <a:custGeom>
                <a:avLst/>
                <a:gdLst/>
                <a:ahLst/>
                <a:cxnLst/>
                <a:rect l="l" t="t" r="r" b="b"/>
                <a:pathLst>
                  <a:path w="859" h="763" fill="none" extrusionOk="0">
                    <a:moveTo>
                      <a:pt x="1" y="1"/>
                    </a:moveTo>
                    <a:lnTo>
                      <a:pt x="859" y="1"/>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464;p13"/>
              <p:cNvSpPr/>
              <p:nvPr/>
            </p:nvSpPr>
            <p:spPr>
              <a:xfrm>
                <a:off x="5311839" y="1770560"/>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465;p13"/>
              <p:cNvSpPr/>
              <p:nvPr/>
            </p:nvSpPr>
            <p:spPr>
              <a:xfrm>
                <a:off x="5308807" y="1762613"/>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6" name="Google Shape;466;p13"/>
              <p:cNvSpPr/>
              <p:nvPr/>
            </p:nvSpPr>
            <p:spPr>
              <a:xfrm>
                <a:off x="5311839" y="1858711"/>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7" name="Google Shape;467;p13"/>
              <p:cNvSpPr/>
              <p:nvPr/>
            </p:nvSpPr>
            <p:spPr>
              <a:xfrm>
                <a:off x="5308807" y="1849781"/>
                <a:ext cx="70374" cy="62427"/>
              </a:xfrm>
              <a:custGeom>
                <a:avLst/>
                <a:gdLst/>
                <a:ahLst/>
                <a:cxnLst/>
                <a:rect l="l" t="t" r="r" b="b"/>
                <a:pathLst>
                  <a:path w="859" h="762" fill="none" extrusionOk="0">
                    <a:moveTo>
                      <a:pt x="1" y="0"/>
                    </a:moveTo>
                    <a:lnTo>
                      <a:pt x="859" y="0"/>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13"/>
              <p:cNvSpPr/>
              <p:nvPr/>
            </p:nvSpPr>
            <p:spPr>
              <a:xfrm>
                <a:off x="5311839" y="1946780"/>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13"/>
              <p:cNvSpPr/>
              <p:nvPr/>
            </p:nvSpPr>
            <p:spPr>
              <a:xfrm>
                <a:off x="5308807" y="1937932"/>
                <a:ext cx="70374" cy="62427"/>
              </a:xfrm>
              <a:custGeom>
                <a:avLst/>
                <a:gdLst/>
                <a:ahLst/>
                <a:cxnLst/>
                <a:rect l="l" t="t" r="r" b="b"/>
                <a:pathLst>
                  <a:path w="859" h="762" fill="none" extrusionOk="0">
                    <a:moveTo>
                      <a:pt x="1" y="0"/>
                    </a:moveTo>
                    <a:lnTo>
                      <a:pt x="859" y="0"/>
                    </a:lnTo>
                    <a:lnTo>
                      <a:pt x="859" y="761"/>
                    </a:lnTo>
                    <a:lnTo>
                      <a:pt x="1" y="761"/>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13"/>
              <p:cNvSpPr/>
              <p:nvPr/>
            </p:nvSpPr>
            <p:spPr>
              <a:xfrm>
                <a:off x="5311839" y="2032966"/>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13"/>
              <p:cNvSpPr/>
              <p:nvPr/>
            </p:nvSpPr>
            <p:spPr>
              <a:xfrm>
                <a:off x="5308807" y="2025019"/>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2" name="Google Shape;472;p13"/>
              <p:cNvSpPr/>
              <p:nvPr/>
            </p:nvSpPr>
            <p:spPr>
              <a:xfrm>
                <a:off x="5311839" y="2240891"/>
                <a:ext cx="65376" cy="44649"/>
              </a:xfrm>
              <a:custGeom>
                <a:avLst/>
                <a:gdLst/>
                <a:ahLst/>
                <a:cxnLst/>
                <a:rect l="l" t="t" r="r" b="b"/>
                <a:pathLst>
                  <a:path w="798" h="545" extrusionOk="0">
                    <a:moveTo>
                      <a:pt x="0" y="1"/>
                    </a:moveTo>
                    <a:lnTo>
                      <a:pt x="0" y="544"/>
                    </a:lnTo>
                    <a:lnTo>
                      <a:pt x="798" y="544"/>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3" name="Google Shape;473;p13"/>
              <p:cNvSpPr/>
              <p:nvPr/>
            </p:nvSpPr>
            <p:spPr>
              <a:xfrm>
                <a:off x="5308807" y="2232945"/>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13"/>
              <p:cNvSpPr/>
              <p:nvPr/>
            </p:nvSpPr>
            <p:spPr>
              <a:xfrm>
                <a:off x="5311839" y="2328060"/>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5" name="Google Shape;475;p13"/>
              <p:cNvSpPr/>
              <p:nvPr/>
            </p:nvSpPr>
            <p:spPr>
              <a:xfrm>
                <a:off x="5308807" y="2319130"/>
                <a:ext cx="70374" cy="62427"/>
              </a:xfrm>
              <a:custGeom>
                <a:avLst/>
                <a:gdLst/>
                <a:ahLst/>
                <a:cxnLst/>
                <a:rect l="l" t="t" r="r" b="b"/>
                <a:pathLst>
                  <a:path w="859" h="762" fill="none" extrusionOk="0">
                    <a:moveTo>
                      <a:pt x="1" y="0"/>
                    </a:moveTo>
                    <a:lnTo>
                      <a:pt x="859" y="0"/>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6" name="Google Shape;476;p13"/>
              <p:cNvSpPr/>
              <p:nvPr/>
            </p:nvSpPr>
            <p:spPr>
              <a:xfrm>
                <a:off x="5311839" y="2415146"/>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7" name="Google Shape;477;p13"/>
              <p:cNvSpPr/>
              <p:nvPr/>
            </p:nvSpPr>
            <p:spPr>
              <a:xfrm>
                <a:off x="5308807" y="2407281"/>
                <a:ext cx="70374" cy="61444"/>
              </a:xfrm>
              <a:custGeom>
                <a:avLst/>
                <a:gdLst/>
                <a:ahLst/>
                <a:cxnLst/>
                <a:rect l="l" t="t" r="r" b="b"/>
                <a:pathLst>
                  <a:path w="859" h="750" fill="none" extrusionOk="0">
                    <a:moveTo>
                      <a:pt x="1" y="0"/>
                    </a:moveTo>
                    <a:lnTo>
                      <a:pt x="859" y="0"/>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8" name="Google Shape;478;p13"/>
              <p:cNvSpPr/>
              <p:nvPr/>
            </p:nvSpPr>
            <p:spPr>
              <a:xfrm>
                <a:off x="5311839" y="2502314"/>
                <a:ext cx="65376" cy="44649"/>
              </a:xfrm>
              <a:custGeom>
                <a:avLst/>
                <a:gdLst/>
                <a:ahLst/>
                <a:cxnLst/>
                <a:rect l="l" t="t" r="r" b="b"/>
                <a:pathLst>
                  <a:path w="798" h="545" extrusionOk="0">
                    <a:moveTo>
                      <a:pt x="0" y="1"/>
                    </a:moveTo>
                    <a:lnTo>
                      <a:pt x="0" y="544"/>
                    </a:lnTo>
                    <a:lnTo>
                      <a:pt x="798" y="544"/>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13"/>
              <p:cNvSpPr/>
              <p:nvPr/>
            </p:nvSpPr>
            <p:spPr>
              <a:xfrm>
                <a:off x="5308807" y="2493385"/>
                <a:ext cx="70374" cy="62509"/>
              </a:xfrm>
              <a:custGeom>
                <a:avLst/>
                <a:gdLst/>
                <a:ahLst/>
                <a:cxnLst/>
                <a:rect l="l" t="t" r="r" b="b"/>
                <a:pathLst>
                  <a:path w="859" h="763" fill="none" extrusionOk="0">
                    <a:moveTo>
                      <a:pt x="1" y="1"/>
                    </a:moveTo>
                    <a:lnTo>
                      <a:pt x="859" y="1"/>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0" name="Google Shape;480;p13"/>
              <p:cNvSpPr/>
              <p:nvPr/>
            </p:nvSpPr>
            <p:spPr>
              <a:xfrm>
                <a:off x="5311839" y="2590466"/>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1" name="Google Shape;481;p13"/>
              <p:cNvSpPr/>
              <p:nvPr/>
            </p:nvSpPr>
            <p:spPr>
              <a:xfrm>
                <a:off x="5308807" y="2581536"/>
                <a:ext cx="70374" cy="62427"/>
              </a:xfrm>
              <a:custGeom>
                <a:avLst/>
                <a:gdLst/>
                <a:ahLst/>
                <a:cxnLst/>
                <a:rect l="l" t="t" r="r" b="b"/>
                <a:pathLst>
                  <a:path w="859" h="762" fill="none" extrusionOk="0">
                    <a:moveTo>
                      <a:pt x="1" y="0"/>
                    </a:moveTo>
                    <a:lnTo>
                      <a:pt x="859" y="0"/>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2" name="Google Shape;482;p13"/>
              <p:cNvSpPr/>
              <p:nvPr/>
            </p:nvSpPr>
            <p:spPr>
              <a:xfrm>
                <a:off x="5311839" y="2678535"/>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3" name="Google Shape;483;p13"/>
              <p:cNvSpPr/>
              <p:nvPr/>
            </p:nvSpPr>
            <p:spPr>
              <a:xfrm>
                <a:off x="5308807" y="2669687"/>
                <a:ext cx="70374" cy="61444"/>
              </a:xfrm>
              <a:custGeom>
                <a:avLst/>
                <a:gdLst/>
                <a:ahLst/>
                <a:cxnLst/>
                <a:rect l="l" t="t" r="r" b="b"/>
                <a:pathLst>
                  <a:path w="859" h="750" fill="none" extrusionOk="0">
                    <a:moveTo>
                      <a:pt x="1" y="0"/>
                    </a:moveTo>
                    <a:lnTo>
                      <a:pt x="859" y="0"/>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13"/>
              <p:cNvSpPr/>
              <p:nvPr/>
            </p:nvSpPr>
            <p:spPr>
              <a:xfrm>
                <a:off x="5311839" y="2884577"/>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13"/>
              <p:cNvSpPr/>
              <p:nvPr/>
            </p:nvSpPr>
            <p:spPr>
              <a:xfrm>
                <a:off x="5308807" y="2876630"/>
                <a:ext cx="70374" cy="61444"/>
              </a:xfrm>
              <a:custGeom>
                <a:avLst/>
                <a:gdLst/>
                <a:ahLst/>
                <a:cxnLst/>
                <a:rect l="l" t="t" r="r" b="b"/>
                <a:pathLst>
                  <a:path w="859" h="750" fill="none" extrusionOk="0">
                    <a:moveTo>
                      <a:pt x="1" y="0"/>
                    </a:moveTo>
                    <a:lnTo>
                      <a:pt x="859" y="0"/>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13"/>
              <p:cNvSpPr/>
              <p:nvPr/>
            </p:nvSpPr>
            <p:spPr>
              <a:xfrm>
                <a:off x="5311839" y="2971663"/>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13"/>
              <p:cNvSpPr/>
              <p:nvPr/>
            </p:nvSpPr>
            <p:spPr>
              <a:xfrm>
                <a:off x="5308807" y="2962733"/>
                <a:ext cx="70374" cy="62509"/>
              </a:xfrm>
              <a:custGeom>
                <a:avLst/>
                <a:gdLst/>
                <a:ahLst/>
                <a:cxnLst/>
                <a:rect l="l" t="t" r="r" b="b"/>
                <a:pathLst>
                  <a:path w="859" h="763" fill="none" extrusionOk="0">
                    <a:moveTo>
                      <a:pt x="1" y="1"/>
                    </a:moveTo>
                    <a:lnTo>
                      <a:pt x="859" y="1"/>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13"/>
              <p:cNvSpPr/>
              <p:nvPr/>
            </p:nvSpPr>
            <p:spPr>
              <a:xfrm>
                <a:off x="5311839" y="3058832"/>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13"/>
              <p:cNvSpPr/>
              <p:nvPr/>
            </p:nvSpPr>
            <p:spPr>
              <a:xfrm>
                <a:off x="5308807" y="3050885"/>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13"/>
              <p:cNvSpPr/>
              <p:nvPr/>
            </p:nvSpPr>
            <p:spPr>
              <a:xfrm>
                <a:off x="5311839" y="3146983"/>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13"/>
              <p:cNvSpPr/>
              <p:nvPr/>
            </p:nvSpPr>
            <p:spPr>
              <a:xfrm>
                <a:off x="5308807" y="3138053"/>
                <a:ext cx="70374" cy="62427"/>
              </a:xfrm>
              <a:custGeom>
                <a:avLst/>
                <a:gdLst/>
                <a:ahLst/>
                <a:cxnLst/>
                <a:rect l="l" t="t" r="r" b="b"/>
                <a:pathLst>
                  <a:path w="859" h="762" fill="none" extrusionOk="0">
                    <a:moveTo>
                      <a:pt x="1" y="0"/>
                    </a:moveTo>
                    <a:lnTo>
                      <a:pt x="859" y="0"/>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13"/>
              <p:cNvSpPr/>
              <p:nvPr/>
            </p:nvSpPr>
            <p:spPr>
              <a:xfrm>
                <a:off x="5311839" y="3234069"/>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13"/>
              <p:cNvSpPr/>
              <p:nvPr/>
            </p:nvSpPr>
            <p:spPr>
              <a:xfrm>
                <a:off x="5308807" y="3225139"/>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13"/>
              <p:cNvSpPr/>
              <p:nvPr/>
            </p:nvSpPr>
            <p:spPr>
              <a:xfrm>
                <a:off x="5311839" y="3322221"/>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5" name="Google Shape;495;p13"/>
              <p:cNvSpPr/>
              <p:nvPr/>
            </p:nvSpPr>
            <p:spPr>
              <a:xfrm>
                <a:off x="5308807" y="3313291"/>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6" name="Google Shape;496;p13"/>
              <p:cNvSpPr/>
              <p:nvPr/>
            </p:nvSpPr>
            <p:spPr>
              <a:xfrm>
                <a:off x="4844456" y="743711"/>
                <a:ext cx="393158" cy="318934"/>
              </a:xfrm>
              <a:custGeom>
                <a:avLst/>
                <a:gdLst/>
                <a:ahLst/>
                <a:cxnLst/>
                <a:rect l="l" t="t" r="r" b="b"/>
                <a:pathLst>
                  <a:path w="4799" h="3893" extrusionOk="0">
                    <a:moveTo>
                      <a:pt x="0" y="0"/>
                    </a:moveTo>
                    <a:cubicBezTo>
                      <a:pt x="629" y="327"/>
                      <a:pt x="1052" y="991"/>
                      <a:pt x="1052" y="1753"/>
                    </a:cubicBezTo>
                    <a:lnTo>
                      <a:pt x="1052" y="3892"/>
                    </a:lnTo>
                    <a:lnTo>
                      <a:pt x="4799" y="3892"/>
                    </a:lnTo>
                    <a:lnTo>
                      <a:pt x="4799" y="0"/>
                    </a:ln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7" name="Google Shape;497;p13"/>
              <p:cNvSpPr/>
              <p:nvPr/>
            </p:nvSpPr>
            <p:spPr>
              <a:xfrm>
                <a:off x="5237533" y="743711"/>
                <a:ext cx="140665" cy="318934"/>
              </a:xfrm>
              <a:custGeom>
                <a:avLst/>
                <a:gdLst/>
                <a:ahLst/>
                <a:cxnLst/>
                <a:rect l="l" t="t" r="r" b="b"/>
                <a:pathLst>
                  <a:path w="1717" h="3893" extrusionOk="0">
                    <a:moveTo>
                      <a:pt x="1" y="0"/>
                    </a:moveTo>
                    <a:lnTo>
                      <a:pt x="1" y="3892"/>
                    </a:lnTo>
                    <a:lnTo>
                      <a:pt x="1717" y="3892"/>
                    </a:lnTo>
                    <a:lnTo>
                      <a:pt x="1717" y="0"/>
                    </a:lnTo>
                    <a:close/>
                  </a:path>
                </a:pathLst>
              </a:custGeom>
              <a:solidFill>
                <a:srgbClr val="A9D5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13"/>
              <p:cNvSpPr/>
              <p:nvPr/>
            </p:nvSpPr>
            <p:spPr>
              <a:xfrm>
                <a:off x="4844456" y="717499"/>
                <a:ext cx="533741" cy="25888"/>
              </a:xfrm>
              <a:custGeom>
                <a:avLst/>
                <a:gdLst/>
                <a:ahLst/>
                <a:cxnLst/>
                <a:rect l="l" t="t" r="r" b="b"/>
                <a:pathLst>
                  <a:path w="6515" h="316" extrusionOk="0">
                    <a:moveTo>
                      <a:pt x="0" y="1"/>
                    </a:moveTo>
                    <a:lnTo>
                      <a:pt x="0" y="315"/>
                    </a:lnTo>
                    <a:lnTo>
                      <a:pt x="6515" y="315"/>
                    </a:lnTo>
                    <a:lnTo>
                      <a:pt x="6515"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13"/>
              <p:cNvSpPr/>
              <p:nvPr/>
            </p:nvSpPr>
            <p:spPr>
              <a:xfrm>
                <a:off x="5237533" y="717499"/>
                <a:ext cx="140665" cy="25888"/>
              </a:xfrm>
              <a:custGeom>
                <a:avLst/>
                <a:gdLst/>
                <a:ahLst/>
                <a:cxnLst/>
                <a:rect l="l" t="t" r="r" b="b"/>
                <a:pathLst>
                  <a:path w="1717" h="316" extrusionOk="0">
                    <a:moveTo>
                      <a:pt x="1" y="1"/>
                    </a:moveTo>
                    <a:lnTo>
                      <a:pt x="1" y="315"/>
                    </a:lnTo>
                    <a:lnTo>
                      <a:pt x="1717" y="315"/>
                    </a:lnTo>
                    <a:lnTo>
                      <a:pt x="1717"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0" name="Google Shape;500;p13"/>
              <p:cNvSpPr/>
              <p:nvPr/>
            </p:nvSpPr>
            <p:spPr>
              <a:xfrm>
                <a:off x="5260308" y="846690"/>
                <a:ext cx="34736" cy="33753"/>
              </a:xfrm>
              <a:custGeom>
                <a:avLst/>
                <a:gdLst/>
                <a:ahLst/>
                <a:cxnLst/>
                <a:rect l="l" t="t" r="r" b="b"/>
                <a:pathLst>
                  <a:path w="424" h="412" extrusionOk="0">
                    <a:moveTo>
                      <a:pt x="218" y="0"/>
                    </a:moveTo>
                    <a:cubicBezTo>
                      <a:pt x="97" y="0"/>
                      <a:pt x="1" y="85"/>
                      <a:pt x="1" y="206"/>
                    </a:cubicBezTo>
                    <a:cubicBezTo>
                      <a:pt x="1" y="327"/>
                      <a:pt x="97" y="411"/>
                      <a:pt x="218" y="411"/>
                    </a:cubicBezTo>
                    <a:cubicBezTo>
                      <a:pt x="339" y="411"/>
                      <a:pt x="424" y="327"/>
                      <a:pt x="424" y="206"/>
                    </a:cubicBezTo>
                    <a:cubicBezTo>
                      <a:pt x="424" y="85"/>
                      <a:pt x="339" y="0"/>
                      <a:pt x="218"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13"/>
              <p:cNvSpPr/>
              <p:nvPr/>
            </p:nvSpPr>
            <p:spPr>
              <a:xfrm>
                <a:off x="5318720" y="846690"/>
                <a:ext cx="34736" cy="33753"/>
              </a:xfrm>
              <a:custGeom>
                <a:avLst/>
                <a:gdLst/>
                <a:ahLst/>
                <a:cxnLst/>
                <a:rect l="l" t="t" r="r" b="b"/>
                <a:pathLst>
                  <a:path w="424" h="412" extrusionOk="0">
                    <a:moveTo>
                      <a:pt x="218" y="0"/>
                    </a:moveTo>
                    <a:cubicBezTo>
                      <a:pt x="97" y="0"/>
                      <a:pt x="1" y="85"/>
                      <a:pt x="1" y="206"/>
                    </a:cubicBezTo>
                    <a:cubicBezTo>
                      <a:pt x="1" y="327"/>
                      <a:pt x="97" y="411"/>
                      <a:pt x="218" y="411"/>
                    </a:cubicBezTo>
                    <a:cubicBezTo>
                      <a:pt x="327" y="411"/>
                      <a:pt x="424" y="327"/>
                      <a:pt x="424" y="206"/>
                    </a:cubicBezTo>
                    <a:cubicBezTo>
                      <a:pt x="424" y="85"/>
                      <a:pt x="327" y="0"/>
                      <a:pt x="218"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502;p13"/>
              <p:cNvSpPr/>
              <p:nvPr/>
            </p:nvSpPr>
            <p:spPr>
              <a:xfrm>
                <a:off x="5260308" y="914033"/>
                <a:ext cx="34736" cy="34736"/>
              </a:xfrm>
              <a:custGeom>
                <a:avLst/>
                <a:gdLst/>
                <a:ahLst/>
                <a:cxnLst/>
                <a:rect l="l" t="t" r="r" b="b"/>
                <a:pathLst>
                  <a:path w="424" h="424" extrusionOk="0">
                    <a:moveTo>
                      <a:pt x="218" y="0"/>
                    </a:moveTo>
                    <a:cubicBezTo>
                      <a:pt x="97" y="0"/>
                      <a:pt x="1" y="97"/>
                      <a:pt x="1" y="218"/>
                    </a:cubicBezTo>
                    <a:cubicBezTo>
                      <a:pt x="1" y="327"/>
                      <a:pt x="97" y="423"/>
                      <a:pt x="218" y="423"/>
                    </a:cubicBezTo>
                    <a:cubicBezTo>
                      <a:pt x="339" y="423"/>
                      <a:pt x="424" y="327"/>
                      <a:pt x="424" y="218"/>
                    </a:cubicBezTo>
                    <a:cubicBezTo>
                      <a:pt x="424" y="97"/>
                      <a:pt x="339" y="0"/>
                      <a:pt x="218"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3" name="Google Shape;503;p13"/>
              <p:cNvSpPr/>
              <p:nvPr/>
            </p:nvSpPr>
            <p:spPr>
              <a:xfrm>
                <a:off x="5318720" y="914033"/>
                <a:ext cx="34736" cy="34736"/>
              </a:xfrm>
              <a:custGeom>
                <a:avLst/>
                <a:gdLst/>
                <a:ahLst/>
                <a:cxnLst/>
                <a:rect l="l" t="t" r="r" b="b"/>
                <a:pathLst>
                  <a:path w="424" h="424" extrusionOk="0">
                    <a:moveTo>
                      <a:pt x="218" y="0"/>
                    </a:moveTo>
                    <a:cubicBezTo>
                      <a:pt x="97" y="0"/>
                      <a:pt x="1" y="97"/>
                      <a:pt x="1" y="218"/>
                    </a:cubicBezTo>
                    <a:cubicBezTo>
                      <a:pt x="1" y="327"/>
                      <a:pt x="97" y="423"/>
                      <a:pt x="218" y="423"/>
                    </a:cubicBezTo>
                    <a:cubicBezTo>
                      <a:pt x="327" y="423"/>
                      <a:pt x="424" y="327"/>
                      <a:pt x="424" y="218"/>
                    </a:cubicBezTo>
                    <a:cubicBezTo>
                      <a:pt x="424" y="97"/>
                      <a:pt x="327" y="0"/>
                      <a:pt x="218"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4" name="Google Shape;504;p13"/>
              <p:cNvSpPr/>
              <p:nvPr/>
            </p:nvSpPr>
            <p:spPr>
              <a:xfrm>
                <a:off x="5095966"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5" name="Google Shape;505;p13"/>
              <p:cNvSpPr/>
              <p:nvPr/>
            </p:nvSpPr>
            <p:spPr>
              <a:xfrm>
                <a:off x="5154378"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27" y="411"/>
                      <a:pt x="423" y="327"/>
                      <a:pt x="423" y="206"/>
                    </a:cubicBezTo>
                    <a:cubicBezTo>
                      <a:pt x="423" y="85"/>
                      <a:pt x="327"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6" name="Google Shape;506;p13"/>
              <p:cNvSpPr/>
              <p:nvPr/>
            </p:nvSpPr>
            <p:spPr>
              <a:xfrm>
                <a:off x="5037553"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38" y="411"/>
                      <a:pt x="423" y="327"/>
                      <a:pt x="423" y="206"/>
                    </a:cubicBezTo>
                    <a:cubicBezTo>
                      <a:pt x="423" y="85"/>
                      <a:pt x="338"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7" name="Google Shape;507;p13"/>
              <p:cNvSpPr/>
              <p:nvPr/>
            </p:nvSpPr>
            <p:spPr>
              <a:xfrm>
                <a:off x="4981107"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8" name="Google Shape;508;p13"/>
              <p:cNvSpPr/>
              <p:nvPr/>
            </p:nvSpPr>
            <p:spPr>
              <a:xfrm>
                <a:off x="5095966"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9" name="Google Shape;509;p13"/>
              <p:cNvSpPr/>
              <p:nvPr/>
            </p:nvSpPr>
            <p:spPr>
              <a:xfrm>
                <a:off x="5154378"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27" y="423"/>
                      <a:pt x="423" y="327"/>
                      <a:pt x="423" y="218"/>
                    </a:cubicBezTo>
                    <a:cubicBezTo>
                      <a:pt x="423" y="97"/>
                      <a:pt x="327"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0" name="Google Shape;510;p13"/>
              <p:cNvSpPr/>
              <p:nvPr/>
            </p:nvSpPr>
            <p:spPr>
              <a:xfrm>
                <a:off x="5037553"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38" y="423"/>
                      <a:pt x="423" y="327"/>
                      <a:pt x="423" y="218"/>
                    </a:cubicBezTo>
                    <a:cubicBezTo>
                      <a:pt x="423" y="97"/>
                      <a:pt x="338"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1" name="Google Shape;511;p13"/>
              <p:cNvSpPr/>
              <p:nvPr/>
            </p:nvSpPr>
            <p:spPr>
              <a:xfrm>
                <a:off x="4981107"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2" name="Google Shape;512;p13"/>
              <p:cNvSpPr/>
              <p:nvPr/>
            </p:nvSpPr>
            <p:spPr>
              <a:xfrm>
                <a:off x="5124640" y="539312"/>
                <a:ext cx="112975" cy="178269"/>
              </a:xfrm>
              <a:custGeom>
                <a:avLst/>
                <a:gdLst/>
                <a:ahLst/>
                <a:cxnLst/>
                <a:rect l="l" t="t" r="r" b="b"/>
                <a:pathLst>
                  <a:path w="1379" h="2176" extrusionOk="0">
                    <a:moveTo>
                      <a:pt x="1" y="0"/>
                    </a:moveTo>
                    <a:cubicBezTo>
                      <a:pt x="182" y="97"/>
                      <a:pt x="303" y="290"/>
                      <a:pt x="303" y="508"/>
                    </a:cubicBezTo>
                    <a:lnTo>
                      <a:pt x="303" y="2176"/>
                    </a:lnTo>
                    <a:lnTo>
                      <a:pt x="1379" y="2176"/>
                    </a:lnTo>
                    <a:lnTo>
                      <a:pt x="1379" y="0"/>
                    </a:ln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3" name="Google Shape;513;p13"/>
              <p:cNvSpPr/>
              <p:nvPr/>
            </p:nvSpPr>
            <p:spPr>
              <a:xfrm>
                <a:off x="5237533" y="539312"/>
                <a:ext cx="40717" cy="179252"/>
              </a:xfrm>
              <a:custGeom>
                <a:avLst/>
                <a:gdLst/>
                <a:ahLst/>
                <a:cxnLst/>
                <a:rect l="l" t="t" r="r" b="b"/>
                <a:pathLst>
                  <a:path w="497" h="2188" extrusionOk="0">
                    <a:moveTo>
                      <a:pt x="1" y="0"/>
                    </a:moveTo>
                    <a:lnTo>
                      <a:pt x="1" y="2188"/>
                    </a:lnTo>
                    <a:lnTo>
                      <a:pt x="496" y="2188"/>
                    </a:lnTo>
                    <a:lnTo>
                      <a:pt x="496" y="0"/>
                    </a:lnTo>
                    <a:close/>
                  </a:path>
                </a:pathLst>
              </a:custGeom>
              <a:solidFill>
                <a:srgbClr val="A9D5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4" name="Google Shape;514;p13"/>
              <p:cNvSpPr/>
              <p:nvPr/>
            </p:nvSpPr>
            <p:spPr>
              <a:xfrm>
                <a:off x="5124640" y="519486"/>
                <a:ext cx="153609" cy="19908"/>
              </a:xfrm>
              <a:custGeom>
                <a:avLst/>
                <a:gdLst/>
                <a:ahLst/>
                <a:cxnLst/>
                <a:rect l="l" t="t" r="r" b="b"/>
                <a:pathLst>
                  <a:path w="1875" h="243" extrusionOk="0">
                    <a:moveTo>
                      <a:pt x="1" y="0"/>
                    </a:moveTo>
                    <a:lnTo>
                      <a:pt x="1" y="242"/>
                    </a:lnTo>
                    <a:lnTo>
                      <a:pt x="1874" y="242"/>
                    </a:lnTo>
                    <a:lnTo>
                      <a:pt x="1874"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5" name="Google Shape;515;p13"/>
              <p:cNvSpPr/>
              <p:nvPr/>
            </p:nvSpPr>
            <p:spPr>
              <a:xfrm>
                <a:off x="5237533" y="519486"/>
                <a:ext cx="40717" cy="19908"/>
              </a:xfrm>
              <a:custGeom>
                <a:avLst/>
                <a:gdLst/>
                <a:ahLst/>
                <a:cxnLst/>
                <a:rect l="l" t="t" r="r" b="b"/>
                <a:pathLst>
                  <a:path w="497" h="243" extrusionOk="0">
                    <a:moveTo>
                      <a:pt x="1" y="0"/>
                    </a:moveTo>
                    <a:lnTo>
                      <a:pt x="1" y="242"/>
                    </a:lnTo>
                    <a:lnTo>
                      <a:pt x="496" y="242"/>
                    </a:lnTo>
                    <a:lnTo>
                      <a:pt x="496"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16" name="Google Shape;516;p13"/>
            <p:cNvSpPr/>
            <p:nvPr/>
          </p:nvSpPr>
          <p:spPr>
            <a:xfrm>
              <a:off x="60333" y="4829081"/>
              <a:ext cx="249241" cy="146371"/>
            </a:xfrm>
            <a:custGeom>
              <a:avLst/>
              <a:gdLst/>
              <a:ahLst/>
              <a:cxnLst/>
              <a:rect l="l" t="t" r="r" b="b"/>
              <a:pathLst>
                <a:path w="37494" h="22019" extrusionOk="0">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rgbClr val="A9D5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7" name="Google Shape;517;p13"/>
            <p:cNvSpPr/>
            <p:nvPr/>
          </p:nvSpPr>
          <p:spPr>
            <a:xfrm>
              <a:off x="947310" y="4902211"/>
              <a:ext cx="218123" cy="72296"/>
            </a:xfrm>
            <a:custGeom>
              <a:avLst/>
              <a:gdLst/>
              <a:ahLst/>
              <a:cxnLst/>
              <a:rect l="l" t="t" r="r" b="b"/>
              <a:pathLst>
                <a:path w="11133" h="3690" extrusionOk="0">
                  <a:moveTo>
                    <a:pt x="6333" y="1"/>
                  </a:moveTo>
                  <a:cubicBezTo>
                    <a:pt x="6084" y="1"/>
                    <a:pt x="5831" y="61"/>
                    <a:pt x="5597" y="196"/>
                  </a:cubicBezTo>
                  <a:cubicBezTo>
                    <a:pt x="4832" y="644"/>
                    <a:pt x="4583" y="1080"/>
                    <a:pt x="3777" y="1080"/>
                  </a:cubicBezTo>
                  <a:cubicBezTo>
                    <a:pt x="3756" y="1080"/>
                    <a:pt x="3734" y="1079"/>
                    <a:pt x="3711" y="1079"/>
                  </a:cubicBezTo>
                  <a:cubicBezTo>
                    <a:pt x="3691" y="1078"/>
                    <a:pt x="3670" y="1077"/>
                    <a:pt x="3650" y="1077"/>
                  </a:cubicBezTo>
                  <a:cubicBezTo>
                    <a:pt x="2836" y="1077"/>
                    <a:pt x="2497" y="1776"/>
                    <a:pt x="2249" y="2094"/>
                  </a:cubicBezTo>
                  <a:cubicBezTo>
                    <a:pt x="1983" y="2408"/>
                    <a:pt x="992" y="2239"/>
                    <a:pt x="617" y="2553"/>
                  </a:cubicBezTo>
                  <a:cubicBezTo>
                    <a:pt x="243" y="2880"/>
                    <a:pt x="1" y="3689"/>
                    <a:pt x="1" y="3689"/>
                  </a:cubicBezTo>
                  <a:lnTo>
                    <a:pt x="10976" y="3689"/>
                  </a:lnTo>
                  <a:cubicBezTo>
                    <a:pt x="10976" y="3689"/>
                    <a:pt x="11133" y="2529"/>
                    <a:pt x="10649" y="2336"/>
                  </a:cubicBezTo>
                  <a:cubicBezTo>
                    <a:pt x="10541" y="2293"/>
                    <a:pt x="10459" y="2279"/>
                    <a:pt x="10391" y="2279"/>
                  </a:cubicBezTo>
                  <a:cubicBezTo>
                    <a:pt x="10275" y="2279"/>
                    <a:pt x="10202" y="2319"/>
                    <a:pt x="10122" y="2319"/>
                  </a:cubicBezTo>
                  <a:cubicBezTo>
                    <a:pt x="10039" y="2319"/>
                    <a:pt x="9948" y="2277"/>
                    <a:pt x="9791" y="2106"/>
                  </a:cubicBezTo>
                  <a:cubicBezTo>
                    <a:pt x="9380" y="1671"/>
                    <a:pt x="9380" y="1320"/>
                    <a:pt x="8921" y="1320"/>
                  </a:cubicBezTo>
                  <a:cubicBezTo>
                    <a:pt x="8837" y="1320"/>
                    <a:pt x="8759" y="1323"/>
                    <a:pt x="8685" y="1323"/>
                  </a:cubicBezTo>
                  <a:cubicBezTo>
                    <a:pt x="8364" y="1323"/>
                    <a:pt x="8114" y="1275"/>
                    <a:pt x="7761" y="764"/>
                  </a:cubicBezTo>
                  <a:cubicBezTo>
                    <a:pt x="7466" y="318"/>
                    <a:pt x="6907" y="1"/>
                    <a:pt x="6333" y="1"/>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8" name="Google Shape;518;p13"/>
            <p:cNvSpPr/>
            <p:nvPr/>
          </p:nvSpPr>
          <p:spPr>
            <a:xfrm>
              <a:off x="777979" y="4870057"/>
              <a:ext cx="4056" cy="102312"/>
            </a:xfrm>
            <a:custGeom>
              <a:avLst/>
              <a:gdLst/>
              <a:ahLst/>
              <a:cxnLst/>
              <a:rect l="l" t="t" r="r" b="b"/>
              <a:pathLst>
                <a:path w="207" h="5222" extrusionOk="0">
                  <a:moveTo>
                    <a:pt x="1" y="0"/>
                  </a:moveTo>
                  <a:lnTo>
                    <a:pt x="1" y="5222"/>
                  </a:lnTo>
                  <a:lnTo>
                    <a:pt x="206" y="5222"/>
                  </a:lnTo>
                  <a:lnTo>
                    <a:pt x="206" y="0"/>
                  </a:lnTo>
                  <a:close/>
                </a:path>
              </a:pathLst>
            </a:custGeom>
            <a:solidFill>
              <a:srgbClr val="7DB7D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9" name="Google Shape;519;p13"/>
            <p:cNvSpPr/>
            <p:nvPr/>
          </p:nvSpPr>
          <p:spPr>
            <a:xfrm>
              <a:off x="777979" y="4870057"/>
              <a:ext cx="4056" cy="20141"/>
            </a:xfrm>
            <a:custGeom>
              <a:avLst/>
              <a:gdLst/>
              <a:ahLst/>
              <a:cxnLst/>
              <a:rect l="l" t="t" r="r" b="b"/>
              <a:pathLst>
                <a:path w="207" h="1028" extrusionOk="0">
                  <a:moveTo>
                    <a:pt x="1" y="0"/>
                  </a:moveTo>
                  <a:lnTo>
                    <a:pt x="1" y="1028"/>
                  </a:lnTo>
                  <a:lnTo>
                    <a:pt x="206" y="1028"/>
                  </a:lnTo>
                  <a:lnTo>
                    <a:pt x="206" y="0"/>
                  </a:lnTo>
                  <a:close/>
                </a:path>
              </a:pathLst>
            </a:custGeom>
            <a:solidFill>
              <a:srgbClr val="6798AD"/>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0" name="Google Shape;520;p13"/>
            <p:cNvSpPr/>
            <p:nvPr/>
          </p:nvSpPr>
          <p:spPr>
            <a:xfrm>
              <a:off x="762833" y="4845192"/>
              <a:ext cx="34346" cy="34346"/>
            </a:xfrm>
            <a:custGeom>
              <a:avLst/>
              <a:gdLst/>
              <a:ahLst/>
              <a:cxnLst/>
              <a:rect l="l" t="t" r="r" b="b"/>
              <a:pathLst>
                <a:path w="1753" h="1753" extrusionOk="0">
                  <a:moveTo>
                    <a:pt x="870" y="0"/>
                  </a:moveTo>
                  <a:cubicBezTo>
                    <a:pt x="387" y="0"/>
                    <a:pt x="0" y="387"/>
                    <a:pt x="0" y="882"/>
                  </a:cubicBezTo>
                  <a:cubicBezTo>
                    <a:pt x="0" y="1366"/>
                    <a:pt x="387" y="1753"/>
                    <a:pt x="870" y="1753"/>
                  </a:cubicBezTo>
                  <a:cubicBezTo>
                    <a:pt x="1354" y="1753"/>
                    <a:pt x="1753" y="1366"/>
                    <a:pt x="1753" y="882"/>
                  </a:cubicBezTo>
                  <a:cubicBezTo>
                    <a:pt x="1753" y="387"/>
                    <a:pt x="1354" y="0"/>
                    <a:pt x="870" y="0"/>
                  </a:cubicBez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1" name="Google Shape;521;p13"/>
            <p:cNvSpPr/>
            <p:nvPr/>
          </p:nvSpPr>
          <p:spPr>
            <a:xfrm>
              <a:off x="772297" y="4854186"/>
              <a:ext cx="15184" cy="15400"/>
            </a:xfrm>
            <a:custGeom>
              <a:avLst/>
              <a:gdLst/>
              <a:ahLst/>
              <a:cxnLst/>
              <a:rect l="l" t="t" r="r" b="b"/>
              <a:pathLst>
                <a:path w="775" h="786" extrusionOk="0">
                  <a:moveTo>
                    <a:pt x="109" y="0"/>
                  </a:moveTo>
                  <a:cubicBezTo>
                    <a:pt x="49" y="0"/>
                    <a:pt x="1" y="37"/>
                    <a:pt x="1" y="97"/>
                  </a:cubicBezTo>
                  <a:lnTo>
                    <a:pt x="1" y="786"/>
                  </a:lnTo>
                  <a:lnTo>
                    <a:pt x="774" y="786"/>
                  </a:lnTo>
                  <a:lnTo>
                    <a:pt x="774" y="97"/>
                  </a:lnTo>
                  <a:cubicBezTo>
                    <a:pt x="774" y="37"/>
                    <a:pt x="726" y="0"/>
                    <a:pt x="665" y="0"/>
                  </a:cubicBezTo>
                  <a:close/>
                </a:path>
              </a:pathLst>
            </a:custGeom>
            <a:solidFill>
              <a:srgbClr val="E8BD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2" name="Google Shape;522;p13"/>
            <p:cNvSpPr/>
            <p:nvPr/>
          </p:nvSpPr>
          <p:spPr>
            <a:xfrm>
              <a:off x="773492" y="4863179"/>
              <a:ext cx="2371" cy="2390"/>
            </a:xfrm>
            <a:custGeom>
              <a:avLst/>
              <a:gdLst/>
              <a:ahLst/>
              <a:cxnLst/>
              <a:rect l="l" t="t" r="r" b="b"/>
              <a:pathLst>
                <a:path w="121" h="122" extrusionOk="0">
                  <a:moveTo>
                    <a:pt x="60" y="1"/>
                  </a:moveTo>
                  <a:cubicBezTo>
                    <a:pt x="24" y="1"/>
                    <a:pt x="0" y="37"/>
                    <a:pt x="0" y="61"/>
                  </a:cubicBezTo>
                  <a:cubicBezTo>
                    <a:pt x="0" y="97"/>
                    <a:pt x="24" y="121"/>
                    <a:pt x="60" y="121"/>
                  </a:cubicBezTo>
                  <a:cubicBezTo>
                    <a:pt x="85" y="121"/>
                    <a:pt x="121" y="97"/>
                    <a:pt x="121" y="61"/>
                  </a:cubicBezTo>
                  <a:cubicBezTo>
                    <a:pt x="121" y="25"/>
                    <a:pt x="85" y="1"/>
                    <a:pt x="60" y="1"/>
                  </a:cubicBez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3" name="Google Shape;523;p13"/>
            <p:cNvSpPr/>
            <p:nvPr/>
          </p:nvSpPr>
          <p:spPr>
            <a:xfrm>
              <a:off x="784132" y="4863179"/>
              <a:ext cx="2390" cy="2390"/>
            </a:xfrm>
            <a:custGeom>
              <a:avLst/>
              <a:gdLst/>
              <a:ahLst/>
              <a:cxnLst/>
              <a:rect l="l" t="t" r="r" b="b"/>
              <a:pathLst>
                <a:path w="122" h="122" extrusionOk="0">
                  <a:moveTo>
                    <a:pt x="61" y="1"/>
                  </a:moveTo>
                  <a:cubicBezTo>
                    <a:pt x="25" y="1"/>
                    <a:pt x="1" y="37"/>
                    <a:pt x="1" y="61"/>
                  </a:cubicBezTo>
                  <a:cubicBezTo>
                    <a:pt x="1" y="97"/>
                    <a:pt x="25" y="121"/>
                    <a:pt x="61" y="121"/>
                  </a:cubicBezTo>
                  <a:cubicBezTo>
                    <a:pt x="86" y="121"/>
                    <a:pt x="122" y="97"/>
                    <a:pt x="122" y="61"/>
                  </a:cubicBezTo>
                  <a:cubicBezTo>
                    <a:pt x="122" y="25"/>
                    <a:pt x="86" y="1"/>
                    <a:pt x="61" y="1"/>
                  </a:cubicBez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4" name="Google Shape;524;p13"/>
            <p:cNvSpPr/>
            <p:nvPr/>
          </p:nvSpPr>
          <p:spPr>
            <a:xfrm>
              <a:off x="776804" y="4863415"/>
              <a:ext cx="6407" cy="725"/>
            </a:xfrm>
            <a:custGeom>
              <a:avLst/>
              <a:gdLst/>
              <a:ahLst/>
              <a:cxnLst/>
              <a:rect l="l" t="t" r="r" b="b"/>
              <a:pathLst>
                <a:path w="327" h="37" extrusionOk="0">
                  <a:moveTo>
                    <a:pt x="0" y="1"/>
                  </a:moveTo>
                  <a:lnTo>
                    <a:pt x="0" y="37"/>
                  </a:lnTo>
                  <a:lnTo>
                    <a:pt x="327" y="37"/>
                  </a:lnTo>
                  <a:lnTo>
                    <a:pt x="327" y="1"/>
                  </a:lnTo>
                  <a:close/>
                </a:path>
              </a:pathLst>
            </a:custGeom>
            <a:solidFill>
              <a:srgbClr val="AB8B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5" name="Google Shape;525;p13"/>
            <p:cNvSpPr/>
            <p:nvPr/>
          </p:nvSpPr>
          <p:spPr>
            <a:xfrm>
              <a:off x="776804" y="4865080"/>
              <a:ext cx="6407" cy="490"/>
            </a:xfrm>
            <a:custGeom>
              <a:avLst/>
              <a:gdLst/>
              <a:ahLst/>
              <a:cxnLst/>
              <a:rect l="l" t="t" r="r" b="b"/>
              <a:pathLst>
                <a:path w="327" h="25" extrusionOk="0">
                  <a:moveTo>
                    <a:pt x="0" y="0"/>
                  </a:moveTo>
                  <a:lnTo>
                    <a:pt x="0" y="24"/>
                  </a:lnTo>
                  <a:lnTo>
                    <a:pt x="327" y="24"/>
                  </a:lnTo>
                  <a:lnTo>
                    <a:pt x="327" y="0"/>
                  </a:lnTo>
                  <a:close/>
                </a:path>
              </a:pathLst>
            </a:custGeom>
            <a:solidFill>
              <a:srgbClr val="AB8B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6" name="Google Shape;526;p13"/>
            <p:cNvSpPr/>
            <p:nvPr/>
          </p:nvSpPr>
          <p:spPr>
            <a:xfrm>
              <a:off x="776804" y="4866256"/>
              <a:ext cx="6407" cy="490"/>
            </a:xfrm>
            <a:custGeom>
              <a:avLst/>
              <a:gdLst/>
              <a:ahLst/>
              <a:cxnLst/>
              <a:rect l="l" t="t" r="r" b="b"/>
              <a:pathLst>
                <a:path w="327" h="25" extrusionOk="0">
                  <a:moveTo>
                    <a:pt x="0" y="1"/>
                  </a:moveTo>
                  <a:lnTo>
                    <a:pt x="0" y="25"/>
                  </a:lnTo>
                  <a:lnTo>
                    <a:pt x="327" y="25"/>
                  </a:lnTo>
                  <a:lnTo>
                    <a:pt x="327" y="1"/>
                  </a:lnTo>
                  <a:close/>
                </a:path>
              </a:pathLst>
            </a:custGeom>
            <a:solidFill>
              <a:srgbClr val="AB8B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13"/>
            <p:cNvSpPr/>
            <p:nvPr/>
          </p:nvSpPr>
          <p:spPr>
            <a:xfrm>
              <a:off x="776804" y="4867451"/>
              <a:ext cx="6407" cy="490"/>
            </a:xfrm>
            <a:custGeom>
              <a:avLst/>
              <a:gdLst/>
              <a:ahLst/>
              <a:cxnLst/>
              <a:rect l="l" t="t" r="r" b="b"/>
              <a:pathLst>
                <a:path w="327" h="25" extrusionOk="0">
                  <a:moveTo>
                    <a:pt x="0" y="0"/>
                  </a:moveTo>
                  <a:lnTo>
                    <a:pt x="0" y="24"/>
                  </a:lnTo>
                  <a:lnTo>
                    <a:pt x="327" y="24"/>
                  </a:lnTo>
                  <a:lnTo>
                    <a:pt x="327" y="0"/>
                  </a:lnTo>
                  <a:close/>
                </a:path>
              </a:pathLst>
            </a:custGeom>
            <a:solidFill>
              <a:srgbClr val="AB8B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13"/>
            <p:cNvSpPr/>
            <p:nvPr/>
          </p:nvSpPr>
          <p:spPr>
            <a:xfrm>
              <a:off x="500176" y="4854186"/>
              <a:ext cx="222865" cy="119847"/>
            </a:xfrm>
            <a:custGeom>
              <a:avLst/>
              <a:gdLst/>
              <a:ahLst/>
              <a:cxnLst/>
              <a:rect l="l" t="t" r="r" b="b"/>
              <a:pathLst>
                <a:path w="11375" h="6117" extrusionOk="0">
                  <a:moveTo>
                    <a:pt x="1" y="0"/>
                  </a:moveTo>
                  <a:lnTo>
                    <a:pt x="1" y="6116"/>
                  </a:lnTo>
                  <a:lnTo>
                    <a:pt x="11375" y="6116"/>
                  </a:lnTo>
                  <a:lnTo>
                    <a:pt x="11375" y="0"/>
                  </a:lnTo>
                  <a:close/>
                </a:path>
              </a:pathLst>
            </a:custGeom>
            <a:solidFill>
              <a:srgbClr val="6798AD"/>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13"/>
            <p:cNvSpPr/>
            <p:nvPr/>
          </p:nvSpPr>
          <p:spPr>
            <a:xfrm>
              <a:off x="511795" y="4867451"/>
              <a:ext cx="39557" cy="69632"/>
            </a:xfrm>
            <a:custGeom>
              <a:avLst/>
              <a:gdLst/>
              <a:ahLst/>
              <a:cxnLst/>
              <a:rect l="l" t="t" r="r" b="b"/>
              <a:pathLst>
                <a:path w="2019" h="3554" extrusionOk="0">
                  <a:moveTo>
                    <a:pt x="0" y="0"/>
                  </a:moveTo>
                  <a:lnTo>
                    <a:pt x="0" y="3554"/>
                  </a:lnTo>
                  <a:lnTo>
                    <a:pt x="2019" y="3554"/>
                  </a:lnTo>
                  <a:lnTo>
                    <a:pt x="2019" y="0"/>
                  </a:ln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13"/>
            <p:cNvSpPr/>
            <p:nvPr/>
          </p:nvSpPr>
          <p:spPr>
            <a:xfrm>
              <a:off x="563661" y="4867451"/>
              <a:ext cx="39557" cy="69632"/>
            </a:xfrm>
            <a:custGeom>
              <a:avLst/>
              <a:gdLst/>
              <a:ahLst/>
              <a:cxnLst/>
              <a:rect l="l" t="t" r="r" b="b"/>
              <a:pathLst>
                <a:path w="2019" h="3554" extrusionOk="0">
                  <a:moveTo>
                    <a:pt x="0" y="0"/>
                  </a:moveTo>
                  <a:lnTo>
                    <a:pt x="0" y="3554"/>
                  </a:lnTo>
                  <a:lnTo>
                    <a:pt x="2019" y="3554"/>
                  </a:lnTo>
                  <a:lnTo>
                    <a:pt x="2019" y="0"/>
                  </a:ln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13"/>
            <p:cNvSpPr/>
            <p:nvPr/>
          </p:nvSpPr>
          <p:spPr>
            <a:xfrm>
              <a:off x="619778" y="4867451"/>
              <a:ext cx="39577" cy="69632"/>
            </a:xfrm>
            <a:custGeom>
              <a:avLst/>
              <a:gdLst/>
              <a:ahLst/>
              <a:cxnLst/>
              <a:rect l="l" t="t" r="r" b="b"/>
              <a:pathLst>
                <a:path w="2020" h="3554" extrusionOk="0">
                  <a:moveTo>
                    <a:pt x="1" y="0"/>
                  </a:moveTo>
                  <a:lnTo>
                    <a:pt x="1" y="3554"/>
                  </a:lnTo>
                  <a:lnTo>
                    <a:pt x="2019" y="3554"/>
                  </a:lnTo>
                  <a:lnTo>
                    <a:pt x="2019" y="0"/>
                  </a:ln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13"/>
            <p:cNvSpPr/>
            <p:nvPr/>
          </p:nvSpPr>
          <p:spPr>
            <a:xfrm>
              <a:off x="671643" y="4867451"/>
              <a:ext cx="39577" cy="69632"/>
            </a:xfrm>
            <a:custGeom>
              <a:avLst/>
              <a:gdLst/>
              <a:ahLst/>
              <a:cxnLst/>
              <a:rect l="l" t="t" r="r" b="b"/>
              <a:pathLst>
                <a:path w="2020" h="3554" extrusionOk="0">
                  <a:moveTo>
                    <a:pt x="1" y="0"/>
                  </a:moveTo>
                  <a:lnTo>
                    <a:pt x="1" y="3554"/>
                  </a:lnTo>
                  <a:lnTo>
                    <a:pt x="2019" y="3554"/>
                  </a:lnTo>
                  <a:lnTo>
                    <a:pt x="2019" y="0"/>
                  </a:ln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13"/>
            <p:cNvSpPr/>
            <p:nvPr/>
          </p:nvSpPr>
          <p:spPr>
            <a:xfrm>
              <a:off x="500176" y="4854186"/>
              <a:ext cx="222865" cy="18495"/>
            </a:xfrm>
            <a:custGeom>
              <a:avLst/>
              <a:gdLst/>
              <a:ahLst/>
              <a:cxnLst/>
              <a:rect l="l" t="t" r="r" b="b"/>
              <a:pathLst>
                <a:path w="11375" h="944" extrusionOk="0">
                  <a:moveTo>
                    <a:pt x="1" y="0"/>
                  </a:moveTo>
                  <a:lnTo>
                    <a:pt x="1" y="943"/>
                  </a:lnTo>
                  <a:lnTo>
                    <a:pt x="11375" y="943"/>
                  </a:lnTo>
                  <a:lnTo>
                    <a:pt x="11375" y="0"/>
                  </a:lnTo>
                  <a:close/>
                </a:path>
              </a:pathLst>
            </a:custGeom>
            <a:solidFill>
              <a:srgbClr val="0000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4" name="Google Shape;534;p13"/>
            <p:cNvSpPr/>
            <p:nvPr/>
          </p:nvSpPr>
          <p:spPr>
            <a:xfrm>
              <a:off x="488106" y="4862004"/>
              <a:ext cx="4996" cy="113911"/>
            </a:xfrm>
            <a:custGeom>
              <a:avLst/>
              <a:gdLst/>
              <a:ahLst/>
              <a:cxnLst/>
              <a:rect l="l" t="t" r="r" b="b"/>
              <a:pathLst>
                <a:path w="255" h="5814" extrusionOk="0">
                  <a:moveTo>
                    <a:pt x="0" y="0"/>
                  </a:moveTo>
                  <a:lnTo>
                    <a:pt x="0" y="5814"/>
                  </a:lnTo>
                  <a:lnTo>
                    <a:pt x="254" y="5814"/>
                  </a:lnTo>
                  <a:lnTo>
                    <a:pt x="254" y="0"/>
                  </a:lnTo>
                  <a:close/>
                </a:path>
              </a:pathLst>
            </a:custGeom>
            <a:solidFill>
              <a:srgbClr val="7DB7D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5" name="Google Shape;535;p13"/>
            <p:cNvSpPr/>
            <p:nvPr/>
          </p:nvSpPr>
          <p:spPr>
            <a:xfrm>
              <a:off x="729915" y="4862004"/>
              <a:ext cx="4976" cy="113911"/>
            </a:xfrm>
            <a:custGeom>
              <a:avLst/>
              <a:gdLst/>
              <a:ahLst/>
              <a:cxnLst/>
              <a:rect l="l" t="t" r="r" b="b"/>
              <a:pathLst>
                <a:path w="254" h="5814" extrusionOk="0">
                  <a:moveTo>
                    <a:pt x="0" y="0"/>
                  </a:moveTo>
                  <a:lnTo>
                    <a:pt x="0" y="5814"/>
                  </a:lnTo>
                  <a:lnTo>
                    <a:pt x="254" y="5814"/>
                  </a:lnTo>
                  <a:lnTo>
                    <a:pt x="254" y="0"/>
                  </a:lnTo>
                  <a:close/>
                </a:path>
              </a:pathLst>
            </a:custGeom>
            <a:solidFill>
              <a:srgbClr val="7DB7D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13"/>
            <p:cNvSpPr/>
            <p:nvPr/>
          </p:nvSpPr>
          <p:spPr>
            <a:xfrm>
              <a:off x="488106" y="4862004"/>
              <a:ext cx="4996" cy="10913"/>
            </a:xfrm>
            <a:custGeom>
              <a:avLst/>
              <a:gdLst/>
              <a:ahLst/>
              <a:cxnLst/>
              <a:rect l="l" t="t" r="r" b="b"/>
              <a:pathLst>
                <a:path w="255" h="557" extrusionOk="0">
                  <a:moveTo>
                    <a:pt x="0" y="0"/>
                  </a:moveTo>
                  <a:lnTo>
                    <a:pt x="0" y="556"/>
                  </a:lnTo>
                  <a:lnTo>
                    <a:pt x="254" y="556"/>
                  </a:lnTo>
                  <a:lnTo>
                    <a:pt x="254" y="0"/>
                  </a:lnTo>
                  <a:close/>
                </a:path>
              </a:pathLst>
            </a:custGeom>
            <a:solidFill>
              <a:srgbClr val="6798AD"/>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13"/>
            <p:cNvSpPr/>
            <p:nvPr/>
          </p:nvSpPr>
          <p:spPr>
            <a:xfrm>
              <a:off x="729915" y="4862004"/>
              <a:ext cx="4976" cy="10913"/>
            </a:xfrm>
            <a:custGeom>
              <a:avLst/>
              <a:gdLst/>
              <a:ahLst/>
              <a:cxnLst/>
              <a:rect l="l" t="t" r="r" b="b"/>
              <a:pathLst>
                <a:path w="254" h="557" extrusionOk="0">
                  <a:moveTo>
                    <a:pt x="0" y="0"/>
                  </a:moveTo>
                  <a:lnTo>
                    <a:pt x="0" y="556"/>
                  </a:lnTo>
                  <a:lnTo>
                    <a:pt x="254" y="556"/>
                  </a:lnTo>
                  <a:lnTo>
                    <a:pt x="254" y="0"/>
                  </a:lnTo>
                  <a:close/>
                </a:path>
              </a:pathLst>
            </a:custGeom>
            <a:solidFill>
              <a:srgbClr val="6798AD"/>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538" name="Google Shape;538;p13"/>
            <p:cNvGrpSpPr/>
            <p:nvPr/>
          </p:nvGrpSpPr>
          <p:grpSpPr>
            <a:xfrm>
              <a:off x="1516865" y="3730728"/>
              <a:ext cx="107219" cy="1125657"/>
              <a:chOff x="-70650" y="394638"/>
              <a:chExt cx="116050" cy="1218375"/>
            </a:xfrm>
          </p:grpSpPr>
          <p:sp>
            <p:nvSpPr>
              <p:cNvPr id="539" name="Google Shape;539;p13"/>
              <p:cNvSpPr/>
              <p:nvPr/>
            </p:nvSpPr>
            <p:spPr>
              <a:xfrm>
                <a:off x="-70650" y="394638"/>
                <a:ext cx="35975" cy="1218375"/>
              </a:xfrm>
              <a:custGeom>
                <a:avLst/>
                <a:gdLst/>
                <a:ahLst/>
                <a:cxnLst/>
                <a:rect l="l" t="t" r="r" b="b"/>
                <a:pathLst>
                  <a:path w="1439" h="48735" extrusionOk="0">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rgbClr val="DBD2AC"/>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0" name="Google Shape;540;p13"/>
              <p:cNvSpPr/>
              <p:nvPr/>
            </p:nvSpPr>
            <p:spPr>
              <a:xfrm>
                <a:off x="9725" y="394638"/>
                <a:ext cx="35675" cy="1218375"/>
              </a:xfrm>
              <a:custGeom>
                <a:avLst/>
                <a:gdLst/>
                <a:ahLst/>
                <a:cxnLst/>
                <a:rect l="l" t="t" r="r" b="b"/>
                <a:pathLst>
                  <a:path w="1427" h="48735" extrusionOk="0">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rgbClr val="DBD2AC"/>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41" name="Google Shape;541;p13"/>
            <p:cNvSpPr/>
            <p:nvPr/>
          </p:nvSpPr>
          <p:spPr>
            <a:xfrm>
              <a:off x="2058064" y="4062525"/>
              <a:ext cx="289018" cy="913001"/>
            </a:xfrm>
            <a:custGeom>
              <a:avLst/>
              <a:gdLst/>
              <a:ahLst/>
              <a:cxnLst/>
              <a:rect l="l" t="t" r="r" b="b"/>
              <a:pathLst>
                <a:path w="10335" h="32648" extrusionOk="0">
                  <a:moveTo>
                    <a:pt x="0" y="0"/>
                  </a:moveTo>
                  <a:lnTo>
                    <a:pt x="0" y="32647"/>
                  </a:lnTo>
                  <a:lnTo>
                    <a:pt x="10334" y="32647"/>
                  </a:lnTo>
                  <a:lnTo>
                    <a:pt x="10334" y="0"/>
                  </a:lnTo>
                  <a:close/>
                </a:path>
              </a:pathLst>
            </a:custGeom>
            <a:solidFill>
              <a:srgbClr val="DBD2AC"/>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542" name="Google Shape;542;p13"/>
            <p:cNvGrpSpPr/>
            <p:nvPr/>
          </p:nvGrpSpPr>
          <p:grpSpPr>
            <a:xfrm>
              <a:off x="2293800" y="3513839"/>
              <a:ext cx="359225" cy="1460599"/>
              <a:chOff x="4683525" y="452575"/>
              <a:chExt cx="722350" cy="2937058"/>
            </a:xfrm>
          </p:grpSpPr>
          <p:sp>
            <p:nvSpPr>
              <p:cNvPr id="543" name="Google Shape;543;p13"/>
              <p:cNvSpPr/>
              <p:nvPr/>
            </p:nvSpPr>
            <p:spPr>
              <a:xfrm>
                <a:off x="5043807" y="452575"/>
                <a:ext cx="137" cy="473325"/>
              </a:xfrm>
              <a:custGeom>
                <a:avLst/>
                <a:gdLst/>
                <a:ahLst/>
                <a:cxnLst/>
                <a:rect l="l" t="t" r="r" b="b"/>
                <a:pathLst>
                  <a:path w="1" h="3446" fill="none" extrusionOk="0">
                    <a:moveTo>
                      <a:pt x="0" y="3445"/>
                    </a:moveTo>
                    <a:lnTo>
                      <a:pt x="0" y="1"/>
                    </a:lnTo>
                  </a:path>
                </a:pathLst>
              </a:custGeom>
              <a:noFill/>
              <a:ln w="675" cap="flat" cmpd="sng">
                <a:solidFill>
                  <a:srgbClr val="8A534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4" name="Google Shape;544;p13"/>
              <p:cNvSpPr/>
              <p:nvPr/>
            </p:nvSpPr>
            <p:spPr>
              <a:xfrm>
                <a:off x="4975679" y="724812"/>
                <a:ext cx="136256" cy="224301"/>
              </a:xfrm>
              <a:custGeom>
                <a:avLst/>
                <a:gdLst/>
                <a:ahLst/>
                <a:cxnLst/>
                <a:rect l="l" t="t" r="r" b="b"/>
                <a:pathLst>
                  <a:path w="992" h="1633" extrusionOk="0">
                    <a:moveTo>
                      <a:pt x="1" y="1"/>
                    </a:moveTo>
                    <a:lnTo>
                      <a:pt x="1" y="1633"/>
                    </a:lnTo>
                    <a:lnTo>
                      <a:pt x="992" y="1633"/>
                    </a:lnTo>
                    <a:lnTo>
                      <a:pt x="992" y="1"/>
                    </a:lnTo>
                    <a:close/>
                  </a:path>
                </a:pathLst>
              </a:custGeom>
              <a:solidFill>
                <a:srgbClr val="E3AFA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5" name="Google Shape;545;p13"/>
              <p:cNvSpPr/>
              <p:nvPr/>
            </p:nvSpPr>
            <p:spPr>
              <a:xfrm>
                <a:off x="4997244" y="684979"/>
                <a:ext cx="93127" cy="171144"/>
              </a:xfrm>
              <a:custGeom>
                <a:avLst/>
                <a:gdLst/>
                <a:ahLst/>
                <a:cxnLst/>
                <a:rect l="l" t="t" r="r" b="b"/>
                <a:pathLst>
                  <a:path w="678" h="1246" extrusionOk="0">
                    <a:moveTo>
                      <a:pt x="1" y="1"/>
                    </a:moveTo>
                    <a:lnTo>
                      <a:pt x="1" y="1246"/>
                    </a:lnTo>
                    <a:lnTo>
                      <a:pt x="678" y="1246"/>
                    </a:lnTo>
                    <a:lnTo>
                      <a:pt x="678" y="1"/>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13"/>
              <p:cNvSpPr/>
              <p:nvPr/>
            </p:nvSpPr>
            <p:spPr>
              <a:xfrm>
                <a:off x="4897661" y="836069"/>
                <a:ext cx="292291" cy="28432"/>
              </a:xfrm>
              <a:custGeom>
                <a:avLst/>
                <a:gdLst/>
                <a:ahLst/>
                <a:cxnLst/>
                <a:rect l="l" t="t" r="r" b="b"/>
                <a:pathLst>
                  <a:path w="2128" h="207" extrusionOk="0">
                    <a:moveTo>
                      <a:pt x="206" y="1"/>
                    </a:moveTo>
                    <a:lnTo>
                      <a:pt x="0" y="206"/>
                    </a:lnTo>
                    <a:lnTo>
                      <a:pt x="2128" y="206"/>
                    </a:lnTo>
                    <a:lnTo>
                      <a:pt x="1934" y="1"/>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13"/>
              <p:cNvSpPr/>
              <p:nvPr/>
            </p:nvSpPr>
            <p:spPr>
              <a:xfrm>
                <a:off x="4896013" y="864364"/>
                <a:ext cx="293940" cy="224163"/>
              </a:xfrm>
              <a:custGeom>
                <a:avLst/>
                <a:gdLst/>
                <a:ahLst/>
                <a:cxnLst/>
                <a:rect l="l" t="t" r="r" b="b"/>
                <a:pathLst>
                  <a:path w="2140" h="1632" extrusionOk="0">
                    <a:moveTo>
                      <a:pt x="0" y="0"/>
                    </a:moveTo>
                    <a:lnTo>
                      <a:pt x="0" y="1632"/>
                    </a:lnTo>
                    <a:lnTo>
                      <a:pt x="2140" y="1632"/>
                    </a:lnTo>
                    <a:lnTo>
                      <a:pt x="2140" y="0"/>
                    </a:lnTo>
                    <a:close/>
                  </a:path>
                </a:pathLst>
              </a:custGeom>
              <a:solidFill>
                <a:srgbClr val="E3AFA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13"/>
              <p:cNvSpPr/>
              <p:nvPr/>
            </p:nvSpPr>
            <p:spPr>
              <a:xfrm>
                <a:off x="4896013" y="864364"/>
                <a:ext cx="104665" cy="224163"/>
              </a:xfrm>
              <a:custGeom>
                <a:avLst/>
                <a:gdLst/>
                <a:ahLst/>
                <a:cxnLst/>
                <a:rect l="l" t="t" r="r" b="b"/>
                <a:pathLst>
                  <a:path w="762" h="1632" extrusionOk="0">
                    <a:moveTo>
                      <a:pt x="0" y="0"/>
                    </a:moveTo>
                    <a:lnTo>
                      <a:pt x="0" y="1632"/>
                    </a:lnTo>
                    <a:lnTo>
                      <a:pt x="762" y="1632"/>
                    </a:lnTo>
                    <a:lnTo>
                      <a:pt x="762" y="0"/>
                    </a:lnTo>
                    <a:close/>
                  </a:path>
                </a:pathLst>
              </a:custGeom>
              <a:solidFill>
                <a:srgbClr val="6B4036"/>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13"/>
              <p:cNvSpPr/>
              <p:nvPr/>
            </p:nvSpPr>
            <p:spPr>
              <a:xfrm>
                <a:off x="4897661" y="836069"/>
                <a:ext cx="103016" cy="28432"/>
              </a:xfrm>
              <a:custGeom>
                <a:avLst/>
                <a:gdLst/>
                <a:ahLst/>
                <a:cxnLst/>
                <a:rect l="l" t="t" r="r" b="b"/>
                <a:pathLst>
                  <a:path w="750" h="207" extrusionOk="0">
                    <a:moveTo>
                      <a:pt x="206" y="1"/>
                    </a:moveTo>
                    <a:lnTo>
                      <a:pt x="0" y="206"/>
                    </a:lnTo>
                    <a:lnTo>
                      <a:pt x="750" y="206"/>
                    </a:lnTo>
                    <a:lnTo>
                      <a:pt x="750" y="1"/>
                    </a:lnTo>
                    <a:close/>
                  </a:path>
                </a:pathLst>
              </a:custGeom>
              <a:solidFill>
                <a:srgbClr val="6B4036"/>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13"/>
              <p:cNvSpPr/>
              <p:nvPr/>
            </p:nvSpPr>
            <p:spPr>
              <a:xfrm>
                <a:off x="4919226" y="1480261"/>
                <a:ext cx="312208" cy="1909372"/>
              </a:xfrm>
              <a:custGeom>
                <a:avLst/>
                <a:gdLst/>
                <a:ahLst/>
                <a:cxnLst/>
                <a:rect l="l" t="t" r="r" b="b"/>
                <a:pathLst>
                  <a:path w="2273" h="13901" extrusionOk="0">
                    <a:moveTo>
                      <a:pt x="1" y="0"/>
                    </a:moveTo>
                    <a:lnTo>
                      <a:pt x="1" y="13900"/>
                    </a:lnTo>
                    <a:lnTo>
                      <a:pt x="2273" y="13900"/>
                    </a:lnTo>
                    <a:lnTo>
                      <a:pt x="2273" y="0"/>
                    </a:lnTo>
                    <a:close/>
                  </a:path>
                </a:pathLst>
              </a:custGeom>
              <a:solidFill>
                <a:srgbClr val="E3AFA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13"/>
              <p:cNvSpPr/>
              <p:nvPr/>
            </p:nvSpPr>
            <p:spPr>
              <a:xfrm>
                <a:off x="4854532" y="1478613"/>
                <a:ext cx="121284" cy="1909372"/>
              </a:xfrm>
              <a:custGeom>
                <a:avLst/>
                <a:gdLst/>
                <a:ahLst/>
                <a:cxnLst/>
                <a:rect l="l" t="t" r="r" b="b"/>
                <a:pathLst>
                  <a:path w="883" h="13901" extrusionOk="0">
                    <a:moveTo>
                      <a:pt x="0" y="0"/>
                    </a:moveTo>
                    <a:lnTo>
                      <a:pt x="0" y="13900"/>
                    </a:lnTo>
                    <a:lnTo>
                      <a:pt x="883" y="13900"/>
                    </a:lnTo>
                    <a:lnTo>
                      <a:pt x="883" y="0"/>
                    </a:lnTo>
                    <a:close/>
                  </a:path>
                </a:pathLst>
              </a:custGeom>
              <a:solidFill>
                <a:srgbClr val="9C5E4E"/>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13"/>
              <p:cNvSpPr/>
              <p:nvPr/>
            </p:nvSpPr>
            <p:spPr>
              <a:xfrm>
                <a:off x="4854532" y="2934570"/>
                <a:ext cx="375254" cy="453409"/>
              </a:xfrm>
              <a:custGeom>
                <a:avLst/>
                <a:gdLst/>
                <a:ahLst/>
                <a:cxnLst/>
                <a:rect l="l" t="t" r="r" b="b"/>
                <a:pathLst>
                  <a:path w="2732" h="3301" extrusionOk="0">
                    <a:moveTo>
                      <a:pt x="0" y="1"/>
                    </a:moveTo>
                    <a:lnTo>
                      <a:pt x="0" y="3300"/>
                    </a:lnTo>
                    <a:lnTo>
                      <a:pt x="2732" y="3300"/>
                    </a:lnTo>
                    <a:lnTo>
                      <a:pt x="2732" y="1"/>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13"/>
              <p:cNvSpPr/>
              <p:nvPr/>
            </p:nvSpPr>
            <p:spPr>
              <a:xfrm>
                <a:off x="4693415" y="2979347"/>
                <a:ext cx="699137" cy="410279"/>
              </a:xfrm>
              <a:custGeom>
                <a:avLst/>
                <a:gdLst/>
                <a:ahLst/>
                <a:cxnLst/>
                <a:rect l="l" t="t" r="r" b="b"/>
                <a:pathLst>
                  <a:path w="5090" h="2987" extrusionOk="0">
                    <a:moveTo>
                      <a:pt x="1" y="1"/>
                    </a:moveTo>
                    <a:lnTo>
                      <a:pt x="1" y="2986"/>
                    </a:lnTo>
                    <a:lnTo>
                      <a:pt x="5089" y="2986"/>
                    </a:lnTo>
                    <a:lnTo>
                      <a:pt x="5089" y="1"/>
                    </a:lnTo>
                    <a:close/>
                  </a:path>
                </a:pathLst>
              </a:custGeom>
              <a:solidFill>
                <a:srgbClr val="A86554"/>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13"/>
              <p:cNvSpPr/>
              <p:nvPr/>
            </p:nvSpPr>
            <p:spPr>
              <a:xfrm>
                <a:off x="4683525" y="3034152"/>
                <a:ext cx="722350" cy="137"/>
              </a:xfrm>
              <a:custGeom>
                <a:avLst/>
                <a:gdLst/>
                <a:ahLst/>
                <a:cxnLst/>
                <a:rect l="l" t="t" r="r" b="b"/>
                <a:pathLst>
                  <a:path w="5259" h="1" fill="none" extrusionOk="0">
                    <a:moveTo>
                      <a:pt x="0" y="1"/>
                    </a:moveTo>
                    <a:lnTo>
                      <a:pt x="5258" y="1"/>
                    </a:lnTo>
                  </a:path>
                </a:pathLst>
              </a:custGeom>
              <a:noFill/>
              <a:ln w="675" cap="flat" cmpd="sng">
                <a:solidFill>
                  <a:srgbClr val="DBD2AC"/>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5" name="Google Shape;555;p13"/>
              <p:cNvSpPr/>
              <p:nvPr/>
            </p:nvSpPr>
            <p:spPr>
              <a:xfrm>
                <a:off x="4683525" y="3069040"/>
                <a:ext cx="722350" cy="137"/>
              </a:xfrm>
              <a:custGeom>
                <a:avLst/>
                <a:gdLst/>
                <a:ahLst/>
                <a:cxnLst/>
                <a:rect l="l" t="t" r="r" b="b"/>
                <a:pathLst>
                  <a:path w="5259" h="1" fill="none" extrusionOk="0">
                    <a:moveTo>
                      <a:pt x="0" y="1"/>
                    </a:moveTo>
                    <a:lnTo>
                      <a:pt x="5258" y="1"/>
                    </a:lnTo>
                  </a:path>
                </a:pathLst>
              </a:custGeom>
              <a:noFill/>
              <a:ln w="675" cap="flat" cmpd="sng">
                <a:solidFill>
                  <a:srgbClr val="DBD2AC"/>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6" name="Google Shape;556;p13"/>
              <p:cNvSpPr/>
              <p:nvPr/>
            </p:nvSpPr>
            <p:spPr>
              <a:xfrm>
                <a:off x="4693415" y="2979347"/>
                <a:ext cx="206032" cy="410279"/>
              </a:xfrm>
              <a:custGeom>
                <a:avLst/>
                <a:gdLst/>
                <a:ahLst/>
                <a:cxnLst/>
                <a:rect l="l" t="t" r="r" b="b"/>
                <a:pathLst>
                  <a:path w="1500" h="2987" extrusionOk="0">
                    <a:moveTo>
                      <a:pt x="1" y="1"/>
                    </a:moveTo>
                    <a:lnTo>
                      <a:pt x="1" y="2986"/>
                    </a:lnTo>
                    <a:lnTo>
                      <a:pt x="1500" y="2986"/>
                    </a:lnTo>
                    <a:lnTo>
                      <a:pt x="1500" y="1"/>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13"/>
              <p:cNvSpPr/>
              <p:nvPr/>
            </p:nvSpPr>
            <p:spPr>
              <a:xfrm>
                <a:off x="4814699" y="1422160"/>
                <a:ext cx="460002" cy="58239"/>
              </a:xfrm>
              <a:custGeom>
                <a:avLst/>
                <a:gdLst/>
                <a:ahLst/>
                <a:cxnLst/>
                <a:rect l="l" t="t" r="r" b="b"/>
                <a:pathLst>
                  <a:path w="3349" h="424" extrusionOk="0">
                    <a:moveTo>
                      <a:pt x="0" y="0"/>
                    </a:moveTo>
                    <a:lnTo>
                      <a:pt x="314" y="423"/>
                    </a:lnTo>
                    <a:lnTo>
                      <a:pt x="3034" y="423"/>
                    </a:lnTo>
                    <a:lnTo>
                      <a:pt x="3348" y="0"/>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8" name="Google Shape;558;p13"/>
              <p:cNvSpPr/>
              <p:nvPr/>
            </p:nvSpPr>
            <p:spPr>
              <a:xfrm>
                <a:off x="4814699" y="1020398"/>
                <a:ext cx="460002" cy="46563"/>
              </a:xfrm>
              <a:custGeom>
                <a:avLst/>
                <a:gdLst/>
                <a:ahLst/>
                <a:cxnLst/>
                <a:rect l="l" t="t" r="r" b="b"/>
                <a:pathLst>
                  <a:path w="3349" h="339" extrusionOk="0">
                    <a:moveTo>
                      <a:pt x="314" y="0"/>
                    </a:moveTo>
                    <a:lnTo>
                      <a:pt x="0" y="339"/>
                    </a:lnTo>
                    <a:lnTo>
                      <a:pt x="3348" y="339"/>
                    </a:lnTo>
                    <a:lnTo>
                      <a:pt x="3034" y="0"/>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9" name="Google Shape;559;p13"/>
              <p:cNvSpPr/>
              <p:nvPr/>
            </p:nvSpPr>
            <p:spPr>
              <a:xfrm>
                <a:off x="4852884" y="1480261"/>
                <a:ext cx="381984" cy="137"/>
              </a:xfrm>
              <a:custGeom>
                <a:avLst/>
                <a:gdLst/>
                <a:ahLst/>
                <a:cxnLst/>
                <a:rect l="l" t="t" r="r" b="b"/>
                <a:pathLst>
                  <a:path w="2781" h="1" fill="none" extrusionOk="0">
                    <a:moveTo>
                      <a:pt x="0" y="0"/>
                    </a:moveTo>
                    <a:lnTo>
                      <a:pt x="2780" y="0"/>
                    </a:lnTo>
                  </a:path>
                </a:pathLst>
              </a:custGeom>
              <a:noFill/>
              <a:ln w="675" cap="flat" cmpd="sng">
                <a:solidFill>
                  <a:srgbClr val="8A534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13"/>
              <p:cNvSpPr/>
              <p:nvPr/>
            </p:nvSpPr>
            <p:spPr>
              <a:xfrm>
                <a:off x="4852884" y="1521742"/>
                <a:ext cx="381984" cy="137"/>
              </a:xfrm>
              <a:custGeom>
                <a:avLst/>
                <a:gdLst/>
                <a:ahLst/>
                <a:cxnLst/>
                <a:rect l="l" t="t" r="r" b="b"/>
                <a:pathLst>
                  <a:path w="2781" h="1" fill="none" extrusionOk="0">
                    <a:moveTo>
                      <a:pt x="0" y="1"/>
                    </a:moveTo>
                    <a:lnTo>
                      <a:pt x="2780" y="1"/>
                    </a:lnTo>
                  </a:path>
                </a:pathLst>
              </a:custGeom>
              <a:noFill/>
              <a:ln w="675"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13"/>
              <p:cNvSpPr/>
              <p:nvPr/>
            </p:nvSpPr>
            <p:spPr>
              <a:xfrm>
                <a:off x="4852884" y="1564871"/>
                <a:ext cx="381984" cy="137"/>
              </a:xfrm>
              <a:custGeom>
                <a:avLst/>
                <a:gdLst/>
                <a:ahLst/>
                <a:cxnLst/>
                <a:rect l="l" t="t" r="r" b="b"/>
                <a:pathLst>
                  <a:path w="2781" h="1" fill="none" extrusionOk="0">
                    <a:moveTo>
                      <a:pt x="0" y="1"/>
                    </a:moveTo>
                    <a:lnTo>
                      <a:pt x="2780" y="1"/>
                    </a:lnTo>
                  </a:path>
                </a:pathLst>
              </a:custGeom>
              <a:noFill/>
              <a:ln w="675"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13"/>
              <p:cNvSpPr/>
              <p:nvPr/>
            </p:nvSpPr>
            <p:spPr>
              <a:xfrm>
                <a:off x="4852884" y="1606490"/>
                <a:ext cx="381984" cy="137"/>
              </a:xfrm>
              <a:custGeom>
                <a:avLst/>
                <a:gdLst/>
                <a:ahLst/>
                <a:cxnLst/>
                <a:rect l="l" t="t" r="r" b="b"/>
                <a:pathLst>
                  <a:path w="2781" h="1" fill="none" extrusionOk="0">
                    <a:moveTo>
                      <a:pt x="0" y="0"/>
                    </a:moveTo>
                    <a:lnTo>
                      <a:pt x="2780" y="0"/>
                    </a:lnTo>
                  </a:path>
                </a:pathLst>
              </a:custGeom>
              <a:noFill/>
              <a:ln w="675"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3" name="Google Shape;563;p13"/>
              <p:cNvSpPr/>
              <p:nvPr/>
            </p:nvSpPr>
            <p:spPr>
              <a:xfrm>
                <a:off x="4975679" y="1480261"/>
                <a:ext cx="137" cy="1499230"/>
              </a:xfrm>
              <a:custGeom>
                <a:avLst/>
                <a:gdLst/>
                <a:ahLst/>
                <a:cxnLst/>
                <a:rect l="l" t="t" r="r" b="b"/>
                <a:pathLst>
                  <a:path w="1" h="10915" fill="none" extrusionOk="0">
                    <a:moveTo>
                      <a:pt x="1" y="0"/>
                    </a:moveTo>
                    <a:lnTo>
                      <a:pt x="1" y="10915"/>
                    </a:lnTo>
                  </a:path>
                </a:pathLst>
              </a:custGeom>
              <a:noFill/>
              <a:ln w="675" cap="flat" cmpd="sng">
                <a:solidFill>
                  <a:srgbClr val="8A534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4" name="Google Shape;564;p13"/>
              <p:cNvSpPr/>
              <p:nvPr/>
            </p:nvSpPr>
            <p:spPr>
              <a:xfrm>
                <a:off x="5010567" y="1480261"/>
                <a:ext cx="137" cy="1499230"/>
              </a:xfrm>
              <a:custGeom>
                <a:avLst/>
                <a:gdLst/>
                <a:ahLst/>
                <a:cxnLst/>
                <a:rect l="l" t="t" r="r" b="b"/>
                <a:pathLst>
                  <a:path w="1" h="10915" fill="none" extrusionOk="0">
                    <a:moveTo>
                      <a:pt x="0" y="0"/>
                    </a:moveTo>
                    <a:lnTo>
                      <a:pt x="0" y="10915"/>
                    </a:lnTo>
                  </a:path>
                </a:pathLst>
              </a:custGeom>
              <a:noFill/>
              <a:ln w="675"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5" name="Google Shape;565;p13"/>
              <p:cNvSpPr/>
              <p:nvPr/>
            </p:nvSpPr>
            <p:spPr>
              <a:xfrm>
                <a:off x="5199842" y="1480261"/>
                <a:ext cx="137" cy="1499230"/>
              </a:xfrm>
              <a:custGeom>
                <a:avLst/>
                <a:gdLst/>
                <a:ahLst/>
                <a:cxnLst/>
                <a:rect l="l" t="t" r="r" b="b"/>
                <a:pathLst>
                  <a:path w="1" h="10915" fill="none" extrusionOk="0">
                    <a:moveTo>
                      <a:pt x="0" y="0"/>
                    </a:moveTo>
                    <a:lnTo>
                      <a:pt x="0" y="10915"/>
                    </a:lnTo>
                  </a:path>
                </a:pathLst>
              </a:custGeom>
              <a:noFill/>
              <a:ln w="675"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6" name="Google Shape;566;p13"/>
              <p:cNvSpPr/>
              <p:nvPr/>
            </p:nvSpPr>
            <p:spPr>
              <a:xfrm>
                <a:off x="4813051" y="1066824"/>
                <a:ext cx="463298" cy="355475"/>
              </a:xfrm>
              <a:custGeom>
                <a:avLst/>
                <a:gdLst/>
                <a:ahLst/>
                <a:cxnLst/>
                <a:rect l="l" t="t" r="r" b="b"/>
                <a:pathLst>
                  <a:path w="3373" h="2588" extrusionOk="0">
                    <a:moveTo>
                      <a:pt x="0" y="1"/>
                    </a:moveTo>
                    <a:lnTo>
                      <a:pt x="0" y="2587"/>
                    </a:lnTo>
                    <a:lnTo>
                      <a:pt x="3372" y="2587"/>
                    </a:lnTo>
                    <a:lnTo>
                      <a:pt x="3372" y="1"/>
                    </a:lnTo>
                    <a:close/>
                  </a:path>
                </a:pathLst>
              </a:custGeom>
              <a:solidFill>
                <a:srgbClr val="E3AFA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7" name="Google Shape;567;p13"/>
              <p:cNvSpPr/>
              <p:nvPr/>
            </p:nvSpPr>
            <p:spPr>
              <a:xfrm>
                <a:off x="4813051" y="1066824"/>
                <a:ext cx="164414" cy="355475"/>
              </a:xfrm>
              <a:custGeom>
                <a:avLst/>
                <a:gdLst/>
                <a:ahLst/>
                <a:cxnLst/>
                <a:rect l="l" t="t" r="r" b="b"/>
                <a:pathLst>
                  <a:path w="1197" h="2588" extrusionOk="0">
                    <a:moveTo>
                      <a:pt x="0" y="1"/>
                    </a:moveTo>
                    <a:lnTo>
                      <a:pt x="0" y="2587"/>
                    </a:lnTo>
                    <a:lnTo>
                      <a:pt x="1197" y="2587"/>
                    </a:lnTo>
                    <a:lnTo>
                      <a:pt x="1197" y="1"/>
                    </a:lnTo>
                    <a:close/>
                  </a:path>
                </a:pathLst>
              </a:custGeom>
              <a:solidFill>
                <a:srgbClr val="6B4036"/>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8" name="Google Shape;568;p13"/>
              <p:cNvSpPr/>
              <p:nvPr/>
            </p:nvSpPr>
            <p:spPr>
              <a:xfrm>
                <a:off x="5013864" y="1131518"/>
                <a:ext cx="227597" cy="227735"/>
              </a:xfrm>
              <a:custGeom>
                <a:avLst/>
                <a:gdLst/>
                <a:ahLst/>
                <a:cxnLst/>
                <a:rect l="l" t="t" r="r" b="b"/>
                <a:pathLst>
                  <a:path w="1657" h="1658" extrusionOk="0">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9" name="Google Shape;569;p13"/>
              <p:cNvSpPr/>
              <p:nvPr/>
            </p:nvSpPr>
            <p:spPr>
              <a:xfrm>
                <a:off x="5027187" y="1148275"/>
                <a:ext cx="196006" cy="194357"/>
              </a:xfrm>
              <a:custGeom>
                <a:avLst/>
                <a:gdLst/>
                <a:ahLst/>
                <a:cxnLst/>
                <a:rect l="l" t="t" r="r" b="b"/>
                <a:pathLst>
                  <a:path w="1427" h="1415" fill="none" extrusionOk="0">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w="675" cap="flat" cmpd="sng">
                <a:solidFill>
                  <a:srgbClr val="8A534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0" name="Google Shape;570;p13"/>
              <p:cNvSpPr/>
              <p:nvPr/>
            </p:nvSpPr>
            <p:spPr>
              <a:xfrm>
                <a:off x="5125121" y="1154868"/>
                <a:ext cx="64832" cy="89830"/>
              </a:xfrm>
              <a:custGeom>
                <a:avLst/>
                <a:gdLst/>
                <a:ahLst/>
                <a:cxnLst/>
                <a:rect l="l" t="t" r="r" b="b"/>
                <a:pathLst>
                  <a:path w="472" h="654" fill="none" extrusionOk="0">
                    <a:moveTo>
                      <a:pt x="0" y="0"/>
                    </a:moveTo>
                    <a:lnTo>
                      <a:pt x="0" y="653"/>
                    </a:lnTo>
                    <a:lnTo>
                      <a:pt x="472" y="653"/>
                    </a:lnTo>
                  </a:path>
                </a:pathLst>
              </a:custGeom>
              <a:noFill/>
              <a:ln w="675" cap="flat" cmpd="sng">
                <a:solidFill>
                  <a:srgbClr val="8A534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1" name="Google Shape;571;p13"/>
              <p:cNvSpPr/>
              <p:nvPr/>
            </p:nvSpPr>
            <p:spPr>
              <a:xfrm>
                <a:off x="4814699" y="1020398"/>
                <a:ext cx="161117" cy="46563"/>
              </a:xfrm>
              <a:custGeom>
                <a:avLst/>
                <a:gdLst/>
                <a:ahLst/>
                <a:cxnLst/>
                <a:rect l="l" t="t" r="r" b="b"/>
                <a:pathLst>
                  <a:path w="1173" h="339" extrusionOk="0">
                    <a:moveTo>
                      <a:pt x="314" y="0"/>
                    </a:moveTo>
                    <a:lnTo>
                      <a:pt x="0" y="339"/>
                    </a:lnTo>
                    <a:lnTo>
                      <a:pt x="1173" y="339"/>
                    </a:lnTo>
                    <a:lnTo>
                      <a:pt x="1173" y="0"/>
                    </a:lnTo>
                    <a:close/>
                  </a:path>
                </a:pathLst>
              </a:custGeom>
              <a:solidFill>
                <a:srgbClr val="6B4036"/>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72" name="Google Shape;572;p13"/>
            <p:cNvGrpSpPr/>
            <p:nvPr/>
          </p:nvGrpSpPr>
          <p:grpSpPr>
            <a:xfrm>
              <a:off x="1353600" y="4281063"/>
              <a:ext cx="947824" cy="721386"/>
              <a:chOff x="4728951" y="2106450"/>
              <a:chExt cx="2537682" cy="1931421"/>
            </a:xfrm>
          </p:grpSpPr>
          <p:sp>
            <p:nvSpPr>
              <p:cNvPr id="573" name="Google Shape;573;p13"/>
              <p:cNvSpPr/>
              <p:nvPr/>
            </p:nvSpPr>
            <p:spPr>
              <a:xfrm>
                <a:off x="6346426" y="2732455"/>
                <a:ext cx="827552" cy="1305412"/>
              </a:xfrm>
              <a:custGeom>
                <a:avLst/>
                <a:gdLst/>
                <a:ahLst/>
                <a:cxnLst/>
                <a:rect l="l" t="t" r="r" b="b"/>
                <a:pathLst>
                  <a:path w="5609" h="8848" extrusionOk="0">
                    <a:moveTo>
                      <a:pt x="0" y="0"/>
                    </a:moveTo>
                    <a:lnTo>
                      <a:pt x="0" y="8848"/>
                    </a:lnTo>
                    <a:lnTo>
                      <a:pt x="5608" y="8848"/>
                    </a:lnTo>
                    <a:lnTo>
                      <a:pt x="5608" y="0"/>
                    </a:lnTo>
                    <a:close/>
                  </a:path>
                </a:pathLst>
              </a:custGeom>
              <a:solidFill>
                <a:srgbClr val="A9D5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4" name="Google Shape;574;p13"/>
              <p:cNvSpPr/>
              <p:nvPr/>
            </p:nvSpPr>
            <p:spPr>
              <a:xfrm>
                <a:off x="6348197" y="3600865"/>
                <a:ext cx="827552" cy="437006"/>
              </a:xfrm>
              <a:custGeom>
                <a:avLst/>
                <a:gdLst/>
                <a:ahLst/>
                <a:cxnLst/>
                <a:rect l="l" t="t" r="r" b="b"/>
                <a:pathLst>
                  <a:path w="5609" h="2962" extrusionOk="0">
                    <a:moveTo>
                      <a:pt x="0" y="0"/>
                    </a:moveTo>
                    <a:lnTo>
                      <a:pt x="0" y="2962"/>
                    </a:lnTo>
                    <a:lnTo>
                      <a:pt x="5608" y="2962"/>
                    </a:lnTo>
                    <a:lnTo>
                      <a:pt x="5608" y="0"/>
                    </a:lnTo>
                    <a:close/>
                  </a:path>
                </a:pathLst>
              </a:custGeom>
              <a:solidFill>
                <a:srgbClr val="C4A762"/>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5" name="Google Shape;575;p13"/>
              <p:cNvSpPr/>
              <p:nvPr/>
            </p:nvSpPr>
            <p:spPr>
              <a:xfrm>
                <a:off x="6405147" y="2732455"/>
                <a:ext cx="148" cy="1305412"/>
              </a:xfrm>
              <a:custGeom>
                <a:avLst/>
                <a:gdLst/>
                <a:ahLst/>
                <a:cxnLst/>
                <a:rect l="l" t="t" r="r" b="b"/>
                <a:pathLst>
                  <a:path w="1" h="8848" fill="none" extrusionOk="0">
                    <a:moveTo>
                      <a:pt x="1" y="0"/>
                    </a:moveTo>
                    <a:lnTo>
                      <a:pt x="1" y="8848"/>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6" name="Google Shape;576;p13"/>
              <p:cNvSpPr/>
              <p:nvPr/>
            </p:nvSpPr>
            <p:spPr>
              <a:xfrm>
                <a:off x="7113189" y="2732455"/>
                <a:ext cx="148" cy="1305412"/>
              </a:xfrm>
              <a:custGeom>
                <a:avLst/>
                <a:gdLst/>
                <a:ahLst/>
                <a:cxnLst/>
                <a:rect l="l" t="t" r="r" b="b"/>
                <a:pathLst>
                  <a:path w="1" h="8848" fill="none" extrusionOk="0">
                    <a:moveTo>
                      <a:pt x="0" y="0"/>
                    </a:moveTo>
                    <a:lnTo>
                      <a:pt x="0" y="8848"/>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7" name="Google Shape;577;p13"/>
              <p:cNvSpPr/>
              <p:nvPr/>
            </p:nvSpPr>
            <p:spPr>
              <a:xfrm>
                <a:off x="4821606" y="2730537"/>
                <a:ext cx="1524973" cy="1307330"/>
              </a:xfrm>
              <a:custGeom>
                <a:avLst/>
                <a:gdLst/>
                <a:ahLst/>
                <a:cxnLst/>
                <a:rect l="l" t="t" r="r" b="b"/>
                <a:pathLst>
                  <a:path w="10336" h="8861" extrusionOk="0">
                    <a:moveTo>
                      <a:pt x="1" y="1"/>
                    </a:moveTo>
                    <a:lnTo>
                      <a:pt x="1" y="8861"/>
                    </a:lnTo>
                    <a:lnTo>
                      <a:pt x="10335" y="8861"/>
                    </a:lnTo>
                    <a:lnTo>
                      <a:pt x="10335" y="1"/>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8" name="Google Shape;578;p13"/>
              <p:cNvSpPr/>
              <p:nvPr/>
            </p:nvSpPr>
            <p:spPr>
              <a:xfrm>
                <a:off x="5023145" y="2908911"/>
                <a:ext cx="169523" cy="278403"/>
              </a:xfrm>
              <a:custGeom>
                <a:avLst/>
                <a:gdLst/>
                <a:ahLst/>
                <a:cxnLst/>
                <a:rect l="l" t="t" r="r" b="b"/>
                <a:pathLst>
                  <a:path w="1149" h="1887" extrusionOk="0">
                    <a:moveTo>
                      <a:pt x="569" y="1"/>
                    </a:moveTo>
                    <a:cubicBezTo>
                      <a:pt x="255" y="1"/>
                      <a:pt x="1" y="254"/>
                      <a:pt x="1" y="569"/>
                    </a:cubicBezTo>
                    <a:lnTo>
                      <a:pt x="1" y="1886"/>
                    </a:lnTo>
                    <a:lnTo>
                      <a:pt x="1149" y="1886"/>
                    </a:lnTo>
                    <a:lnTo>
                      <a:pt x="1149" y="569"/>
                    </a:lnTo>
                    <a:cubicBezTo>
                      <a:pt x="1149" y="254"/>
                      <a:pt x="895" y="1"/>
                      <a:pt x="569"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9" name="Google Shape;579;p13"/>
              <p:cNvSpPr/>
              <p:nvPr/>
            </p:nvSpPr>
            <p:spPr>
              <a:xfrm>
                <a:off x="5005292" y="2887518"/>
                <a:ext cx="205228" cy="337271"/>
              </a:xfrm>
              <a:custGeom>
                <a:avLst/>
                <a:gdLst/>
                <a:ahLst/>
                <a:cxnLst/>
                <a:rect l="l" t="t" r="r" b="b"/>
                <a:pathLst>
                  <a:path w="1391" h="2286" fill="none" extrusionOk="0">
                    <a:moveTo>
                      <a:pt x="690" y="1"/>
                    </a:moveTo>
                    <a:cubicBezTo>
                      <a:pt x="315" y="1"/>
                      <a:pt x="1" y="303"/>
                      <a:pt x="1" y="702"/>
                    </a:cubicBezTo>
                    <a:lnTo>
                      <a:pt x="1" y="2285"/>
                    </a:lnTo>
                    <a:lnTo>
                      <a:pt x="1379" y="2285"/>
                    </a:lnTo>
                    <a:lnTo>
                      <a:pt x="1379" y="702"/>
                    </a:lnTo>
                    <a:cubicBezTo>
                      <a:pt x="1391" y="303"/>
                      <a:pt x="1077" y="1"/>
                      <a:pt x="690"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0" name="Google Shape;580;p13"/>
              <p:cNvSpPr/>
              <p:nvPr/>
            </p:nvSpPr>
            <p:spPr>
              <a:xfrm>
                <a:off x="5342420" y="2908911"/>
                <a:ext cx="169523" cy="278403"/>
              </a:xfrm>
              <a:custGeom>
                <a:avLst/>
                <a:gdLst/>
                <a:ahLst/>
                <a:cxnLst/>
                <a:rect l="l" t="t" r="r" b="b"/>
                <a:pathLst>
                  <a:path w="1149" h="1887" extrusionOk="0">
                    <a:moveTo>
                      <a:pt x="568" y="1"/>
                    </a:moveTo>
                    <a:cubicBezTo>
                      <a:pt x="254" y="1"/>
                      <a:pt x="0" y="254"/>
                      <a:pt x="0" y="569"/>
                    </a:cubicBezTo>
                    <a:lnTo>
                      <a:pt x="0" y="1886"/>
                    </a:lnTo>
                    <a:lnTo>
                      <a:pt x="1148" y="1886"/>
                    </a:lnTo>
                    <a:lnTo>
                      <a:pt x="1148" y="569"/>
                    </a:lnTo>
                    <a:cubicBezTo>
                      <a:pt x="1148" y="254"/>
                      <a:pt x="895" y="1"/>
                      <a:pt x="568"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1" name="Google Shape;581;p13"/>
              <p:cNvSpPr/>
              <p:nvPr/>
            </p:nvSpPr>
            <p:spPr>
              <a:xfrm>
                <a:off x="5324568" y="2887518"/>
                <a:ext cx="203458" cy="337271"/>
              </a:xfrm>
              <a:custGeom>
                <a:avLst/>
                <a:gdLst/>
                <a:ahLst/>
                <a:cxnLst/>
                <a:rect l="l" t="t" r="r" b="b"/>
                <a:pathLst>
                  <a:path w="1379" h="2286" fill="none" extrusionOk="0">
                    <a:moveTo>
                      <a:pt x="689" y="1"/>
                    </a:moveTo>
                    <a:cubicBezTo>
                      <a:pt x="315" y="1"/>
                      <a:pt x="0" y="303"/>
                      <a:pt x="0" y="702"/>
                    </a:cubicBezTo>
                    <a:lnTo>
                      <a:pt x="0" y="2285"/>
                    </a:lnTo>
                    <a:lnTo>
                      <a:pt x="1378" y="2285"/>
                    </a:lnTo>
                    <a:lnTo>
                      <a:pt x="1378" y="702"/>
                    </a:lnTo>
                    <a:cubicBezTo>
                      <a:pt x="1378" y="303"/>
                      <a:pt x="1076" y="1"/>
                      <a:pt x="689"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2" name="Google Shape;582;p13"/>
              <p:cNvSpPr/>
              <p:nvPr/>
            </p:nvSpPr>
            <p:spPr>
              <a:xfrm>
                <a:off x="5426222" y="2887518"/>
                <a:ext cx="148" cy="310419"/>
              </a:xfrm>
              <a:custGeom>
                <a:avLst/>
                <a:gdLst/>
                <a:ahLst/>
                <a:cxnLst/>
                <a:rect l="l" t="t" r="r" b="b"/>
                <a:pathLst>
                  <a:path w="1" h="2104" fill="none" extrusionOk="0">
                    <a:moveTo>
                      <a:pt x="0" y="1"/>
                    </a:moveTo>
                    <a:lnTo>
                      <a:pt x="0"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3" name="Google Shape;583;p13"/>
              <p:cNvSpPr/>
              <p:nvPr/>
            </p:nvSpPr>
            <p:spPr>
              <a:xfrm>
                <a:off x="5658007" y="2908911"/>
                <a:ext cx="169523" cy="278403"/>
              </a:xfrm>
              <a:custGeom>
                <a:avLst/>
                <a:gdLst/>
                <a:ahLst/>
                <a:cxnLst/>
                <a:rect l="l" t="t" r="r" b="b"/>
                <a:pathLst>
                  <a:path w="1149" h="1887" extrusionOk="0">
                    <a:moveTo>
                      <a:pt x="581" y="1"/>
                    </a:moveTo>
                    <a:cubicBezTo>
                      <a:pt x="267" y="1"/>
                      <a:pt x="1" y="254"/>
                      <a:pt x="1" y="569"/>
                    </a:cubicBezTo>
                    <a:lnTo>
                      <a:pt x="1" y="1886"/>
                    </a:lnTo>
                    <a:lnTo>
                      <a:pt x="1149" y="1886"/>
                    </a:lnTo>
                    <a:lnTo>
                      <a:pt x="1149" y="569"/>
                    </a:lnTo>
                    <a:cubicBezTo>
                      <a:pt x="1149" y="254"/>
                      <a:pt x="895" y="1"/>
                      <a:pt x="581"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4" name="Google Shape;584;p13"/>
              <p:cNvSpPr/>
              <p:nvPr/>
            </p:nvSpPr>
            <p:spPr>
              <a:xfrm>
                <a:off x="5640155" y="2887518"/>
                <a:ext cx="205228" cy="337271"/>
              </a:xfrm>
              <a:custGeom>
                <a:avLst/>
                <a:gdLst/>
                <a:ahLst/>
                <a:cxnLst/>
                <a:rect l="l" t="t" r="r" b="b"/>
                <a:pathLst>
                  <a:path w="1391" h="2286" fill="none" extrusionOk="0">
                    <a:moveTo>
                      <a:pt x="702" y="1"/>
                    </a:moveTo>
                    <a:cubicBezTo>
                      <a:pt x="315" y="1"/>
                      <a:pt x="1" y="303"/>
                      <a:pt x="1" y="702"/>
                    </a:cubicBezTo>
                    <a:lnTo>
                      <a:pt x="1" y="2285"/>
                    </a:lnTo>
                    <a:lnTo>
                      <a:pt x="1379" y="2285"/>
                    </a:lnTo>
                    <a:lnTo>
                      <a:pt x="1379" y="702"/>
                    </a:lnTo>
                    <a:cubicBezTo>
                      <a:pt x="1391" y="303"/>
                      <a:pt x="1076" y="1"/>
                      <a:pt x="702"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5" name="Google Shape;585;p13"/>
              <p:cNvSpPr/>
              <p:nvPr/>
            </p:nvSpPr>
            <p:spPr>
              <a:xfrm>
                <a:off x="5743580" y="2887518"/>
                <a:ext cx="148" cy="310419"/>
              </a:xfrm>
              <a:custGeom>
                <a:avLst/>
                <a:gdLst/>
                <a:ahLst/>
                <a:cxnLst/>
                <a:rect l="l" t="t" r="r" b="b"/>
                <a:pathLst>
                  <a:path w="1" h="2104" fill="none" extrusionOk="0">
                    <a:moveTo>
                      <a:pt x="1" y="1"/>
                    </a:moveTo>
                    <a:lnTo>
                      <a:pt x="1"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6" name="Google Shape;586;p13"/>
              <p:cNvSpPr/>
              <p:nvPr/>
            </p:nvSpPr>
            <p:spPr>
              <a:xfrm>
                <a:off x="5975512" y="2908911"/>
                <a:ext cx="169523" cy="278403"/>
              </a:xfrm>
              <a:custGeom>
                <a:avLst/>
                <a:gdLst/>
                <a:ahLst/>
                <a:cxnLst/>
                <a:rect l="l" t="t" r="r" b="b"/>
                <a:pathLst>
                  <a:path w="1149" h="1887" extrusionOk="0">
                    <a:moveTo>
                      <a:pt x="568" y="1"/>
                    </a:moveTo>
                    <a:cubicBezTo>
                      <a:pt x="254" y="1"/>
                      <a:pt x="0" y="254"/>
                      <a:pt x="0" y="569"/>
                    </a:cubicBezTo>
                    <a:lnTo>
                      <a:pt x="0" y="1886"/>
                    </a:lnTo>
                    <a:lnTo>
                      <a:pt x="1148" y="1886"/>
                    </a:lnTo>
                    <a:lnTo>
                      <a:pt x="1148" y="569"/>
                    </a:lnTo>
                    <a:cubicBezTo>
                      <a:pt x="1148" y="254"/>
                      <a:pt x="894" y="1"/>
                      <a:pt x="568"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7" name="Google Shape;587;p13"/>
              <p:cNvSpPr/>
              <p:nvPr/>
            </p:nvSpPr>
            <p:spPr>
              <a:xfrm>
                <a:off x="5957660" y="2887518"/>
                <a:ext cx="205228" cy="337271"/>
              </a:xfrm>
              <a:custGeom>
                <a:avLst/>
                <a:gdLst/>
                <a:ahLst/>
                <a:cxnLst/>
                <a:rect l="l" t="t" r="r" b="b"/>
                <a:pathLst>
                  <a:path w="1391" h="2286" fill="none" extrusionOk="0">
                    <a:moveTo>
                      <a:pt x="689" y="1"/>
                    </a:moveTo>
                    <a:cubicBezTo>
                      <a:pt x="314" y="1"/>
                      <a:pt x="0" y="303"/>
                      <a:pt x="0" y="702"/>
                    </a:cubicBezTo>
                    <a:lnTo>
                      <a:pt x="0" y="2285"/>
                    </a:lnTo>
                    <a:lnTo>
                      <a:pt x="1378" y="2285"/>
                    </a:lnTo>
                    <a:lnTo>
                      <a:pt x="1378" y="702"/>
                    </a:lnTo>
                    <a:cubicBezTo>
                      <a:pt x="1390" y="303"/>
                      <a:pt x="1088" y="1"/>
                      <a:pt x="689"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8" name="Google Shape;588;p13"/>
              <p:cNvSpPr/>
              <p:nvPr/>
            </p:nvSpPr>
            <p:spPr>
              <a:xfrm>
                <a:off x="6059314" y="2887518"/>
                <a:ext cx="148" cy="310419"/>
              </a:xfrm>
              <a:custGeom>
                <a:avLst/>
                <a:gdLst/>
                <a:ahLst/>
                <a:cxnLst/>
                <a:rect l="l" t="t" r="r" b="b"/>
                <a:pathLst>
                  <a:path w="1" h="2104" fill="none" extrusionOk="0">
                    <a:moveTo>
                      <a:pt x="0" y="1"/>
                    </a:moveTo>
                    <a:lnTo>
                      <a:pt x="0"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9" name="Google Shape;589;p13"/>
              <p:cNvSpPr/>
              <p:nvPr/>
            </p:nvSpPr>
            <p:spPr>
              <a:xfrm>
                <a:off x="6678095" y="2908911"/>
                <a:ext cx="167753" cy="278403"/>
              </a:xfrm>
              <a:custGeom>
                <a:avLst/>
                <a:gdLst/>
                <a:ahLst/>
                <a:cxnLst/>
                <a:rect l="l" t="t" r="r" b="b"/>
                <a:pathLst>
                  <a:path w="1137" h="1887" extrusionOk="0">
                    <a:moveTo>
                      <a:pt x="568" y="1"/>
                    </a:moveTo>
                    <a:cubicBezTo>
                      <a:pt x="254" y="1"/>
                      <a:pt x="0" y="254"/>
                      <a:pt x="0" y="569"/>
                    </a:cubicBezTo>
                    <a:lnTo>
                      <a:pt x="0" y="1886"/>
                    </a:lnTo>
                    <a:lnTo>
                      <a:pt x="1136" y="1886"/>
                    </a:lnTo>
                    <a:lnTo>
                      <a:pt x="1136" y="569"/>
                    </a:lnTo>
                    <a:cubicBezTo>
                      <a:pt x="1136" y="254"/>
                      <a:pt x="883" y="1"/>
                      <a:pt x="568"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0" name="Google Shape;590;p13"/>
              <p:cNvSpPr/>
              <p:nvPr/>
            </p:nvSpPr>
            <p:spPr>
              <a:xfrm>
                <a:off x="6660242" y="2887518"/>
                <a:ext cx="201687" cy="337271"/>
              </a:xfrm>
              <a:custGeom>
                <a:avLst/>
                <a:gdLst/>
                <a:ahLst/>
                <a:cxnLst/>
                <a:rect l="l" t="t" r="r" b="b"/>
                <a:pathLst>
                  <a:path w="1367" h="2286" fill="none" extrusionOk="0">
                    <a:moveTo>
                      <a:pt x="689" y="1"/>
                    </a:moveTo>
                    <a:cubicBezTo>
                      <a:pt x="315" y="1"/>
                      <a:pt x="0" y="303"/>
                      <a:pt x="0" y="702"/>
                    </a:cubicBezTo>
                    <a:lnTo>
                      <a:pt x="0" y="2285"/>
                    </a:lnTo>
                    <a:lnTo>
                      <a:pt x="1366" y="2285"/>
                    </a:lnTo>
                    <a:lnTo>
                      <a:pt x="1366" y="702"/>
                    </a:lnTo>
                    <a:cubicBezTo>
                      <a:pt x="1366" y="303"/>
                      <a:pt x="1064" y="1"/>
                      <a:pt x="689"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1" name="Google Shape;591;p13"/>
              <p:cNvSpPr/>
              <p:nvPr/>
            </p:nvSpPr>
            <p:spPr>
              <a:xfrm>
                <a:off x="6761897" y="2887518"/>
                <a:ext cx="148" cy="310419"/>
              </a:xfrm>
              <a:custGeom>
                <a:avLst/>
                <a:gdLst/>
                <a:ahLst/>
                <a:cxnLst/>
                <a:rect l="l" t="t" r="r" b="b"/>
                <a:pathLst>
                  <a:path w="1" h="2104" fill="none" extrusionOk="0">
                    <a:moveTo>
                      <a:pt x="0" y="1"/>
                    </a:moveTo>
                    <a:lnTo>
                      <a:pt x="0"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2" name="Google Shape;592;p13"/>
              <p:cNvSpPr/>
              <p:nvPr/>
            </p:nvSpPr>
            <p:spPr>
              <a:xfrm>
                <a:off x="4823376" y="3600865"/>
                <a:ext cx="1524973" cy="437006"/>
              </a:xfrm>
              <a:custGeom>
                <a:avLst/>
                <a:gdLst/>
                <a:ahLst/>
                <a:cxnLst/>
                <a:rect l="l" t="t" r="r" b="b"/>
                <a:pathLst>
                  <a:path w="10336" h="2962" extrusionOk="0">
                    <a:moveTo>
                      <a:pt x="1" y="0"/>
                    </a:moveTo>
                    <a:lnTo>
                      <a:pt x="1" y="2962"/>
                    </a:lnTo>
                    <a:lnTo>
                      <a:pt x="10335" y="2962"/>
                    </a:lnTo>
                    <a:lnTo>
                      <a:pt x="10335" y="0"/>
                    </a:lnTo>
                    <a:close/>
                  </a:path>
                </a:pathLst>
              </a:custGeom>
              <a:solidFill>
                <a:srgbClr val="C4A762"/>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3" name="Google Shape;593;p13"/>
              <p:cNvSpPr/>
              <p:nvPr/>
            </p:nvSpPr>
            <p:spPr>
              <a:xfrm>
                <a:off x="6332115" y="2290135"/>
                <a:ext cx="857945" cy="442465"/>
              </a:xfrm>
              <a:custGeom>
                <a:avLst/>
                <a:gdLst/>
                <a:ahLst/>
                <a:cxnLst/>
                <a:rect l="l" t="t" r="r" b="b"/>
                <a:pathLst>
                  <a:path w="5815" h="2999" extrusionOk="0">
                    <a:moveTo>
                      <a:pt x="1209" y="0"/>
                    </a:moveTo>
                    <a:lnTo>
                      <a:pt x="0" y="2998"/>
                    </a:lnTo>
                    <a:lnTo>
                      <a:pt x="5814" y="2998"/>
                    </a:lnTo>
                    <a:lnTo>
                      <a:pt x="4606" y="0"/>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4" name="Google Shape;594;p13"/>
              <p:cNvSpPr/>
              <p:nvPr/>
            </p:nvSpPr>
            <p:spPr>
              <a:xfrm>
                <a:off x="4728951" y="2216956"/>
                <a:ext cx="1013010" cy="515644"/>
              </a:xfrm>
              <a:custGeom>
                <a:avLst/>
                <a:gdLst/>
                <a:ahLst/>
                <a:cxnLst/>
                <a:rect l="l" t="t" r="r" b="b"/>
                <a:pathLst>
                  <a:path w="6866" h="3495" extrusionOk="0">
                    <a:moveTo>
                      <a:pt x="1427" y="1"/>
                    </a:moveTo>
                    <a:lnTo>
                      <a:pt x="0" y="3494"/>
                    </a:lnTo>
                    <a:lnTo>
                      <a:pt x="641" y="3494"/>
                    </a:lnTo>
                    <a:lnTo>
                      <a:pt x="1801" y="581"/>
                    </a:lnTo>
                    <a:lnTo>
                      <a:pt x="5065" y="581"/>
                    </a:lnTo>
                    <a:lnTo>
                      <a:pt x="6237" y="3494"/>
                    </a:lnTo>
                    <a:lnTo>
                      <a:pt x="6866" y="3494"/>
                    </a:lnTo>
                    <a:lnTo>
                      <a:pt x="5452" y="1"/>
                    </a:lnTo>
                    <a:close/>
                  </a:path>
                </a:pathLst>
              </a:custGeom>
              <a:solidFill>
                <a:srgbClr val="A9D5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5" name="Google Shape;595;p13"/>
              <p:cNvSpPr/>
              <p:nvPr/>
            </p:nvSpPr>
            <p:spPr>
              <a:xfrm>
                <a:off x="4823376" y="2302676"/>
                <a:ext cx="1663956" cy="429924"/>
              </a:xfrm>
              <a:custGeom>
                <a:avLst/>
                <a:gdLst/>
                <a:ahLst/>
                <a:cxnLst/>
                <a:rect l="l" t="t" r="r" b="b"/>
                <a:pathLst>
                  <a:path w="11278" h="2914" extrusionOk="0">
                    <a:moveTo>
                      <a:pt x="1161" y="0"/>
                    </a:moveTo>
                    <a:lnTo>
                      <a:pt x="1" y="2913"/>
                    </a:lnTo>
                    <a:lnTo>
                      <a:pt x="10118" y="2913"/>
                    </a:lnTo>
                    <a:lnTo>
                      <a:pt x="11278" y="0"/>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6" name="Google Shape;596;p13"/>
              <p:cNvSpPr/>
              <p:nvPr/>
            </p:nvSpPr>
            <p:spPr>
              <a:xfrm>
                <a:off x="4960736" y="2377478"/>
                <a:ext cx="1473187" cy="148"/>
              </a:xfrm>
              <a:custGeom>
                <a:avLst/>
                <a:gdLst/>
                <a:ahLst/>
                <a:cxnLst/>
                <a:rect l="l" t="t" r="r" b="b"/>
                <a:pathLst>
                  <a:path w="9985" h="1" fill="none" extrusionOk="0">
                    <a:moveTo>
                      <a:pt x="1" y="1"/>
                    </a:moveTo>
                    <a:lnTo>
                      <a:pt x="9984" y="1"/>
                    </a:lnTo>
                  </a:path>
                </a:pathLst>
              </a:custGeom>
              <a:noFill/>
              <a:ln w="1200" cap="flat" cmpd="sng">
                <a:solidFill>
                  <a:srgbClr val="FFFFFF"/>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7" name="Google Shape;597;p13"/>
              <p:cNvSpPr/>
              <p:nvPr/>
            </p:nvSpPr>
            <p:spPr>
              <a:xfrm>
                <a:off x="4925031" y="2457739"/>
                <a:ext cx="1508892" cy="148"/>
              </a:xfrm>
              <a:custGeom>
                <a:avLst/>
                <a:gdLst/>
                <a:ahLst/>
                <a:cxnLst/>
                <a:rect l="l" t="t" r="r" b="b"/>
                <a:pathLst>
                  <a:path w="10227" h="1" fill="none" extrusionOk="0">
                    <a:moveTo>
                      <a:pt x="1" y="1"/>
                    </a:moveTo>
                    <a:lnTo>
                      <a:pt x="10226" y="1"/>
                    </a:lnTo>
                  </a:path>
                </a:pathLst>
              </a:custGeom>
              <a:noFill/>
              <a:ln w="1200" cap="flat" cmpd="sng">
                <a:solidFill>
                  <a:srgbClr val="FFFFFF"/>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8" name="Google Shape;598;p13"/>
              <p:cNvSpPr/>
              <p:nvPr/>
            </p:nvSpPr>
            <p:spPr>
              <a:xfrm>
                <a:off x="4891244" y="2539770"/>
                <a:ext cx="1496351" cy="148"/>
              </a:xfrm>
              <a:custGeom>
                <a:avLst/>
                <a:gdLst/>
                <a:ahLst/>
                <a:cxnLst/>
                <a:rect l="l" t="t" r="r" b="b"/>
                <a:pathLst>
                  <a:path w="10142" h="1" fill="none" extrusionOk="0">
                    <a:moveTo>
                      <a:pt x="0" y="1"/>
                    </a:moveTo>
                    <a:lnTo>
                      <a:pt x="10141" y="1"/>
                    </a:lnTo>
                  </a:path>
                </a:pathLst>
              </a:custGeom>
              <a:noFill/>
              <a:ln w="1200" cap="flat" cmpd="sng">
                <a:solidFill>
                  <a:srgbClr val="FFFFFF"/>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9" name="Google Shape;599;p13"/>
              <p:cNvSpPr/>
              <p:nvPr/>
            </p:nvSpPr>
            <p:spPr>
              <a:xfrm>
                <a:off x="4859081" y="2620031"/>
                <a:ext cx="1501662" cy="148"/>
              </a:xfrm>
              <a:custGeom>
                <a:avLst/>
                <a:gdLst/>
                <a:ahLst/>
                <a:cxnLst/>
                <a:rect l="l" t="t" r="r" b="b"/>
                <a:pathLst>
                  <a:path w="10178" h="1" fill="none" extrusionOk="0">
                    <a:moveTo>
                      <a:pt x="1" y="1"/>
                    </a:moveTo>
                    <a:lnTo>
                      <a:pt x="10178" y="1"/>
                    </a:lnTo>
                  </a:path>
                </a:pathLst>
              </a:custGeom>
              <a:noFill/>
              <a:ln w="1200" cap="flat" cmpd="sng">
                <a:solidFill>
                  <a:srgbClr val="FFFFFF"/>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0" name="Google Shape;600;p13"/>
              <p:cNvSpPr/>
              <p:nvPr/>
            </p:nvSpPr>
            <p:spPr>
              <a:xfrm>
                <a:off x="4994670" y="2268742"/>
                <a:ext cx="1492662" cy="44704"/>
              </a:xfrm>
              <a:custGeom>
                <a:avLst/>
                <a:gdLst/>
                <a:ahLst/>
                <a:cxnLst/>
                <a:rect l="l" t="t" r="r" b="b"/>
                <a:pathLst>
                  <a:path w="10117" h="303" extrusionOk="0">
                    <a:moveTo>
                      <a:pt x="0" y="0"/>
                    </a:moveTo>
                    <a:lnTo>
                      <a:pt x="0" y="303"/>
                    </a:lnTo>
                    <a:lnTo>
                      <a:pt x="10117" y="303"/>
                    </a:lnTo>
                    <a:lnTo>
                      <a:pt x="10117" y="0"/>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1" name="Google Shape;601;p13"/>
              <p:cNvSpPr/>
              <p:nvPr/>
            </p:nvSpPr>
            <p:spPr>
              <a:xfrm>
                <a:off x="6255394" y="2216956"/>
                <a:ext cx="1011239" cy="515644"/>
              </a:xfrm>
              <a:custGeom>
                <a:avLst/>
                <a:gdLst/>
                <a:ahLst/>
                <a:cxnLst/>
                <a:rect l="l" t="t" r="r" b="b"/>
                <a:pathLst>
                  <a:path w="6854" h="3495" extrusionOk="0">
                    <a:moveTo>
                      <a:pt x="1415" y="1"/>
                    </a:moveTo>
                    <a:lnTo>
                      <a:pt x="1" y="3494"/>
                    </a:lnTo>
                    <a:lnTo>
                      <a:pt x="629" y="3494"/>
                    </a:lnTo>
                    <a:lnTo>
                      <a:pt x="1802" y="581"/>
                    </a:lnTo>
                    <a:lnTo>
                      <a:pt x="5065" y="581"/>
                    </a:lnTo>
                    <a:lnTo>
                      <a:pt x="6225" y="3494"/>
                    </a:lnTo>
                    <a:lnTo>
                      <a:pt x="6854" y="3494"/>
                    </a:lnTo>
                    <a:lnTo>
                      <a:pt x="5440" y="1"/>
                    </a:lnTo>
                    <a:close/>
                  </a:path>
                </a:pathLst>
              </a:custGeom>
              <a:solidFill>
                <a:srgbClr val="A9D5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2" name="Google Shape;602;p13"/>
              <p:cNvSpPr/>
              <p:nvPr/>
            </p:nvSpPr>
            <p:spPr>
              <a:xfrm>
                <a:off x="6189444" y="2108220"/>
                <a:ext cx="139278" cy="160668"/>
              </a:xfrm>
              <a:custGeom>
                <a:avLst/>
                <a:gdLst/>
                <a:ahLst/>
                <a:cxnLst/>
                <a:rect l="l" t="t" r="r" b="b"/>
                <a:pathLst>
                  <a:path w="944" h="1089" extrusionOk="0">
                    <a:moveTo>
                      <a:pt x="0" y="1"/>
                    </a:moveTo>
                    <a:lnTo>
                      <a:pt x="0" y="1088"/>
                    </a:lnTo>
                    <a:lnTo>
                      <a:pt x="943" y="1088"/>
                    </a:lnTo>
                    <a:lnTo>
                      <a:pt x="943" y="1"/>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3" name="Google Shape;603;p13"/>
              <p:cNvSpPr/>
              <p:nvPr/>
            </p:nvSpPr>
            <p:spPr>
              <a:xfrm>
                <a:off x="6327262" y="2109533"/>
                <a:ext cx="50016" cy="160668"/>
              </a:xfrm>
              <a:custGeom>
                <a:avLst/>
                <a:gdLst/>
                <a:ahLst/>
                <a:cxnLst/>
                <a:rect l="l" t="t" r="r" b="b"/>
                <a:pathLst>
                  <a:path w="339" h="1089" extrusionOk="0">
                    <a:moveTo>
                      <a:pt x="0" y="1"/>
                    </a:moveTo>
                    <a:lnTo>
                      <a:pt x="0" y="1088"/>
                    </a:lnTo>
                    <a:lnTo>
                      <a:pt x="339" y="1088"/>
                    </a:lnTo>
                    <a:lnTo>
                      <a:pt x="339" y="1"/>
                    </a:lnTo>
                    <a:close/>
                  </a:path>
                </a:pathLst>
              </a:custGeom>
              <a:solidFill>
                <a:srgbClr val="213B55"/>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4" name="Google Shape;604;p13"/>
              <p:cNvSpPr/>
              <p:nvPr/>
            </p:nvSpPr>
            <p:spPr>
              <a:xfrm>
                <a:off x="5244306" y="2108220"/>
                <a:ext cx="139278" cy="160668"/>
              </a:xfrm>
              <a:custGeom>
                <a:avLst/>
                <a:gdLst/>
                <a:ahLst/>
                <a:cxnLst/>
                <a:rect l="l" t="t" r="r" b="b"/>
                <a:pathLst>
                  <a:path w="944" h="1089" extrusionOk="0">
                    <a:moveTo>
                      <a:pt x="0" y="1"/>
                    </a:moveTo>
                    <a:lnTo>
                      <a:pt x="0" y="1088"/>
                    </a:lnTo>
                    <a:lnTo>
                      <a:pt x="943" y="1088"/>
                    </a:lnTo>
                    <a:lnTo>
                      <a:pt x="943" y="1"/>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5" name="Google Shape;605;p13"/>
              <p:cNvSpPr/>
              <p:nvPr/>
            </p:nvSpPr>
            <p:spPr>
              <a:xfrm>
                <a:off x="5383436" y="2106450"/>
                <a:ext cx="50016" cy="160668"/>
              </a:xfrm>
              <a:custGeom>
                <a:avLst/>
                <a:gdLst/>
                <a:ahLst/>
                <a:cxnLst/>
                <a:rect l="l" t="t" r="r" b="b"/>
                <a:pathLst>
                  <a:path w="339" h="1089" extrusionOk="0">
                    <a:moveTo>
                      <a:pt x="0" y="1"/>
                    </a:moveTo>
                    <a:lnTo>
                      <a:pt x="0" y="1088"/>
                    </a:lnTo>
                    <a:lnTo>
                      <a:pt x="339" y="1088"/>
                    </a:lnTo>
                    <a:lnTo>
                      <a:pt x="339" y="1"/>
                    </a:lnTo>
                    <a:close/>
                  </a:path>
                </a:pathLst>
              </a:custGeom>
              <a:solidFill>
                <a:srgbClr val="213B55"/>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6" name="Google Shape;606;p13"/>
              <p:cNvSpPr/>
              <p:nvPr/>
            </p:nvSpPr>
            <p:spPr>
              <a:xfrm>
                <a:off x="4823376" y="2732455"/>
                <a:ext cx="2354148" cy="62556"/>
              </a:xfrm>
              <a:custGeom>
                <a:avLst/>
                <a:gdLst/>
                <a:ahLst/>
                <a:cxnLst/>
                <a:rect l="l" t="t" r="r" b="b"/>
                <a:pathLst>
                  <a:path w="15956" h="424" extrusionOk="0">
                    <a:moveTo>
                      <a:pt x="1" y="0"/>
                    </a:moveTo>
                    <a:lnTo>
                      <a:pt x="1" y="423"/>
                    </a:lnTo>
                    <a:lnTo>
                      <a:pt x="15956" y="423"/>
                    </a:lnTo>
                    <a:lnTo>
                      <a:pt x="15956" y="0"/>
                    </a:lnTo>
                    <a:close/>
                  </a:path>
                </a:pathLst>
              </a:custGeom>
              <a:solidFill>
                <a:srgbClr val="000000"/>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7" name="Google Shape;607;p13"/>
              <p:cNvSpPr/>
              <p:nvPr/>
            </p:nvSpPr>
            <p:spPr>
              <a:xfrm>
                <a:off x="4823376" y="3240577"/>
                <a:ext cx="2354148" cy="62556"/>
              </a:xfrm>
              <a:custGeom>
                <a:avLst/>
                <a:gdLst/>
                <a:ahLst/>
                <a:cxnLst/>
                <a:rect l="l" t="t" r="r" b="b"/>
                <a:pathLst>
                  <a:path w="15956" h="424" extrusionOk="0">
                    <a:moveTo>
                      <a:pt x="1" y="1"/>
                    </a:moveTo>
                    <a:lnTo>
                      <a:pt x="1" y="424"/>
                    </a:lnTo>
                    <a:lnTo>
                      <a:pt x="15956" y="424"/>
                    </a:lnTo>
                    <a:lnTo>
                      <a:pt x="15956" y="1"/>
                    </a:lnTo>
                    <a:close/>
                  </a:path>
                </a:pathLst>
              </a:custGeom>
              <a:solidFill>
                <a:srgbClr val="000000"/>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8" name="Google Shape;608;p13"/>
              <p:cNvSpPr/>
              <p:nvPr/>
            </p:nvSpPr>
            <p:spPr>
              <a:xfrm>
                <a:off x="6291099" y="2732455"/>
                <a:ext cx="148" cy="1305412"/>
              </a:xfrm>
              <a:custGeom>
                <a:avLst/>
                <a:gdLst/>
                <a:ahLst/>
                <a:cxnLst/>
                <a:rect l="l" t="t" r="r" b="b"/>
                <a:pathLst>
                  <a:path w="1" h="8848" fill="none" extrusionOk="0">
                    <a:moveTo>
                      <a:pt x="0" y="0"/>
                    </a:moveTo>
                    <a:lnTo>
                      <a:pt x="0" y="8848"/>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9" name="Google Shape;609;p13"/>
              <p:cNvSpPr/>
              <p:nvPr/>
            </p:nvSpPr>
            <p:spPr>
              <a:xfrm>
                <a:off x="4728951" y="3155005"/>
                <a:ext cx="1617629" cy="87490"/>
              </a:xfrm>
              <a:custGeom>
                <a:avLst/>
                <a:gdLst/>
                <a:ahLst/>
                <a:cxnLst/>
                <a:rect l="l" t="t" r="r" b="b"/>
                <a:pathLst>
                  <a:path w="10964" h="593" extrusionOk="0">
                    <a:moveTo>
                      <a:pt x="0" y="1"/>
                    </a:moveTo>
                    <a:lnTo>
                      <a:pt x="0" y="593"/>
                    </a:lnTo>
                    <a:lnTo>
                      <a:pt x="10963" y="593"/>
                    </a:lnTo>
                    <a:lnTo>
                      <a:pt x="10963" y="1"/>
                    </a:lnTo>
                    <a:close/>
                  </a:path>
                </a:pathLst>
              </a:custGeom>
              <a:solidFill>
                <a:srgbClr val="316B87"/>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0" name="Google Shape;610;p13"/>
              <p:cNvSpPr/>
              <p:nvPr/>
            </p:nvSpPr>
            <p:spPr>
              <a:xfrm>
                <a:off x="6348197" y="3153234"/>
                <a:ext cx="918437" cy="87490"/>
              </a:xfrm>
              <a:custGeom>
                <a:avLst/>
                <a:gdLst/>
                <a:ahLst/>
                <a:cxnLst/>
                <a:rect l="l" t="t" r="r" b="b"/>
                <a:pathLst>
                  <a:path w="6225" h="593" extrusionOk="0">
                    <a:moveTo>
                      <a:pt x="0" y="1"/>
                    </a:moveTo>
                    <a:lnTo>
                      <a:pt x="0" y="593"/>
                    </a:lnTo>
                    <a:lnTo>
                      <a:pt x="6225" y="593"/>
                    </a:lnTo>
                    <a:lnTo>
                      <a:pt x="6225" y="1"/>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1" name="Google Shape;611;p13"/>
              <p:cNvSpPr/>
              <p:nvPr/>
            </p:nvSpPr>
            <p:spPr>
              <a:xfrm>
                <a:off x="5023145" y="3422492"/>
                <a:ext cx="169523" cy="280174"/>
              </a:xfrm>
              <a:custGeom>
                <a:avLst/>
                <a:gdLst/>
                <a:ahLst/>
                <a:cxnLst/>
                <a:rect l="l" t="t" r="r" b="b"/>
                <a:pathLst>
                  <a:path w="1149" h="1899" extrusionOk="0">
                    <a:moveTo>
                      <a:pt x="569" y="1"/>
                    </a:moveTo>
                    <a:cubicBezTo>
                      <a:pt x="255" y="1"/>
                      <a:pt x="1" y="267"/>
                      <a:pt x="1" y="581"/>
                    </a:cubicBezTo>
                    <a:lnTo>
                      <a:pt x="1" y="1898"/>
                    </a:lnTo>
                    <a:lnTo>
                      <a:pt x="1149" y="1898"/>
                    </a:lnTo>
                    <a:lnTo>
                      <a:pt x="1149" y="581"/>
                    </a:lnTo>
                    <a:cubicBezTo>
                      <a:pt x="1149" y="267"/>
                      <a:pt x="895" y="1"/>
                      <a:pt x="569"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2" name="Google Shape;612;p13"/>
              <p:cNvSpPr/>
              <p:nvPr/>
            </p:nvSpPr>
            <p:spPr>
              <a:xfrm>
                <a:off x="5005292" y="3402869"/>
                <a:ext cx="205228" cy="337271"/>
              </a:xfrm>
              <a:custGeom>
                <a:avLst/>
                <a:gdLst/>
                <a:ahLst/>
                <a:cxnLst/>
                <a:rect l="l" t="t" r="r" b="b"/>
                <a:pathLst>
                  <a:path w="1391" h="2286" fill="none" extrusionOk="0">
                    <a:moveTo>
                      <a:pt x="690" y="1"/>
                    </a:moveTo>
                    <a:cubicBezTo>
                      <a:pt x="315" y="1"/>
                      <a:pt x="1" y="303"/>
                      <a:pt x="1" y="702"/>
                    </a:cubicBezTo>
                    <a:lnTo>
                      <a:pt x="1" y="2285"/>
                    </a:lnTo>
                    <a:lnTo>
                      <a:pt x="1379" y="2285"/>
                    </a:lnTo>
                    <a:lnTo>
                      <a:pt x="1379" y="702"/>
                    </a:lnTo>
                    <a:cubicBezTo>
                      <a:pt x="1391" y="315"/>
                      <a:pt x="1077" y="1"/>
                      <a:pt x="690"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3" name="Google Shape;613;p13"/>
              <p:cNvSpPr/>
              <p:nvPr/>
            </p:nvSpPr>
            <p:spPr>
              <a:xfrm>
                <a:off x="5342420" y="3422492"/>
                <a:ext cx="169523" cy="280174"/>
              </a:xfrm>
              <a:custGeom>
                <a:avLst/>
                <a:gdLst/>
                <a:ahLst/>
                <a:cxnLst/>
                <a:rect l="l" t="t" r="r" b="b"/>
                <a:pathLst>
                  <a:path w="1149" h="1899" extrusionOk="0">
                    <a:moveTo>
                      <a:pt x="568" y="1"/>
                    </a:moveTo>
                    <a:cubicBezTo>
                      <a:pt x="254" y="1"/>
                      <a:pt x="0" y="267"/>
                      <a:pt x="0" y="581"/>
                    </a:cubicBezTo>
                    <a:lnTo>
                      <a:pt x="0" y="1898"/>
                    </a:lnTo>
                    <a:lnTo>
                      <a:pt x="1148" y="1898"/>
                    </a:lnTo>
                    <a:lnTo>
                      <a:pt x="1148" y="581"/>
                    </a:lnTo>
                    <a:cubicBezTo>
                      <a:pt x="1148" y="267"/>
                      <a:pt x="895" y="1"/>
                      <a:pt x="568"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4" name="Google Shape;614;p13"/>
              <p:cNvSpPr/>
              <p:nvPr/>
            </p:nvSpPr>
            <p:spPr>
              <a:xfrm>
                <a:off x="5324568" y="3402869"/>
                <a:ext cx="203458" cy="337271"/>
              </a:xfrm>
              <a:custGeom>
                <a:avLst/>
                <a:gdLst/>
                <a:ahLst/>
                <a:cxnLst/>
                <a:rect l="l" t="t" r="r" b="b"/>
                <a:pathLst>
                  <a:path w="1379" h="2286" fill="none" extrusionOk="0">
                    <a:moveTo>
                      <a:pt x="689" y="1"/>
                    </a:moveTo>
                    <a:cubicBezTo>
                      <a:pt x="315" y="1"/>
                      <a:pt x="0" y="303"/>
                      <a:pt x="0" y="702"/>
                    </a:cubicBezTo>
                    <a:lnTo>
                      <a:pt x="0" y="2285"/>
                    </a:lnTo>
                    <a:lnTo>
                      <a:pt x="1378" y="2285"/>
                    </a:lnTo>
                    <a:lnTo>
                      <a:pt x="1378" y="702"/>
                    </a:lnTo>
                    <a:cubicBezTo>
                      <a:pt x="1378" y="315"/>
                      <a:pt x="1076" y="1"/>
                      <a:pt x="689"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5" name="Google Shape;615;p13"/>
              <p:cNvSpPr/>
              <p:nvPr/>
            </p:nvSpPr>
            <p:spPr>
              <a:xfrm>
                <a:off x="5426222" y="3402869"/>
                <a:ext cx="148" cy="310419"/>
              </a:xfrm>
              <a:custGeom>
                <a:avLst/>
                <a:gdLst/>
                <a:ahLst/>
                <a:cxnLst/>
                <a:rect l="l" t="t" r="r" b="b"/>
                <a:pathLst>
                  <a:path w="1" h="2104" fill="none" extrusionOk="0">
                    <a:moveTo>
                      <a:pt x="0" y="1"/>
                    </a:moveTo>
                    <a:lnTo>
                      <a:pt x="0"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6" name="Google Shape;616;p13"/>
              <p:cNvSpPr/>
              <p:nvPr/>
            </p:nvSpPr>
            <p:spPr>
              <a:xfrm>
                <a:off x="5658007" y="3422492"/>
                <a:ext cx="169523" cy="280174"/>
              </a:xfrm>
              <a:custGeom>
                <a:avLst/>
                <a:gdLst/>
                <a:ahLst/>
                <a:cxnLst/>
                <a:rect l="l" t="t" r="r" b="b"/>
                <a:pathLst>
                  <a:path w="1149" h="1899" extrusionOk="0">
                    <a:moveTo>
                      <a:pt x="581" y="1"/>
                    </a:moveTo>
                    <a:cubicBezTo>
                      <a:pt x="267" y="1"/>
                      <a:pt x="1" y="267"/>
                      <a:pt x="1" y="581"/>
                    </a:cubicBezTo>
                    <a:lnTo>
                      <a:pt x="1" y="1898"/>
                    </a:lnTo>
                    <a:lnTo>
                      <a:pt x="1149" y="1898"/>
                    </a:lnTo>
                    <a:lnTo>
                      <a:pt x="1149" y="581"/>
                    </a:lnTo>
                    <a:cubicBezTo>
                      <a:pt x="1149" y="267"/>
                      <a:pt x="895" y="1"/>
                      <a:pt x="581"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7" name="Google Shape;617;p13"/>
              <p:cNvSpPr/>
              <p:nvPr/>
            </p:nvSpPr>
            <p:spPr>
              <a:xfrm>
                <a:off x="5640155" y="3402869"/>
                <a:ext cx="205228" cy="337271"/>
              </a:xfrm>
              <a:custGeom>
                <a:avLst/>
                <a:gdLst/>
                <a:ahLst/>
                <a:cxnLst/>
                <a:rect l="l" t="t" r="r" b="b"/>
                <a:pathLst>
                  <a:path w="1391" h="2286" fill="none" extrusionOk="0">
                    <a:moveTo>
                      <a:pt x="702" y="1"/>
                    </a:moveTo>
                    <a:cubicBezTo>
                      <a:pt x="315" y="1"/>
                      <a:pt x="1" y="303"/>
                      <a:pt x="1" y="702"/>
                    </a:cubicBezTo>
                    <a:lnTo>
                      <a:pt x="1" y="2285"/>
                    </a:lnTo>
                    <a:lnTo>
                      <a:pt x="1379" y="2285"/>
                    </a:lnTo>
                    <a:lnTo>
                      <a:pt x="1379" y="702"/>
                    </a:lnTo>
                    <a:cubicBezTo>
                      <a:pt x="1391" y="315"/>
                      <a:pt x="1076" y="1"/>
                      <a:pt x="702"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8" name="Google Shape;618;p13"/>
              <p:cNvSpPr/>
              <p:nvPr/>
            </p:nvSpPr>
            <p:spPr>
              <a:xfrm>
                <a:off x="5743580" y="3402869"/>
                <a:ext cx="148" cy="310419"/>
              </a:xfrm>
              <a:custGeom>
                <a:avLst/>
                <a:gdLst/>
                <a:ahLst/>
                <a:cxnLst/>
                <a:rect l="l" t="t" r="r" b="b"/>
                <a:pathLst>
                  <a:path w="1" h="2104" fill="none" extrusionOk="0">
                    <a:moveTo>
                      <a:pt x="1" y="1"/>
                    </a:moveTo>
                    <a:lnTo>
                      <a:pt x="1"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9" name="Google Shape;619;p13"/>
              <p:cNvSpPr/>
              <p:nvPr/>
            </p:nvSpPr>
            <p:spPr>
              <a:xfrm>
                <a:off x="5975512" y="3422492"/>
                <a:ext cx="169523" cy="280174"/>
              </a:xfrm>
              <a:custGeom>
                <a:avLst/>
                <a:gdLst/>
                <a:ahLst/>
                <a:cxnLst/>
                <a:rect l="l" t="t" r="r" b="b"/>
                <a:pathLst>
                  <a:path w="1149" h="1899" extrusionOk="0">
                    <a:moveTo>
                      <a:pt x="568" y="1"/>
                    </a:moveTo>
                    <a:cubicBezTo>
                      <a:pt x="254" y="1"/>
                      <a:pt x="0" y="267"/>
                      <a:pt x="0" y="581"/>
                    </a:cubicBezTo>
                    <a:lnTo>
                      <a:pt x="0" y="1898"/>
                    </a:lnTo>
                    <a:lnTo>
                      <a:pt x="1148" y="1898"/>
                    </a:lnTo>
                    <a:lnTo>
                      <a:pt x="1148" y="581"/>
                    </a:lnTo>
                    <a:cubicBezTo>
                      <a:pt x="1148" y="267"/>
                      <a:pt x="894" y="1"/>
                      <a:pt x="568"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0" name="Google Shape;620;p13"/>
              <p:cNvSpPr/>
              <p:nvPr/>
            </p:nvSpPr>
            <p:spPr>
              <a:xfrm>
                <a:off x="5957660" y="3402869"/>
                <a:ext cx="205228" cy="337271"/>
              </a:xfrm>
              <a:custGeom>
                <a:avLst/>
                <a:gdLst/>
                <a:ahLst/>
                <a:cxnLst/>
                <a:rect l="l" t="t" r="r" b="b"/>
                <a:pathLst>
                  <a:path w="1391" h="2286" fill="none" extrusionOk="0">
                    <a:moveTo>
                      <a:pt x="689" y="1"/>
                    </a:moveTo>
                    <a:cubicBezTo>
                      <a:pt x="314" y="1"/>
                      <a:pt x="0" y="303"/>
                      <a:pt x="0" y="702"/>
                    </a:cubicBezTo>
                    <a:lnTo>
                      <a:pt x="0" y="2285"/>
                    </a:lnTo>
                    <a:lnTo>
                      <a:pt x="1378" y="2285"/>
                    </a:lnTo>
                    <a:lnTo>
                      <a:pt x="1378" y="702"/>
                    </a:lnTo>
                    <a:cubicBezTo>
                      <a:pt x="1390" y="315"/>
                      <a:pt x="1088" y="1"/>
                      <a:pt x="689"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1" name="Google Shape;621;p13"/>
              <p:cNvSpPr/>
              <p:nvPr/>
            </p:nvSpPr>
            <p:spPr>
              <a:xfrm>
                <a:off x="6059314" y="3402869"/>
                <a:ext cx="148" cy="310419"/>
              </a:xfrm>
              <a:custGeom>
                <a:avLst/>
                <a:gdLst/>
                <a:ahLst/>
                <a:cxnLst/>
                <a:rect l="l" t="t" r="r" b="b"/>
                <a:pathLst>
                  <a:path w="1" h="2104" fill="none" extrusionOk="0">
                    <a:moveTo>
                      <a:pt x="0" y="1"/>
                    </a:moveTo>
                    <a:lnTo>
                      <a:pt x="0" y="2104"/>
                    </a:lnTo>
                  </a:path>
                </a:pathLst>
              </a:custGeom>
              <a:noFill/>
              <a:ln w="800" cap="flat" cmpd="sng">
                <a:solidFill>
                  <a:srgbClr val="316B87"/>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2" name="Google Shape;622;p13"/>
              <p:cNvSpPr/>
              <p:nvPr/>
            </p:nvSpPr>
            <p:spPr>
              <a:xfrm>
                <a:off x="5007063" y="3702519"/>
                <a:ext cx="203458" cy="148"/>
              </a:xfrm>
              <a:custGeom>
                <a:avLst/>
                <a:gdLst/>
                <a:ahLst/>
                <a:cxnLst/>
                <a:rect l="l" t="t" r="r" b="b"/>
                <a:pathLst>
                  <a:path w="1379" h="1" fill="none" extrusionOk="0">
                    <a:moveTo>
                      <a:pt x="1" y="0"/>
                    </a:moveTo>
                    <a:lnTo>
                      <a:pt x="1379" y="0"/>
                    </a:lnTo>
                  </a:path>
                </a:pathLst>
              </a:custGeom>
              <a:noFill/>
              <a:ln w="800" cap="flat" cmpd="sng">
                <a:solidFill>
                  <a:srgbClr val="316B87"/>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3" name="Google Shape;623;p13"/>
              <p:cNvSpPr/>
              <p:nvPr/>
            </p:nvSpPr>
            <p:spPr>
              <a:xfrm>
                <a:off x="5324568" y="3702519"/>
                <a:ext cx="203458" cy="148"/>
              </a:xfrm>
              <a:custGeom>
                <a:avLst/>
                <a:gdLst/>
                <a:ahLst/>
                <a:cxnLst/>
                <a:rect l="l" t="t" r="r" b="b"/>
                <a:pathLst>
                  <a:path w="1379" h="1" fill="none" extrusionOk="0">
                    <a:moveTo>
                      <a:pt x="0" y="0"/>
                    </a:moveTo>
                    <a:lnTo>
                      <a:pt x="1378" y="0"/>
                    </a:lnTo>
                  </a:path>
                </a:pathLst>
              </a:custGeom>
              <a:noFill/>
              <a:ln w="800" cap="flat" cmpd="sng">
                <a:solidFill>
                  <a:srgbClr val="316B87"/>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4" name="Google Shape;624;p13"/>
              <p:cNvSpPr/>
              <p:nvPr/>
            </p:nvSpPr>
            <p:spPr>
              <a:xfrm>
                <a:off x="5640155" y="3702519"/>
                <a:ext cx="205228" cy="148"/>
              </a:xfrm>
              <a:custGeom>
                <a:avLst/>
                <a:gdLst/>
                <a:ahLst/>
                <a:cxnLst/>
                <a:rect l="l" t="t" r="r" b="b"/>
                <a:pathLst>
                  <a:path w="1391" h="1" fill="none" extrusionOk="0">
                    <a:moveTo>
                      <a:pt x="1" y="0"/>
                    </a:moveTo>
                    <a:lnTo>
                      <a:pt x="1391" y="0"/>
                    </a:lnTo>
                  </a:path>
                </a:pathLst>
              </a:custGeom>
              <a:noFill/>
              <a:ln w="800" cap="flat" cmpd="sng">
                <a:solidFill>
                  <a:srgbClr val="316B87"/>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5" name="Google Shape;625;p13"/>
              <p:cNvSpPr/>
              <p:nvPr/>
            </p:nvSpPr>
            <p:spPr>
              <a:xfrm>
                <a:off x="5959430" y="3702519"/>
                <a:ext cx="203458" cy="148"/>
              </a:xfrm>
              <a:custGeom>
                <a:avLst/>
                <a:gdLst/>
                <a:ahLst/>
                <a:cxnLst/>
                <a:rect l="l" t="t" r="r" b="b"/>
                <a:pathLst>
                  <a:path w="1379" h="1" fill="none" extrusionOk="0">
                    <a:moveTo>
                      <a:pt x="0" y="0"/>
                    </a:moveTo>
                    <a:lnTo>
                      <a:pt x="1378" y="0"/>
                    </a:lnTo>
                  </a:path>
                </a:pathLst>
              </a:custGeom>
              <a:noFill/>
              <a:ln w="800" cap="flat" cmpd="sng">
                <a:solidFill>
                  <a:srgbClr val="316B87"/>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6" name="Google Shape;626;p13"/>
              <p:cNvSpPr/>
              <p:nvPr/>
            </p:nvSpPr>
            <p:spPr>
              <a:xfrm>
                <a:off x="6583522" y="3420721"/>
                <a:ext cx="290801" cy="615379"/>
              </a:xfrm>
              <a:custGeom>
                <a:avLst/>
                <a:gdLst/>
                <a:ahLst/>
                <a:cxnLst/>
                <a:rect l="l" t="t" r="r" b="b"/>
                <a:pathLst>
                  <a:path w="1971" h="4171" extrusionOk="0">
                    <a:moveTo>
                      <a:pt x="1318" y="1"/>
                    </a:moveTo>
                    <a:lnTo>
                      <a:pt x="1318" y="13"/>
                    </a:lnTo>
                    <a:cubicBezTo>
                      <a:pt x="593" y="13"/>
                      <a:pt x="1" y="605"/>
                      <a:pt x="1" y="1330"/>
                    </a:cubicBezTo>
                    <a:lnTo>
                      <a:pt x="1" y="4171"/>
                    </a:lnTo>
                    <a:lnTo>
                      <a:pt x="1971" y="4171"/>
                    </a:lnTo>
                    <a:lnTo>
                      <a:pt x="1971" y="1"/>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7" name="Google Shape;627;p13"/>
              <p:cNvSpPr/>
              <p:nvPr/>
            </p:nvSpPr>
            <p:spPr>
              <a:xfrm>
                <a:off x="6583522" y="3600865"/>
                <a:ext cx="144589" cy="437006"/>
              </a:xfrm>
              <a:custGeom>
                <a:avLst/>
                <a:gdLst/>
                <a:ahLst/>
                <a:cxnLst/>
                <a:rect l="l" t="t" r="r" b="b"/>
                <a:pathLst>
                  <a:path w="980" h="2962" extrusionOk="0">
                    <a:moveTo>
                      <a:pt x="1" y="0"/>
                    </a:moveTo>
                    <a:lnTo>
                      <a:pt x="1" y="2962"/>
                    </a:lnTo>
                    <a:lnTo>
                      <a:pt x="980" y="2962"/>
                    </a:lnTo>
                    <a:lnTo>
                      <a:pt x="980" y="0"/>
                    </a:lnTo>
                    <a:close/>
                  </a:path>
                </a:pathLst>
              </a:custGeom>
              <a:solidFill>
                <a:srgbClr val="877444"/>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8" name="Google Shape;628;p13"/>
              <p:cNvSpPr/>
              <p:nvPr/>
            </p:nvSpPr>
            <p:spPr>
              <a:xfrm>
                <a:off x="6688718" y="3422492"/>
                <a:ext cx="390686" cy="615379"/>
              </a:xfrm>
              <a:custGeom>
                <a:avLst/>
                <a:gdLst/>
                <a:ahLst/>
                <a:cxnLst/>
                <a:rect l="l" t="t" r="r" b="b"/>
                <a:pathLst>
                  <a:path w="2648" h="4171" extrusionOk="0">
                    <a:moveTo>
                      <a:pt x="968" y="1"/>
                    </a:moveTo>
                    <a:cubicBezTo>
                      <a:pt x="436" y="1"/>
                      <a:pt x="1" y="448"/>
                      <a:pt x="1" y="968"/>
                    </a:cubicBezTo>
                    <a:lnTo>
                      <a:pt x="1" y="4171"/>
                    </a:lnTo>
                    <a:lnTo>
                      <a:pt x="2648" y="4171"/>
                    </a:lnTo>
                    <a:lnTo>
                      <a:pt x="2648" y="968"/>
                    </a:lnTo>
                    <a:cubicBezTo>
                      <a:pt x="2648" y="448"/>
                      <a:pt x="2201" y="1"/>
                      <a:pt x="1681" y="1"/>
                    </a:cubicBezTo>
                    <a:close/>
                  </a:path>
                </a:pathLst>
              </a:custGeom>
              <a:solidFill>
                <a:srgbClr val="B0C8D4"/>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9" name="Google Shape;629;p13"/>
              <p:cNvSpPr/>
              <p:nvPr/>
            </p:nvSpPr>
            <p:spPr>
              <a:xfrm>
                <a:off x="6744045" y="3481359"/>
                <a:ext cx="280178" cy="554741"/>
              </a:xfrm>
              <a:custGeom>
                <a:avLst/>
                <a:gdLst/>
                <a:ahLst/>
                <a:cxnLst/>
                <a:rect l="l" t="t" r="r" b="b"/>
                <a:pathLst>
                  <a:path w="1899" h="3760" extrusionOk="0">
                    <a:moveTo>
                      <a:pt x="955" y="1"/>
                    </a:moveTo>
                    <a:cubicBezTo>
                      <a:pt x="424" y="1"/>
                      <a:pt x="0" y="424"/>
                      <a:pt x="0" y="955"/>
                    </a:cubicBezTo>
                    <a:lnTo>
                      <a:pt x="0" y="3760"/>
                    </a:lnTo>
                    <a:lnTo>
                      <a:pt x="1898" y="3760"/>
                    </a:lnTo>
                    <a:lnTo>
                      <a:pt x="1898" y="955"/>
                    </a:lnTo>
                    <a:cubicBezTo>
                      <a:pt x="1898" y="436"/>
                      <a:pt x="1487" y="1"/>
                      <a:pt x="955" y="1"/>
                    </a:cubicBezTo>
                    <a:close/>
                  </a:path>
                </a:pathLst>
              </a:custGeom>
              <a:solidFill>
                <a:srgbClr val="28576E"/>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0" name="Google Shape;630;p13"/>
              <p:cNvSpPr/>
              <p:nvPr/>
            </p:nvSpPr>
            <p:spPr>
              <a:xfrm>
                <a:off x="6742274" y="3488441"/>
                <a:ext cx="205228" cy="547659"/>
              </a:xfrm>
              <a:custGeom>
                <a:avLst/>
                <a:gdLst/>
                <a:ahLst/>
                <a:cxnLst/>
                <a:rect l="l" t="t" r="r" b="b"/>
                <a:pathLst>
                  <a:path w="1391" h="3712" extrusionOk="0">
                    <a:moveTo>
                      <a:pt x="689" y="1"/>
                    </a:moveTo>
                    <a:cubicBezTo>
                      <a:pt x="303" y="122"/>
                      <a:pt x="0" y="484"/>
                      <a:pt x="0" y="907"/>
                    </a:cubicBezTo>
                    <a:lnTo>
                      <a:pt x="0" y="3712"/>
                    </a:lnTo>
                    <a:lnTo>
                      <a:pt x="1390" y="3712"/>
                    </a:lnTo>
                    <a:lnTo>
                      <a:pt x="1390" y="907"/>
                    </a:lnTo>
                    <a:cubicBezTo>
                      <a:pt x="1390" y="484"/>
                      <a:pt x="1100" y="122"/>
                      <a:pt x="689"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31" name="Google Shape;631;p13"/>
            <p:cNvSpPr/>
            <p:nvPr/>
          </p:nvSpPr>
          <p:spPr>
            <a:xfrm flipH="1">
              <a:off x="1460885" y="4872579"/>
              <a:ext cx="55982" cy="104811"/>
            </a:xfrm>
            <a:custGeom>
              <a:avLst/>
              <a:gdLst/>
              <a:ahLst/>
              <a:cxnLst/>
              <a:rect l="l" t="t" r="r" b="b"/>
              <a:pathLst>
                <a:path w="2841" h="5319" extrusionOk="0">
                  <a:moveTo>
                    <a:pt x="1415" y="0"/>
                  </a:moveTo>
                  <a:cubicBezTo>
                    <a:pt x="943" y="0"/>
                    <a:pt x="568" y="375"/>
                    <a:pt x="568" y="846"/>
                  </a:cubicBezTo>
                  <a:cubicBezTo>
                    <a:pt x="568" y="1028"/>
                    <a:pt x="629" y="1209"/>
                    <a:pt x="726" y="1342"/>
                  </a:cubicBezTo>
                  <a:cubicBezTo>
                    <a:pt x="484" y="1535"/>
                    <a:pt x="339" y="1837"/>
                    <a:pt x="339" y="2176"/>
                  </a:cubicBezTo>
                  <a:cubicBezTo>
                    <a:pt x="339" y="2405"/>
                    <a:pt x="411" y="2611"/>
                    <a:pt x="532" y="2792"/>
                  </a:cubicBezTo>
                  <a:cubicBezTo>
                    <a:pt x="218" y="3046"/>
                    <a:pt x="0" y="3445"/>
                    <a:pt x="0" y="3892"/>
                  </a:cubicBezTo>
                  <a:cubicBezTo>
                    <a:pt x="0" y="4678"/>
                    <a:pt x="641" y="5318"/>
                    <a:pt x="1427" y="5318"/>
                  </a:cubicBezTo>
                  <a:cubicBezTo>
                    <a:pt x="2212" y="5318"/>
                    <a:pt x="2841" y="4678"/>
                    <a:pt x="2841" y="3892"/>
                  </a:cubicBezTo>
                  <a:cubicBezTo>
                    <a:pt x="2829" y="3445"/>
                    <a:pt x="2623" y="3046"/>
                    <a:pt x="2285" y="2792"/>
                  </a:cubicBezTo>
                  <a:cubicBezTo>
                    <a:pt x="2406" y="2611"/>
                    <a:pt x="2478" y="2405"/>
                    <a:pt x="2478" y="2176"/>
                  </a:cubicBezTo>
                  <a:cubicBezTo>
                    <a:pt x="2478" y="1837"/>
                    <a:pt x="2333" y="1535"/>
                    <a:pt x="2091" y="1342"/>
                  </a:cubicBezTo>
                  <a:cubicBezTo>
                    <a:pt x="2200" y="1209"/>
                    <a:pt x="2261" y="1028"/>
                    <a:pt x="2261" y="846"/>
                  </a:cubicBezTo>
                  <a:cubicBezTo>
                    <a:pt x="2261" y="375"/>
                    <a:pt x="1874" y="0"/>
                    <a:pt x="1415" y="0"/>
                  </a:cubicBez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2" name="Google Shape;632;p13"/>
            <p:cNvSpPr/>
            <p:nvPr/>
          </p:nvSpPr>
          <p:spPr>
            <a:xfrm flipH="1">
              <a:off x="1364905" y="4877820"/>
              <a:ext cx="55982" cy="104811"/>
            </a:xfrm>
            <a:custGeom>
              <a:avLst/>
              <a:gdLst/>
              <a:ahLst/>
              <a:cxnLst/>
              <a:rect l="l" t="t" r="r" b="b"/>
              <a:pathLst>
                <a:path w="2841" h="5319" extrusionOk="0">
                  <a:moveTo>
                    <a:pt x="1402" y="0"/>
                  </a:moveTo>
                  <a:cubicBezTo>
                    <a:pt x="931" y="0"/>
                    <a:pt x="556" y="387"/>
                    <a:pt x="556" y="846"/>
                  </a:cubicBezTo>
                  <a:cubicBezTo>
                    <a:pt x="556" y="1027"/>
                    <a:pt x="617" y="1209"/>
                    <a:pt x="726" y="1354"/>
                  </a:cubicBezTo>
                  <a:cubicBezTo>
                    <a:pt x="484" y="1547"/>
                    <a:pt x="327" y="1849"/>
                    <a:pt x="327" y="2176"/>
                  </a:cubicBezTo>
                  <a:cubicBezTo>
                    <a:pt x="327" y="2405"/>
                    <a:pt x="411" y="2623"/>
                    <a:pt x="532" y="2804"/>
                  </a:cubicBezTo>
                  <a:cubicBezTo>
                    <a:pt x="206" y="3058"/>
                    <a:pt x="0" y="3445"/>
                    <a:pt x="0" y="3904"/>
                  </a:cubicBezTo>
                  <a:cubicBezTo>
                    <a:pt x="0" y="4690"/>
                    <a:pt x="629" y="5318"/>
                    <a:pt x="1415" y="5318"/>
                  </a:cubicBezTo>
                  <a:cubicBezTo>
                    <a:pt x="2200" y="5318"/>
                    <a:pt x="2841" y="4690"/>
                    <a:pt x="2841" y="3904"/>
                  </a:cubicBezTo>
                  <a:cubicBezTo>
                    <a:pt x="2805" y="3469"/>
                    <a:pt x="2599" y="3070"/>
                    <a:pt x="2285" y="2804"/>
                  </a:cubicBezTo>
                  <a:cubicBezTo>
                    <a:pt x="2406" y="2623"/>
                    <a:pt x="2478" y="2405"/>
                    <a:pt x="2478" y="2176"/>
                  </a:cubicBezTo>
                  <a:cubicBezTo>
                    <a:pt x="2478" y="1849"/>
                    <a:pt x="2321" y="1547"/>
                    <a:pt x="2079" y="1354"/>
                  </a:cubicBezTo>
                  <a:cubicBezTo>
                    <a:pt x="2188" y="1209"/>
                    <a:pt x="2249" y="1027"/>
                    <a:pt x="2249" y="846"/>
                  </a:cubicBezTo>
                  <a:cubicBezTo>
                    <a:pt x="2249" y="387"/>
                    <a:pt x="1874" y="0"/>
                    <a:pt x="1402" y="0"/>
                  </a:cubicBezTo>
                  <a:close/>
                </a:path>
              </a:pathLst>
            </a:custGeom>
            <a:solidFill>
              <a:srgbClr val="A9D5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3" name="Google Shape;633;p13"/>
            <p:cNvSpPr/>
            <p:nvPr/>
          </p:nvSpPr>
          <p:spPr>
            <a:xfrm flipH="1">
              <a:off x="1964344" y="4842333"/>
              <a:ext cx="322748" cy="133147"/>
            </a:xfrm>
            <a:custGeom>
              <a:avLst/>
              <a:gdLst/>
              <a:ahLst/>
              <a:cxnLst/>
              <a:rect l="l" t="t" r="r" b="b"/>
              <a:pathLst>
                <a:path w="16379" h="6757" extrusionOk="0">
                  <a:moveTo>
                    <a:pt x="8606" y="0"/>
                  </a:moveTo>
                  <a:cubicBezTo>
                    <a:pt x="7434" y="0"/>
                    <a:pt x="6479" y="810"/>
                    <a:pt x="6201" y="1874"/>
                  </a:cubicBezTo>
                  <a:cubicBezTo>
                    <a:pt x="5947" y="1729"/>
                    <a:pt x="5657" y="1632"/>
                    <a:pt x="5343" y="1632"/>
                  </a:cubicBezTo>
                  <a:cubicBezTo>
                    <a:pt x="4412" y="1632"/>
                    <a:pt x="3675" y="2381"/>
                    <a:pt x="3675" y="3300"/>
                  </a:cubicBezTo>
                  <a:lnTo>
                    <a:pt x="3675" y="3409"/>
                  </a:lnTo>
                  <a:cubicBezTo>
                    <a:pt x="3421" y="3227"/>
                    <a:pt x="3107" y="3119"/>
                    <a:pt x="2768" y="3119"/>
                  </a:cubicBezTo>
                  <a:cubicBezTo>
                    <a:pt x="1898" y="3119"/>
                    <a:pt x="1185" y="3832"/>
                    <a:pt x="1185" y="4702"/>
                  </a:cubicBezTo>
                  <a:cubicBezTo>
                    <a:pt x="1185" y="4823"/>
                    <a:pt x="1197" y="4932"/>
                    <a:pt x="1209" y="5040"/>
                  </a:cubicBezTo>
                  <a:cubicBezTo>
                    <a:pt x="1113" y="4992"/>
                    <a:pt x="1004" y="4980"/>
                    <a:pt x="895" y="4980"/>
                  </a:cubicBezTo>
                  <a:cubicBezTo>
                    <a:pt x="399" y="4980"/>
                    <a:pt x="1" y="5367"/>
                    <a:pt x="1" y="5874"/>
                  </a:cubicBezTo>
                  <a:cubicBezTo>
                    <a:pt x="1" y="6370"/>
                    <a:pt x="399" y="6757"/>
                    <a:pt x="895" y="6757"/>
                  </a:cubicBezTo>
                  <a:lnTo>
                    <a:pt x="15496" y="6757"/>
                  </a:lnTo>
                  <a:cubicBezTo>
                    <a:pt x="15991" y="6757"/>
                    <a:pt x="16378" y="6370"/>
                    <a:pt x="16378" y="5874"/>
                  </a:cubicBezTo>
                  <a:cubicBezTo>
                    <a:pt x="16366" y="5367"/>
                    <a:pt x="15967" y="4968"/>
                    <a:pt x="15484" y="4968"/>
                  </a:cubicBezTo>
                  <a:cubicBezTo>
                    <a:pt x="15375" y="4968"/>
                    <a:pt x="15278" y="4980"/>
                    <a:pt x="15194" y="5004"/>
                  </a:cubicBezTo>
                  <a:cubicBezTo>
                    <a:pt x="15218" y="4871"/>
                    <a:pt x="15254" y="4738"/>
                    <a:pt x="15254" y="4593"/>
                  </a:cubicBezTo>
                  <a:cubicBezTo>
                    <a:pt x="15254" y="3675"/>
                    <a:pt x="14517" y="2937"/>
                    <a:pt x="13586" y="2937"/>
                  </a:cubicBezTo>
                  <a:cubicBezTo>
                    <a:pt x="13272" y="2937"/>
                    <a:pt x="12970" y="3022"/>
                    <a:pt x="12728" y="3179"/>
                  </a:cubicBezTo>
                  <a:cubicBezTo>
                    <a:pt x="12728" y="3131"/>
                    <a:pt x="12740" y="3070"/>
                    <a:pt x="12740" y="3010"/>
                  </a:cubicBezTo>
                  <a:cubicBezTo>
                    <a:pt x="12740" y="2091"/>
                    <a:pt x="12003" y="1354"/>
                    <a:pt x="11084" y="1354"/>
                  </a:cubicBezTo>
                  <a:cubicBezTo>
                    <a:pt x="10988" y="1354"/>
                    <a:pt x="10903" y="1366"/>
                    <a:pt x="10830" y="1378"/>
                  </a:cubicBezTo>
                  <a:cubicBezTo>
                    <a:pt x="10419" y="568"/>
                    <a:pt x="9585" y="0"/>
                    <a:pt x="8606" y="0"/>
                  </a:cubicBez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4" name="Google Shape;634;p13"/>
            <p:cNvSpPr/>
            <p:nvPr/>
          </p:nvSpPr>
          <p:spPr>
            <a:xfrm flipH="1">
              <a:off x="2430204" y="4846609"/>
              <a:ext cx="46937" cy="87904"/>
            </a:xfrm>
            <a:custGeom>
              <a:avLst/>
              <a:gdLst/>
              <a:ahLst/>
              <a:cxnLst/>
              <a:rect l="l" t="t" r="r" b="b"/>
              <a:pathLst>
                <a:path w="2382" h="4461" extrusionOk="0">
                  <a:moveTo>
                    <a:pt x="1197" y="1"/>
                  </a:moveTo>
                  <a:cubicBezTo>
                    <a:pt x="798" y="1"/>
                    <a:pt x="484" y="315"/>
                    <a:pt x="484" y="714"/>
                  </a:cubicBezTo>
                  <a:cubicBezTo>
                    <a:pt x="484" y="883"/>
                    <a:pt x="544" y="1016"/>
                    <a:pt x="617" y="1137"/>
                  </a:cubicBezTo>
                  <a:cubicBezTo>
                    <a:pt x="423" y="1306"/>
                    <a:pt x="290" y="1548"/>
                    <a:pt x="290" y="1826"/>
                  </a:cubicBezTo>
                  <a:cubicBezTo>
                    <a:pt x="290" y="2031"/>
                    <a:pt x="351" y="2213"/>
                    <a:pt x="448" y="2346"/>
                  </a:cubicBezTo>
                  <a:cubicBezTo>
                    <a:pt x="182" y="2551"/>
                    <a:pt x="0" y="2902"/>
                    <a:pt x="0" y="3264"/>
                  </a:cubicBezTo>
                  <a:cubicBezTo>
                    <a:pt x="0" y="3917"/>
                    <a:pt x="520" y="4461"/>
                    <a:pt x="1197" y="4461"/>
                  </a:cubicBezTo>
                  <a:cubicBezTo>
                    <a:pt x="1837" y="4461"/>
                    <a:pt x="2381" y="3929"/>
                    <a:pt x="2381" y="3264"/>
                  </a:cubicBezTo>
                  <a:cubicBezTo>
                    <a:pt x="2369" y="2902"/>
                    <a:pt x="2200" y="2551"/>
                    <a:pt x="1934" y="2346"/>
                  </a:cubicBezTo>
                  <a:cubicBezTo>
                    <a:pt x="2043" y="2188"/>
                    <a:pt x="2103" y="2007"/>
                    <a:pt x="2103" y="1826"/>
                  </a:cubicBezTo>
                  <a:cubicBezTo>
                    <a:pt x="2103" y="1548"/>
                    <a:pt x="1958" y="1306"/>
                    <a:pt x="1765" y="1137"/>
                  </a:cubicBezTo>
                  <a:cubicBezTo>
                    <a:pt x="1850" y="1016"/>
                    <a:pt x="1898" y="883"/>
                    <a:pt x="1898" y="714"/>
                  </a:cubicBezTo>
                  <a:cubicBezTo>
                    <a:pt x="1898" y="315"/>
                    <a:pt x="1584" y="1"/>
                    <a:pt x="1197" y="1"/>
                  </a:cubicBezTo>
                  <a:close/>
                </a:path>
              </a:pathLst>
            </a:custGeom>
            <a:solidFill>
              <a:srgbClr val="A9D5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5" name="Google Shape;635;p13"/>
            <p:cNvSpPr/>
            <p:nvPr/>
          </p:nvSpPr>
          <p:spPr>
            <a:xfrm flipH="1">
              <a:off x="2453555" y="4884480"/>
              <a:ext cx="20" cy="101244"/>
            </a:xfrm>
            <a:custGeom>
              <a:avLst/>
              <a:gdLst/>
              <a:ahLst/>
              <a:cxnLst/>
              <a:rect l="l" t="t" r="r" b="b"/>
              <a:pathLst>
                <a:path w="1" h="5138" fill="none" extrusionOk="0">
                  <a:moveTo>
                    <a:pt x="1" y="0"/>
                  </a:moveTo>
                  <a:lnTo>
                    <a:pt x="1" y="5137"/>
                  </a:lnTo>
                </a:path>
              </a:pathLst>
            </a:custGeom>
            <a:solidFill>
              <a:srgbClr val="A9D5EB"/>
            </a:solidFill>
            <a:ln w="1750" cap="flat" cmpd="sng">
              <a:solidFill>
                <a:srgbClr val="877444"/>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36" name="Google Shape;636;p13"/>
          <p:cNvGrpSpPr/>
          <p:nvPr/>
        </p:nvGrpSpPr>
        <p:grpSpPr>
          <a:xfrm>
            <a:off x="5931490" y="6549154"/>
            <a:ext cx="624839" cy="249505"/>
            <a:chOff x="3406775" y="3895775"/>
            <a:chExt cx="875451" cy="349577"/>
          </a:xfrm>
        </p:grpSpPr>
        <p:sp>
          <p:nvSpPr>
            <p:cNvPr id="637" name="Google Shape;637;p13"/>
            <p:cNvSpPr/>
            <p:nvPr/>
          </p:nvSpPr>
          <p:spPr>
            <a:xfrm>
              <a:off x="3648330"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02" y="1814"/>
                    <a:pt x="1813" y="1403"/>
                    <a:pt x="1813" y="907"/>
                  </a:cubicBezTo>
                  <a:cubicBezTo>
                    <a:pt x="1813" y="412"/>
                    <a:pt x="1402"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8" name="Google Shape;638;p13"/>
            <p:cNvSpPr/>
            <p:nvPr/>
          </p:nvSpPr>
          <p:spPr>
            <a:xfrm>
              <a:off x="4073609" y="4121642"/>
              <a:ext cx="123710" cy="123710"/>
            </a:xfrm>
            <a:custGeom>
              <a:avLst/>
              <a:gdLst/>
              <a:ahLst/>
              <a:cxnLst/>
              <a:rect l="l" t="t" r="r" b="b"/>
              <a:pathLst>
                <a:path w="1814" h="1814" extrusionOk="0">
                  <a:moveTo>
                    <a:pt x="907" y="1"/>
                  </a:moveTo>
                  <a:cubicBezTo>
                    <a:pt x="412" y="1"/>
                    <a:pt x="1" y="412"/>
                    <a:pt x="1" y="907"/>
                  </a:cubicBezTo>
                  <a:cubicBezTo>
                    <a:pt x="1" y="1403"/>
                    <a:pt x="412" y="1814"/>
                    <a:pt x="907" y="1814"/>
                  </a:cubicBezTo>
                  <a:cubicBezTo>
                    <a:pt x="1415" y="1814"/>
                    <a:pt x="1814" y="1403"/>
                    <a:pt x="1814" y="907"/>
                  </a:cubicBezTo>
                  <a:cubicBezTo>
                    <a:pt x="1814" y="412"/>
                    <a:pt x="1415"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9" name="Google Shape;639;p13"/>
            <p:cNvSpPr/>
            <p:nvPr/>
          </p:nvSpPr>
          <p:spPr>
            <a:xfrm>
              <a:off x="3443874" y="4157922"/>
              <a:ext cx="829282" cy="51148"/>
            </a:xfrm>
            <a:custGeom>
              <a:avLst/>
              <a:gdLst/>
              <a:ahLst/>
              <a:cxnLst/>
              <a:rect l="l" t="t" r="r" b="b"/>
              <a:pathLst>
                <a:path w="12160" h="750" extrusionOk="0">
                  <a:moveTo>
                    <a:pt x="1" y="0"/>
                  </a:moveTo>
                  <a:lnTo>
                    <a:pt x="170" y="750"/>
                  </a:lnTo>
                  <a:lnTo>
                    <a:pt x="11761" y="750"/>
                  </a:lnTo>
                  <a:lnTo>
                    <a:pt x="1216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0" name="Google Shape;640;p13"/>
            <p:cNvSpPr/>
            <p:nvPr/>
          </p:nvSpPr>
          <p:spPr>
            <a:xfrm>
              <a:off x="3406775" y="4010345"/>
              <a:ext cx="50398" cy="143556"/>
            </a:xfrm>
            <a:custGeom>
              <a:avLst/>
              <a:gdLst/>
              <a:ahLst/>
              <a:cxnLst/>
              <a:rect l="l" t="t" r="r" b="b"/>
              <a:pathLst>
                <a:path w="739" h="2105" extrusionOk="0">
                  <a:moveTo>
                    <a:pt x="436" y="1"/>
                  </a:moveTo>
                  <a:cubicBezTo>
                    <a:pt x="194" y="1"/>
                    <a:pt x="1" y="243"/>
                    <a:pt x="1" y="545"/>
                  </a:cubicBezTo>
                  <a:lnTo>
                    <a:pt x="1" y="1560"/>
                  </a:lnTo>
                  <a:cubicBezTo>
                    <a:pt x="1" y="1862"/>
                    <a:pt x="194" y="2104"/>
                    <a:pt x="436" y="2104"/>
                  </a:cubicBezTo>
                  <a:lnTo>
                    <a:pt x="738" y="2104"/>
                  </a:lnTo>
                  <a:lnTo>
                    <a:pt x="738" y="1"/>
                  </a:lnTo>
                  <a:close/>
                </a:path>
              </a:pathLst>
            </a:custGeom>
            <a:solidFill>
              <a:srgbClr val="8CC3DE"/>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1" name="Google Shape;641;p13"/>
            <p:cNvSpPr/>
            <p:nvPr/>
          </p:nvSpPr>
          <p:spPr>
            <a:xfrm>
              <a:off x="3511458" y="3895775"/>
              <a:ext cx="371813" cy="78427"/>
            </a:xfrm>
            <a:custGeom>
              <a:avLst/>
              <a:gdLst/>
              <a:ahLst/>
              <a:cxnLst/>
              <a:rect l="l" t="t" r="r" b="b"/>
              <a:pathLst>
                <a:path w="5452" h="1150" extrusionOk="0">
                  <a:moveTo>
                    <a:pt x="533" y="1"/>
                  </a:moveTo>
                  <a:cubicBezTo>
                    <a:pt x="242" y="1"/>
                    <a:pt x="1" y="230"/>
                    <a:pt x="1" y="533"/>
                  </a:cubicBezTo>
                  <a:lnTo>
                    <a:pt x="1" y="1149"/>
                  </a:lnTo>
                  <a:lnTo>
                    <a:pt x="5452" y="1149"/>
                  </a:lnTo>
                  <a:lnTo>
                    <a:pt x="5452" y="533"/>
                  </a:lnTo>
                  <a:cubicBezTo>
                    <a:pt x="5452" y="243"/>
                    <a:pt x="5222" y="1"/>
                    <a:pt x="4920"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2" name="Google Shape;642;p13"/>
            <p:cNvSpPr/>
            <p:nvPr/>
          </p:nvSpPr>
          <p:spPr>
            <a:xfrm>
              <a:off x="3644170" y="3931237"/>
              <a:ext cx="638056" cy="259696"/>
            </a:xfrm>
            <a:custGeom>
              <a:avLst/>
              <a:gdLst/>
              <a:ahLst/>
              <a:cxnLst/>
              <a:rect l="l" t="t" r="r" b="b"/>
              <a:pathLst>
                <a:path w="9356" h="3808" extrusionOk="0">
                  <a:moveTo>
                    <a:pt x="1" y="1"/>
                  </a:moveTo>
                  <a:lnTo>
                    <a:pt x="1" y="3808"/>
                  </a:lnTo>
                  <a:lnTo>
                    <a:pt x="9356" y="3808"/>
                  </a:lnTo>
                  <a:lnTo>
                    <a:pt x="9018" y="2067"/>
                  </a:lnTo>
                  <a:lnTo>
                    <a:pt x="7458" y="1741"/>
                  </a:lnTo>
                  <a:lnTo>
                    <a:pt x="6975"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3" name="Google Shape;643;p13"/>
            <p:cNvSpPr/>
            <p:nvPr/>
          </p:nvSpPr>
          <p:spPr>
            <a:xfrm>
              <a:off x="3443874" y="3931237"/>
              <a:ext cx="637237" cy="259696"/>
            </a:xfrm>
            <a:custGeom>
              <a:avLst/>
              <a:gdLst/>
              <a:ahLst/>
              <a:cxnLst/>
              <a:rect l="l" t="t" r="r" b="b"/>
              <a:pathLst>
                <a:path w="9344" h="3808" extrusionOk="0">
                  <a:moveTo>
                    <a:pt x="1" y="1"/>
                  </a:moveTo>
                  <a:lnTo>
                    <a:pt x="1" y="3808"/>
                  </a:lnTo>
                  <a:lnTo>
                    <a:pt x="9344" y="3808"/>
                  </a:lnTo>
                  <a:lnTo>
                    <a:pt x="9017" y="2067"/>
                  </a:lnTo>
                  <a:lnTo>
                    <a:pt x="7446" y="1741"/>
                  </a:lnTo>
                  <a:lnTo>
                    <a:pt x="6963"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4" name="Google Shape;644;p13"/>
            <p:cNvSpPr/>
            <p:nvPr/>
          </p:nvSpPr>
          <p:spPr>
            <a:xfrm>
              <a:off x="3951672" y="4060674"/>
              <a:ext cx="4978" cy="98955"/>
            </a:xfrm>
            <a:custGeom>
              <a:avLst/>
              <a:gdLst/>
              <a:ahLst/>
              <a:cxnLst/>
              <a:rect l="l" t="t" r="r" b="b"/>
              <a:pathLst>
                <a:path w="73" h="1451" extrusionOk="0">
                  <a:moveTo>
                    <a:pt x="0" y="0"/>
                  </a:moveTo>
                  <a:lnTo>
                    <a:pt x="0"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5" name="Google Shape;645;p13"/>
            <p:cNvSpPr/>
            <p:nvPr/>
          </p:nvSpPr>
          <p:spPr>
            <a:xfrm>
              <a:off x="3556809" y="4060674"/>
              <a:ext cx="5047" cy="98955"/>
            </a:xfrm>
            <a:custGeom>
              <a:avLst/>
              <a:gdLst/>
              <a:ahLst/>
              <a:cxnLst/>
              <a:rect l="l" t="t" r="r" b="b"/>
              <a:pathLst>
                <a:path w="74" h="1451" extrusionOk="0">
                  <a:moveTo>
                    <a:pt x="1" y="0"/>
                  </a:moveTo>
                  <a:lnTo>
                    <a:pt x="1"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6" name="Google Shape;646;p13"/>
            <p:cNvSpPr/>
            <p:nvPr/>
          </p:nvSpPr>
          <p:spPr>
            <a:xfrm>
              <a:off x="3479337" y="4113390"/>
              <a:ext cx="140214" cy="77541"/>
            </a:xfrm>
            <a:custGeom>
              <a:avLst/>
              <a:gdLst/>
              <a:ahLst/>
              <a:cxnLst/>
              <a:rect l="l" t="t" r="r" b="b"/>
              <a:pathLst>
                <a:path w="2056" h="1137" extrusionOk="0">
                  <a:moveTo>
                    <a:pt x="1028" y="1"/>
                  </a:moveTo>
                  <a:cubicBezTo>
                    <a:pt x="460" y="1"/>
                    <a:pt x="0" y="460"/>
                    <a:pt x="0" y="1028"/>
                  </a:cubicBezTo>
                  <a:lnTo>
                    <a:pt x="0" y="1137"/>
                  </a:lnTo>
                  <a:lnTo>
                    <a:pt x="2055" y="1137"/>
                  </a:lnTo>
                  <a:lnTo>
                    <a:pt x="2055" y="1028"/>
                  </a:lnTo>
                  <a:cubicBezTo>
                    <a:pt x="2055" y="460"/>
                    <a:pt x="1608"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7" name="Google Shape;647;p13"/>
            <p:cNvSpPr/>
            <p:nvPr/>
          </p:nvSpPr>
          <p:spPr>
            <a:xfrm>
              <a:off x="3905503" y="4113390"/>
              <a:ext cx="140214" cy="77541"/>
            </a:xfrm>
            <a:custGeom>
              <a:avLst/>
              <a:gdLst/>
              <a:ahLst/>
              <a:cxnLst/>
              <a:rect l="l" t="t" r="r" b="b"/>
              <a:pathLst>
                <a:path w="2056" h="1137" extrusionOk="0">
                  <a:moveTo>
                    <a:pt x="1028" y="1"/>
                  </a:moveTo>
                  <a:cubicBezTo>
                    <a:pt x="447" y="1"/>
                    <a:pt x="0" y="460"/>
                    <a:pt x="0" y="1028"/>
                  </a:cubicBezTo>
                  <a:lnTo>
                    <a:pt x="0" y="1137"/>
                  </a:lnTo>
                  <a:lnTo>
                    <a:pt x="2055" y="1137"/>
                  </a:lnTo>
                  <a:lnTo>
                    <a:pt x="2055" y="1028"/>
                  </a:lnTo>
                  <a:cubicBezTo>
                    <a:pt x="2055" y="460"/>
                    <a:pt x="1596"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8" name="Google Shape;648;p13"/>
            <p:cNvSpPr/>
            <p:nvPr/>
          </p:nvSpPr>
          <p:spPr>
            <a:xfrm>
              <a:off x="3951672" y="4049967"/>
              <a:ext cx="307503" cy="22301"/>
            </a:xfrm>
            <a:custGeom>
              <a:avLst/>
              <a:gdLst/>
              <a:ahLst/>
              <a:cxnLst/>
              <a:rect l="l" t="t" r="r" b="b"/>
              <a:pathLst>
                <a:path w="4509" h="327" extrusionOk="0">
                  <a:moveTo>
                    <a:pt x="0" y="0"/>
                  </a:moveTo>
                  <a:lnTo>
                    <a:pt x="1571" y="326"/>
                  </a:lnTo>
                  <a:lnTo>
                    <a:pt x="4509" y="326"/>
                  </a:lnTo>
                  <a:lnTo>
                    <a:pt x="294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9" name="Google Shape;649;p13"/>
            <p:cNvSpPr/>
            <p:nvPr/>
          </p:nvSpPr>
          <p:spPr>
            <a:xfrm>
              <a:off x="3935987" y="3949377"/>
              <a:ext cx="202001" cy="89066"/>
            </a:xfrm>
            <a:custGeom>
              <a:avLst/>
              <a:gdLst/>
              <a:ahLst/>
              <a:cxnLst/>
              <a:rect l="l" t="t" r="r" b="b"/>
              <a:pathLst>
                <a:path w="2962" h="1306" extrusionOk="0">
                  <a:moveTo>
                    <a:pt x="0" y="0"/>
                  </a:moveTo>
                  <a:lnTo>
                    <a:pt x="363" y="1306"/>
                  </a:lnTo>
                  <a:lnTo>
                    <a:pt x="2962" y="1306"/>
                  </a:lnTo>
                  <a:lnTo>
                    <a:pt x="259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0" name="Google Shape;650;p13"/>
            <p:cNvSpPr/>
            <p:nvPr/>
          </p:nvSpPr>
          <p:spPr>
            <a:xfrm>
              <a:off x="4058810" y="4072199"/>
              <a:ext cx="209435" cy="41259"/>
            </a:xfrm>
            <a:custGeom>
              <a:avLst/>
              <a:gdLst/>
              <a:ahLst/>
              <a:cxnLst/>
              <a:rect l="l" t="t" r="r" b="b"/>
              <a:pathLst>
                <a:path w="3071" h="605" extrusionOk="0">
                  <a:moveTo>
                    <a:pt x="0" y="0"/>
                  </a:moveTo>
                  <a:lnTo>
                    <a:pt x="121" y="605"/>
                  </a:lnTo>
                  <a:lnTo>
                    <a:pt x="3070" y="605"/>
                  </a:lnTo>
                  <a:lnTo>
                    <a:pt x="2938"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1" name="Google Shape;651;p13"/>
            <p:cNvSpPr/>
            <p:nvPr/>
          </p:nvSpPr>
          <p:spPr>
            <a:xfrm>
              <a:off x="4080224" y="4079633"/>
              <a:ext cx="160810" cy="1705"/>
            </a:xfrm>
            <a:custGeom>
              <a:avLst/>
              <a:gdLst/>
              <a:ahLst/>
              <a:cxnLst/>
              <a:rect l="l" t="t" r="r" b="b"/>
              <a:pathLst>
                <a:path w="2358" h="25" extrusionOk="0">
                  <a:moveTo>
                    <a:pt x="1" y="0"/>
                  </a:moveTo>
                  <a:lnTo>
                    <a:pt x="1"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2" name="Google Shape;652;p13"/>
            <p:cNvSpPr/>
            <p:nvPr/>
          </p:nvSpPr>
          <p:spPr>
            <a:xfrm>
              <a:off x="4081043" y="4087884"/>
              <a:ext cx="160810" cy="1705"/>
            </a:xfrm>
            <a:custGeom>
              <a:avLst/>
              <a:gdLst/>
              <a:ahLst/>
              <a:cxnLst/>
              <a:rect l="l" t="t" r="r" b="b"/>
              <a:pathLst>
                <a:path w="2358" h="25" extrusionOk="0">
                  <a:moveTo>
                    <a:pt x="1" y="0"/>
                  </a:moveTo>
                  <a:lnTo>
                    <a:pt x="25"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3" name="Google Shape;653;p13"/>
            <p:cNvSpPr/>
            <p:nvPr/>
          </p:nvSpPr>
          <p:spPr>
            <a:xfrm>
              <a:off x="4083566" y="4096068"/>
              <a:ext cx="160742" cy="1773"/>
            </a:xfrm>
            <a:custGeom>
              <a:avLst/>
              <a:gdLst/>
              <a:ahLst/>
              <a:cxnLst/>
              <a:rect l="l" t="t" r="r" b="b"/>
              <a:pathLst>
                <a:path w="2357" h="26" extrusionOk="0">
                  <a:moveTo>
                    <a:pt x="0" y="1"/>
                  </a:moveTo>
                  <a:lnTo>
                    <a:pt x="0" y="25"/>
                  </a:lnTo>
                  <a:lnTo>
                    <a:pt x="2357"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4" name="Google Shape;654;p13"/>
            <p:cNvSpPr/>
            <p:nvPr/>
          </p:nvSpPr>
          <p:spPr>
            <a:xfrm>
              <a:off x="4084384" y="4104320"/>
              <a:ext cx="161628" cy="1705"/>
            </a:xfrm>
            <a:custGeom>
              <a:avLst/>
              <a:gdLst/>
              <a:ahLst/>
              <a:cxnLst/>
              <a:rect l="l" t="t" r="r" b="b"/>
              <a:pathLst>
                <a:path w="2370" h="25" extrusionOk="0">
                  <a:moveTo>
                    <a:pt x="0" y="1"/>
                  </a:moveTo>
                  <a:lnTo>
                    <a:pt x="12" y="25"/>
                  </a:lnTo>
                  <a:lnTo>
                    <a:pt x="2369"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5" name="Google Shape;655;p13"/>
            <p:cNvSpPr/>
            <p:nvPr/>
          </p:nvSpPr>
          <p:spPr>
            <a:xfrm>
              <a:off x="4058810" y="4072199"/>
              <a:ext cx="52785" cy="41259"/>
            </a:xfrm>
            <a:custGeom>
              <a:avLst/>
              <a:gdLst/>
              <a:ahLst/>
              <a:cxnLst/>
              <a:rect l="l" t="t" r="r" b="b"/>
              <a:pathLst>
                <a:path w="774" h="605" extrusionOk="0">
                  <a:moveTo>
                    <a:pt x="0" y="0"/>
                  </a:moveTo>
                  <a:lnTo>
                    <a:pt x="121" y="605"/>
                  </a:lnTo>
                  <a:lnTo>
                    <a:pt x="774" y="605"/>
                  </a:lnTo>
                  <a:lnTo>
                    <a:pt x="653"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6" name="Google Shape;656;p13"/>
            <p:cNvSpPr/>
            <p:nvPr/>
          </p:nvSpPr>
          <p:spPr>
            <a:xfrm>
              <a:off x="4214573" y="4072199"/>
              <a:ext cx="53671" cy="41259"/>
            </a:xfrm>
            <a:custGeom>
              <a:avLst/>
              <a:gdLst/>
              <a:ahLst/>
              <a:cxnLst/>
              <a:rect l="l" t="t" r="r" b="b"/>
              <a:pathLst>
                <a:path w="787" h="605" extrusionOk="0">
                  <a:moveTo>
                    <a:pt x="1" y="0"/>
                  </a:moveTo>
                  <a:lnTo>
                    <a:pt x="122" y="605"/>
                  </a:lnTo>
                  <a:lnTo>
                    <a:pt x="786" y="605"/>
                  </a:lnTo>
                  <a:lnTo>
                    <a:pt x="654"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7" name="Google Shape;657;p13"/>
            <p:cNvSpPr/>
            <p:nvPr/>
          </p:nvSpPr>
          <p:spPr>
            <a:xfrm>
              <a:off x="4137919" y="4146397"/>
              <a:ext cx="87429" cy="44533"/>
            </a:xfrm>
            <a:custGeom>
              <a:avLst/>
              <a:gdLst/>
              <a:ahLst/>
              <a:cxnLst/>
              <a:rect l="l" t="t" r="r" b="b"/>
              <a:pathLst>
                <a:path w="1282" h="653" extrusionOk="0">
                  <a:moveTo>
                    <a:pt x="1" y="0"/>
                  </a:moveTo>
                  <a:lnTo>
                    <a:pt x="122" y="653"/>
                  </a:lnTo>
                  <a:lnTo>
                    <a:pt x="1282" y="653"/>
                  </a:lnTo>
                  <a:lnTo>
                    <a:pt x="1161"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8" name="Google Shape;658;p13"/>
            <p:cNvSpPr/>
            <p:nvPr/>
          </p:nvSpPr>
          <p:spPr>
            <a:xfrm>
              <a:off x="3443874" y="3949377"/>
              <a:ext cx="90771" cy="89066"/>
            </a:xfrm>
            <a:custGeom>
              <a:avLst/>
              <a:gdLst/>
              <a:ahLst/>
              <a:cxnLst/>
              <a:rect l="l" t="t" r="r" b="b"/>
              <a:pathLst>
                <a:path w="1331" h="1306" extrusionOk="0">
                  <a:moveTo>
                    <a:pt x="1" y="0"/>
                  </a:moveTo>
                  <a:lnTo>
                    <a:pt x="1" y="1306"/>
                  </a:lnTo>
                  <a:lnTo>
                    <a:pt x="1330" y="1306"/>
                  </a:lnTo>
                  <a:lnTo>
                    <a:pt x="133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9" name="Google Shape;659;p13"/>
            <p:cNvSpPr/>
            <p:nvPr/>
          </p:nvSpPr>
          <p:spPr>
            <a:xfrm>
              <a:off x="3556809" y="3949377"/>
              <a:ext cx="219323" cy="89066"/>
            </a:xfrm>
            <a:custGeom>
              <a:avLst/>
              <a:gdLst/>
              <a:ahLst/>
              <a:cxnLst/>
              <a:rect l="l" t="t" r="r" b="b"/>
              <a:pathLst>
                <a:path w="3216" h="1306" extrusionOk="0">
                  <a:moveTo>
                    <a:pt x="1" y="0"/>
                  </a:moveTo>
                  <a:lnTo>
                    <a:pt x="1" y="1306"/>
                  </a:lnTo>
                  <a:lnTo>
                    <a:pt x="3216" y="1306"/>
                  </a:lnTo>
                  <a:lnTo>
                    <a:pt x="3216"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0" name="Google Shape;660;p13"/>
            <p:cNvSpPr/>
            <p:nvPr/>
          </p:nvSpPr>
          <p:spPr>
            <a:xfrm>
              <a:off x="3790931" y="3949377"/>
              <a:ext cx="143488" cy="89066"/>
            </a:xfrm>
            <a:custGeom>
              <a:avLst/>
              <a:gdLst/>
              <a:ahLst/>
              <a:cxnLst/>
              <a:rect l="l" t="t" r="r" b="b"/>
              <a:pathLst>
                <a:path w="2104" h="1306" extrusionOk="0">
                  <a:moveTo>
                    <a:pt x="0" y="0"/>
                  </a:moveTo>
                  <a:lnTo>
                    <a:pt x="0" y="1306"/>
                  </a:lnTo>
                  <a:lnTo>
                    <a:pt x="2103" y="1306"/>
                  </a:lnTo>
                  <a:lnTo>
                    <a:pt x="1717"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1" name="Google Shape;661;p13"/>
            <p:cNvSpPr/>
            <p:nvPr/>
          </p:nvSpPr>
          <p:spPr>
            <a:xfrm>
              <a:off x="3443874" y="4046626"/>
              <a:ext cx="508685" cy="5047"/>
            </a:xfrm>
            <a:custGeom>
              <a:avLst/>
              <a:gdLst/>
              <a:ahLst/>
              <a:cxnLst/>
              <a:rect l="l" t="t" r="r" b="b"/>
              <a:pathLst>
                <a:path w="7459" h="74" extrusionOk="0">
                  <a:moveTo>
                    <a:pt x="1" y="1"/>
                  </a:moveTo>
                  <a:lnTo>
                    <a:pt x="1" y="73"/>
                  </a:lnTo>
                  <a:lnTo>
                    <a:pt x="7458" y="73"/>
                  </a:lnTo>
                  <a:lnTo>
                    <a:pt x="7458"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2" name="Google Shape;662;p13"/>
            <p:cNvSpPr/>
            <p:nvPr/>
          </p:nvSpPr>
          <p:spPr>
            <a:xfrm>
              <a:off x="3443874" y="4084543"/>
              <a:ext cx="90771" cy="5047"/>
            </a:xfrm>
            <a:custGeom>
              <a:avLst/>
              <a:gdLst/>
              <a:ahLst/>
              <a:cxnLst/>
              <a:rect l="l" t="t" r="r" b="b"/>
              <a:pathLst>
                <a:path w="1331" h="74" extrusionOk="0">
                  <a:moveTo>
                    <a:pt x="1" y="1"/>
                  </a:moveTo>
                  <a:lnTo>
                    <a:pt x="1" y="73"/>
                  </a:lnTo>
                  <a:lnTo>
                    <a:pt x="1330" y="73"/>
                  </a:lnTo>
                  <a:lnTo>
                    <a:pt x="1330"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3" name="Google Shape;663;p13"/>
            <p:cNvSpPr/>
            <p:nvPr/>
          </p:nvSpPr>
          <p:spPr>
            <a:xfrm>
              <a:off x="3581565" y="4084543"/>
              <a:ext cx="370176" cy="5047"/>
            </a:xfrm>
            <a:custGeom>
              <a:avLst/>
              <a:gdLst/>
              <a:ahLst/>
              <a:cxnLst/>
              <a:rect l="l" t="t" r="r" b="b"/>
              <a:pathLst>
                <a:path w="5428" h="74" extrusionOk="0">
                  <a:moveTo>
                    <a:pt x="0" y="1"/>
                  </a:moveTo>
                  <a:lnTo>
                    <a:pt x="0" y="73"/>
                  </a:lnTo>
                  <a:lnTo>
                    <a:pt x="5427" y="73"/>
                  </a:lnTo>
                  <a:lnTo>
                    <a:pt x="5427"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4" name="Google Shape;664;p13"/>
            <p:cNvSpPr/>
            <p:nvPr/>
          </p:nvSpPr>
          <p:spPr>
            <a:xfrm>
              <a:off x="3487589"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14" y="1814"/>
                    <a:pt x="1813" y="1403"/>
                    <a:pt x="1813" y="907"/>
                  </a:cubicBezTo>
                  <a:cubicBezTo>
                    <a:pt x="1813" y="412"/>
                    <a:pt x="1426"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5" name="Google Shape;665;p13"/>
            <p:cNvSpPr/>
            <p:nvPr/>
          </p:nvSpPr>
          <p:spPr>
            <a:xfrm>
              <a:off x="3534577" y="4166992"/>
              <a:ext cx="33008" cy="33008"/>
            </a:xfrm>
            <a:custGeom>
              <a:avLst/>
              <a:gdLst/>
              <a:ahLst/>
              <a:cxnLst/>
              <a:rect l="l" t="t" r="r" b="b"/>
              <a:pathLst>
                <a:path w="484" h="484" extrusionOk="0">
                  <a:moveTo>
                    <a:pt x="242" y="0"/>
                  </a:moveTo>
                  <a:cubicBezTo>
                    <a:pt x="97" y="0"/>
                    <a:pt x="0" y="109"/>
                    <a:pt x="0" y="242"/>
                  </a:cubicBezTo>
                  <a:cubicBezTo>
                    <a:pt x="0" y="375"/>
                    <a:pt x="97" y="484"/>
                    <a:pt x="242" y="484"/>
                  </a:cubicBezTo>
                  <a:cubicBezTo>
                    <a:pt x="375" y="484"/>
                    <a:pt x="484" y="375"/>
                    <a:pt x="484" y="242"/>
                  </a:cubicBezTo>
                  <a:cubicBezTo>
                    <a:pt x="484" y="109"/>
                    <a:pt x="375" y="0"/>
                    <a:pt x="242"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6" name="Google Shape;666;p13"/>
            <p:cNvSpPr/>
            <p:nvPr/>
          </p:nvSpPr>
          <p:spPr>
            <a:xfrm>
              <a:off x="3913754" y="4121642"/>
              <a:ext cx="123710" cy="123710"/>
            </a:xfrm>
            <a:custGeom>
              <a:avLst/>
              <a:gdLst/>
              <a:ahLst/>
              <a:cxnLst/>
              <a:rect l="l" t="t" r="r" b="b"/>
              <a:pathLst>
                <a:path w="1814" h="1814" extrusionOk="0">
                  <a:moveTo>
                    <a:pt x="907" y="1"/>
                  </a:moveTo>
                  <a:cubicBezTo>
                    <a:pt x="399" y="1"/>
                    <a:pt x="0" y="412"/>
                    <a:pt x="0" y="907"/>
                  </a:cubicBezTo>
                  <a:cubicBezTo>
                    <a:pt x="0" y="1403"/>
                    <a:pt x="399" y="1814"/>
                    <a:pt x="907" y="1814"/>
                  </a:cubicBezTo>
                  <a:cubicBezTo>
                    <a:pt x="1402" y="1814"/>
                    <a:pt x="1813" y="1403"/>
                    <a:pt x="1813" y="907"/>
                  </a:cubicBezTo>
                  <a:cubicBezTo>
                    <a:pt x="1813" y="412"/>
                    <a:pt x="1402"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7" name="Google Shape;667;p13"/>
            <p:cNvSpPr/>
            <p:nvPr/>
          </p:nvSpPr>
          <p:spPr>
            <a:xfrm>
              <a:off x="3959856" y="4166992"/>
              <a:ext cx="33076" cy="33008"/>
            </a:xfrm>
            <a:custGeom>
              <a:avLst/>
              <a:gdLst/>
              <a:ahLst/>
              <a:cxnLst/>
              <a:rect l="l" t="t" r="r" b="b"/>
              <a:pathLst>
                <a:path w="485" h="484" extrusionOk="0">
                  <a:moveTo>
                    <a:pt x="243" y="0"/>
                  </a:moveTo>
                  <a:cubicBezTo>
                    <a:pt x="110" y="0"/>
                    <a:pt x="1" y="109"/>
                    <a:pt x="1" y="242"/>
                  </a:cubicBezTo>
                  <a:cubicBezTo>
                    <a:pt x="1" y="375"/>
                    <a:pt x="110" y="484"/>
                    <a:pt x="243" y="484"/>
                  </a:cubicBezTo>
                  <a:cubicBezTo>
                    <a:pt x="376" y="484"/>
                    <a:pt x="484" y="375"/>
                    <a:pt x="484" y="242"/>
                  </a:cubicBezTo>
                  <a:cubicBezTo>
                    <a:pt x="484" y="109"/>
                    <a:pt x="376" y="0"/>
                    <a:pt x="243"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68" name="Google Shape;668;p13"/>
          <p:cNvGrpSpPr/>
          <p:nvPr/>
        </p:nvGrpSpPr>
        <p:grpSpPr>
          <a:xfrm>
            <a:off x="8413590" y="6549154"/>
            <a:ext cx="624839" cy="249505"/>
            <a:chOff x="3406775" y="3895775"/>
            <a:chExt cx="875451" cy="349577"/>
          </a:xfrm>
        </p:grpSpPr>
        <p:sp>
          <p:nvSpPr>
            <p:cNvPr id="669" name="Google Shape;669;p13"/>
            <p:cNvSpPr/>
            <p:nvPr/>
          </p:nvSpPr>
          <p:spPr>
            <a:xfrm>
              <a:off x="3648330"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02" y="1814"/>
                    <a:pt x="1813" y="1403"/>
                    <a:pt x="1813" y="907"/>
                  </a:cubicBezTo>
                  <a:cubicBezTo>
                    <a:pt x="1813" y="412"/>
                    <a:pt x="1402"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0" name="Google Shape;670;p13"/>
            <p:cNvSpPr/>
            <p:nvPr/>
          </p:nvSpPr>
          <p:spPr>
            <a:xfrm>
              <a:off x="4073609" y="4121642"/>
              <a:ext cx="123710" cy="123710"/>
            </a:xfrm>
            <a:custGeom>
              <a:avLst/>
              <a:gdLst/>
              <a:ahLst/>
              <a:cxnLst/>
              <a:rect l="l" t="t" r="r" b="b"/>
              <a:pathLst>
                <a:path w="1814" h="1814" extrusionOk="0">
                  <a:moveTo>
                    <a:pt x="907" y="1"/>
                  </a:moveTo>
                  <a:cubicBezTo>
                    <a:pt x="412" y="1"/>
                    <a:pt x="1" y="412"/>
                    <a:pt x="1" y="907"/>
                  </a:cubicBezTo>
                  <a:cubicBezTo>
                    <a:pt x="1" y="1403"/>
                    <a:pt x="412" y="1814"/>
                    <a:pt x="907" y="1814"/>
                  </a:cubicBezTo>
                  <a:cubicBezTo>
                    <a:pt x="1415" y="1814"/>
                    <a:pt x="1814" y="1403"/>
                    <a:pt x="1814" y="907"/>
                  </a:cubicBezTo>
                  <a:cubicBezTo>
                    <a:pt x="1814" y="412"/>
                    <a:pt x="1415"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1" name="Google Shape;671;p13"/>
            <p:cNvSpPr/>
            <p:nvPr/>
          </p:nvSpPr>
          <p:spPr>
            <a:xfrm>
              <a:off x="3443874" y="4157922"/>
              <a:ext cx="829282" cy="51148"/>
            </a:xfrm>
            <a:custGeom>
              <a:avLst/>
              <a:gdLst/>
              <a:ahLst/>
              <a:cxnLst/>
              <a:rect l="l" t="t" r="r" b="b"/>
              <a:pathLst>
                <a:path w="12160" h="750" extrusionOk="0">
                  <a:moveTo>
                    <a:pt x="1" y="0"/>
                  </a:moveTo>
                  <a:lnTo>
                    <a:pt x="170" y="750"/>
                  </a:lnTo>
                  <a:lnTo>
                    <a:pt x="11761" y="750"/>
                  </a:lnTo>
                  <a:lnTo>
                    <a:pt x="1216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2" name="Google Shape;672;p13"/>
            <p:cNvSpPr/>
            <p:nvPr/>
          </p:nvSpPr>
          <p:spPr>
            <a:xfrm>
              <a:off x="3406775" y="4010345"/>
              <a:ext cx="50398" cy="143556"/>
            </a:xfrm>
            <a:custGeom>
              <a:avLst/>
              <a:gdLst/>
              <a:ahLst/>
              <a:cxnLst/>
              <a:rect l="l" t="t" r="r" b="b"/>
              <a:pathLst>
                <a:path w="739" h="2105" extrusionOk="0">
                  <a:moveTo>
                    <a:pt x="436" y="1"/>
                  </a:moveTo>
                  <a:cubicBezTo>
                    <a:pt x="194" y="1"/>
                    <a:pt x="1" y="243"/>
                    <a:pt x="1" y="545"/>
                  </a:cubicBezTo>
                  <a:lnTo>
                    <a:pt x="1" y="1560"/>
                  </a:lnTo>
                  <a:cubicBezTo>
                    <a:pt x="1" y="1862"/>
                    <a:pt x="194" y="2104"/>
                    <a:pt x="436" y="2104"/>
                  </a:cubicBezTo>
                  <a:lnTo>
                    <a:pt x="738" y="2104"/>
                  </a:lnTo>
                  <a:lnTo>
                    <a:pt x="738" y="1"/>
                  </a:lnTo>
                  <a:close/>
                </a:path>
              </a:pathLst>
            </a:custGeom>
            <a:solidFill>
              <a:srgbClr val="8CC3DE"/>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3" name="Google Shape;673;p13"/>
            <p:cNvSpPr/>
            <p:nvPr/>
          </p:nvSpPr>
          <p:spPr>
            <a:xfrm>
              <a:off x="3511458" y="3895775"/>
              <a:ext cx="371813" cy="78427"/>
            </a:xfrm>
            <a:custGeom>
              <a:avLst/>
              <a:gdLst/>
              <a:ahLst/>
              <a:cxnLst/>
              <a:rect l="l" t="t" r="r" b="b"/>
              <a:pathLst>
                <a:path w="5452" h="1150" extrusionOk="0">
                  <a:moveTo>
                    <a:pt x="533" y="1"/>
                  </a:moveTo>
                  <a:cubicBezTo>
                    <a:pt x="242" y="1"/>
                    <a:pt x="1" y="230"/>
                    <a:pt x="1" y="533"/>
                  </a:cubicBezTo>
                  <a:lnTo>
                    <a:pt x="1" y="1149"/>
                  </a:lnTo>
                  <a:lnTo>
                    <a:pt x="5452" y="1149"/>
                  </a:lnTo>
                  <a:lnTo>
                    <a:pt x="5452" y="533"/>
                  </a:lnTo>
                  <a:cubicBezTo>
                    <a:pt x="5452" y="243"/>
                    <a:pt x="5222" y="1"/>
                    <a:pt x="4920"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4" name="Google Shape;674;p13"/>
            <p:cNvSpPr/>
            <p:nvPr/>
          </p:nvSpPr>
          <p:spPr>
            <a:xfrm>
              <a:off x="3644170" y="3931237"/>
              <a:ext cx="638056" cy="259696"/>
            </a:xfrm>
            <a:custGeom>
              <a:avLst/>
              <a:gdLst/>
              <a:ahLst/>
              <a:cxnLst/>
              <a:rect l="l" t="t" r="r" b="b"/>
              <a:pathLst>
                <a:path w="9356" h="3808" extrusionOk="0">
                  <a:moveTo>
                    <a:pt x="1" y="1"/>
                  </a:moveTo>
                  <a:lnTo>
                    <a:pt x="1" y="3808"/>
                  </a:lnTo>
                  <a:lnTo>
                    <a:pt x="9356" y="3808"/>
                  </a:lnTo>
                  <a:lnTo>
                    <a:pt x="9018" y="2067"/>
                  </a:lnTo>
                  <a:lnTo>
                    <a:pt x="7458" y="1741"/>
                  </a:lnTo>
                  <a:lnTo>
                    <a:pt x="6975"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5" name="Google Shape;675;p13"/>
            <p:cNvSpPr/>
            <p:nvPr/>
          </p:nvSpPr>
          <p:spPr>
            <a:xfrm>
              <a:off x="3443874" y="3931237"/>
              <a:ext cx="637237" cy="259696"/>
            </a:xfrm>
            <a:custGeom>
              <a:avLst/>
              <a:gdLst/>
              <a:ahLst/>
              <a:cxnLst/>
              <a:rect l="l" t="t" r="r" b="b"/>
              <a:pathLst>
                <a:path w="9344" h="3808" extrusionOk="0">
                  <a:moveTo>
                    <a:pt x="1" y="1"/>
                  </a:moveTo>
                  <a:lnTo>
                    <a:pt x="1" y="3808"/>
                  </a:lnTo>
                  <a:lnTo>
                    <a:pt x="9344" y="3808"/>
                  </a:lnTo>
                  <a:lnTo>
                    <a:pt x="9017" y="2067"/>
                  </a:lnTo>
                  <a:lnTo>
                    <a:pt x="7446" y="1741"/>
                  </a:lnTo>
                  <a:lnTo>
                    <a:pt x="6963"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6" name="Google Shape;676;p13"/>
            <p:cNvSpPr/>
            <p:nvPr/>
          </p:nvSpPr>
          <p:spPr>
            <a:xfrm>
              <a:off x="3951672" y="4060674"/>
              <a:ext cx="4978" cy="98955"/>
            </a:xfrm>
            <a:custGeom>
              <a:avLst/>
              <a:gdLst/>
              <a:ahLst/>
              <a:cxnLst/>
              <a:rect l="l" t="t" r="r" b="b"/>
              <a:pathLst>
                <a:path w="73" h="1451" extrusionOk="0">
                  <a:moveTo>
                    <a:pt x="0" y="0"/>
                  </a:moveTo>
                  <a:lnTo>
                    <a:pt x="0"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7" name="Google Shape;677;p13"/>
            <p:cNvSpPr/>
            <p:nvPr/>
          </p:nvSpPr>
          <p:spPr>
            <a:xfrm>
              <a:off x="3556809" y="4060674"/>
              <a:ext cx="5047" cy="98955"/>
            </a:xfrm>
            <a:custGeom>
              <a:avLst/>
              <a:gdLst/>
              <a:ahLst/>
              <a:cxnLst/>
              <a:rect l="l" t="t" r="r" b="b"/>
              <a:pathLst>
                <a:path w="74" h="1451" extrusionOk="0">
                  <a:moveTo>
                    <a:pt x="1" y="0"/>
                  </a:moveTo>
                  <a:lnTo>
                    <a:pt x="1"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8" name="Google Shape;678;p13"/>
            <p:cNvSpPr/>
            <p:nvPr/>
          </p:nvSpPr>
          <p:spPr>
            <a:xfrm>
              <a:off x="3479337" y="4113390"/>
              <a:ext cx="140214" cy="77541"/>
            </a:xfrm>
            <a:custGeom>
              <a:avLst/>
              <a:gdLst/>
              <a:ahLst/>
              <a:cxnLst/>
              <a:rect l="l" t="t" r="r" b="b"/>
              <a:pathLst>
                <a:path w="2056" h="1137" extrusionOk="0">
                  <a:moveTo>
                    <a:pt x="1028" y="1"/>
                  </a:moveTo>
                  <a:cubicBezTo>
                    <a:pt x="460" y="1"/>
                    <a:pt x="0" y="460"/>
                    <a:pt x="0" y="1028"/>
                  </a:cubicBezTo>
                  <a:lnTo>
                    <a:pt x="0" y="1137"/>
                  </a:lnTo>
                  <a:lnTo>
                    <a:pt x="2055" y="1137"/>
                  </a:lnTo>
                  <a:lnTo>
                    <a:pt x="2055" y="1028"/>
                  </a:lnTo>
                  <a:cubicBezTo>
                    <a:pt x="2055" y="460"/>
                    <a:pt x="1608"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9" name="Google Shape;679;p13"/>
            <p:cNvSpPr/>
            <p:nvPr/>
          </p:nvSpPr>
          <p:spPr>
            <a:xfrm>
              <a:off x="3905503" y="4113390"/>
              <a:ext cx="140214" cy="77541"/>
            </a:xfrm>
            <a:custGeom>
              <a:avLst/>
              <a:gdLst/>
              <a:ahLst/>
              <a:cxnLst/>
              <a:rect l="l" t="t" r="r" b="b"/>
              <a:pathLst>
                <a:path w="2056" h="1137" extrusionOk="0">
                  <a:moveTo>
                    <a:pt x="1028" y="1"/>
                  </a:moveTo>
                  <a:cubicBezTo>
                    <a:pt x="447" y="1"/>
                    <a:pt x="0" y="460"/>
                    <a:pt x="0" y="1028"/>
                  </a:cubicBezTo>
                  <a:lnTo>
                    <a:pt x="0" y="1137"/>
                  </a:lnTo>
                  <a:lnTo>
                    <a:pt x="2055" y="1137"/>
                  </a:lnTo>
                  <a:lnTo>
                    <a:pt x="2055" y="1028"/>
                  </a:lnTo>
                  <a:cubicBezTo>
                    <a:pt x="2055" y="460"/>
                    <a:pt x="1596"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0" name="Google Shape;680;p13"/>
            <p:cNvSpPr/>
            <p:nvPr/>
          </p:nvSpPr>
          <p:spPr>
            <a:xfrm>
              <a:off x="3951672" y="4049967"/>
              <a:ext cx="307503" cy="22301"/>
            </a:xfrm>
            <a:custGeom>
              <a:avLst/>
              <a:gdLst/>
              <a:ahLst/>
              <a:cxnLst/>
              <a:rect l="l" t="t" r="r" b="b"/>
              <a:pathLst>
                <a:path w="4509" h="327" extrusionOk="0">
                  <a:moveTo>
                    <a:pt x="0" y="0"/>
                  </a:moveTo>
                  <a:lnTo>
                    <a:pt x="1571" y="326"/>
                  </a:lnTo>
                  <a:lnTo>
                    <a:pt x="4509" y="326"/>
                  </a:lnTo>
                  <a:lnTo>
                    <a:pt x="294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13"/>
            <p:cNvSpPr/>
            <p:nvPr/>
          </p:nvSpPr>
          <p:spPr>
            <a:xfrm>
              <a:off x="3935987" y="3949377"/>
              <a:ext cx="202001" cy="89066"/>
            </a:xfrm>
            <a:custGeom>
              <a:avLst/>
              <a:gdLst/>
              <a:ahLst/>
              <a:cxnLst/>
              <a:rect l="l" t="t" r="r" b="b"/>
              <a:pathLst>
                <a:path w="2962" h="1306" extrusionOk="0">
                  <a:moveTo>
                    <a:pt x="0" y="0"/>
                  </a:moveTo>
                  <a:lnTo>
                    <a:pt x="363" y="1306"/>
                  </a:lnTo>
                  <a:lnTo>
                    <a:pt x="2962" y="1306"/>
                  </a:lnTo>
                  <a:lnTo>
                    <a:pt x="259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2" name="Google Shape;682;p13"/>
            <p:cNvSpPr/>
            <p:nvPr/>
          </p:nvSpPr>
          <p:spPr>
            <a:xfrm>
              <a:off x="4058810" y="4072199"/>
              <a:ext cx="209435" cy="41259"/>
            </a:xfrm>
            <a:custGeom>
              <a:avLst/>
              <a:gdLst/>
              <a:ahLst/>
              <a:cxnLst/>
              <a:rect l="l" t="t" r="r" b="b"/>
              <a:pathLst>
                <a:path w="3071" h="605" extrusionOk="0">
                  <a:moveTo>
                    <a:pt x="0" y="0"/>
                  </a:moveTo>
                  <a:lnTo>
                    <a:pt x="121" y="605"/>
                  </a:lnTo>
                  <a:lnTo>
                    <a:pt x="3070" y="605"/>
                  </a:lnTo>
                  <a:lnTo>
                    <a:pt x="2938"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3" name="Google Shape;683;p13"/>
            <p:cNvSpPr/>
            <p:nvPr/>
          </p:nvSpPr>
          <p:spPr>
            <a:xfrm>
              <a:off x="4080224" y="4079633"/>
              <a:ext cx="160810" cy="1705"/>
            </a:xfrm>
            <a:custGeom>
              <a:avLst/>
              <a:gdLst/>
              <a:ahLst/>
              <a:cxnLst/>
              <a:rect l="l" t="t" r="r" b="b"/>
              <a:pathLst>
                <a:path w="2358" h="25" extrusionOk="0">
                  <a:moveTo>
                    <a:pt x="1" y="0"/>
                  </a:moveTo>
                  <a:lnTo>
                    <a:pt x="1"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13"/>
            <p:cNvSpPr/>
            <p:nvPr/>
          </p:nvSpPr>
          <p:spPr>
            <a:xfrm>
              <a:off x="4081043" y="4087884"/>
              <a:ext cx="160810" cy="1705"/>
            </a:xfrm>
            <a:custGeom>
              <a:avLst/>
              <a:gdLst/>
              <a:ahLst/>
              <a:cxnLst/>
              <a:rect l="l" t="t" r="r" b="b"/>
              <a:pathLst>
                <a:path w="2358" h="25" extrusionOk="0">
                  <a:moveTo>
                    <a:pt x="1" y="0"/>
                  </a:moveTo>
                  <a:lnTo>
                    <a:pt x="25"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5" name="Google Shape;685;p13"/>
            <p:cNvSpPr/>
            <p:nvPr/>
          </p:nvSpPr>
          <p:spPr>
            <a:xfrm>
              <a:off x="4083566" y="4096068"/>
              <a:ext cx="160742" cy="1773"/>
            </a:xfrm>
            <a:custGeom>
              <a:avLst/>
              <a:gdLst/>
              <a:ahLst/>
              <a:cxnLst/>
              <a:rect l="l" t="t" r="r" b="b"/>
              <a:pathLst>
                <a:path w="2357" h="26" extrusionOk="0">
                  <a:moveTo>
                    <a:pt x="0" y="1"/>
                  </a:moveTo>
                  <a:lnTo>
                    <a:pt x="0" y="25"/>
                  </a:lnTo>
                  <a:lnTo>
                    <a:pt x="2357"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6" name="Google Shape;686;p13"/>
            <p:cNvSpPr/>
            <p:nvPr/>
          </p:nvSpPr>
          <p:spPr>
            <a:xfrm>
              <a:off x="4084384" y="4104320"/>
              <a:ext cx="161628" cy="1705"/>
            </a:xfrm>
            <a:custGeom>
              <a:avLst/>
              <a:gdLst/>
              <a:ahLst/>
              <a:cxnLst/>
              <a:rect l="l" t="t" r="r" b="b"/>
              <a:pathLst>
                <a:path w="2370" h="25" extrusionOk="0">
                  <a:moveTo>
                    <a:pt x="0" y="1"/>
                  </a:moveTo>
                  <a:lnTo>
                    <a:pt x="12" y="25"/>
                  </a:lnTo>
                  <a:lnTo>
                    <a:pt x="2369"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13"/>
            <p:cNvSpPr/>
            <p:nvPr/>
          </p:nvSpPr>
          <p:spPr>
            <a:xfrm>
              <a:off x="4058810" y="4072199"/>
              <a:ext cx="52785" cy="41259"/>
            </a:xfrm>
            <a:custGeom>
              <a:avLst/>
              <a:gdLst/>
              <a:ahLst/>
              <a:cxnLst/>
              <a:rect l="l" t="t" r="r" b="b"/>
              <a:pathLst>
                <a:path w="774" h="605" extrusionOk="0">
                  <a:moveTo>
                    <a:pt x="0" y="0"/>
                  </a:moveTo>
                  <a:lnTo>
                    <a:pt x="121" y="605"/>
                  </a:lnTo>
                  <a:lnTo>
                    <a:pt x="774" y="605"/>
                  </a:lnTo>
                  <a:lnTo>
                    <a:pt x="653"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13"/>
            <p:cNvSpPr/>
            <p:nvPr/>
          </p:nvSpPr>
          <p:spPr>
            <a:xfrm>
              <a:off x="4214573" y="4072199"/>
              <a:ext cx="53671" cy="41259"/>
            </a:xfrm>
            <a:custGeom>
              <a:avLst/>
              <a:gdLst/>
              <a:ahLst/>
              <a:cxnLst/>
              <a:rect l="l" t="t" r="r" b="b"/>
              <a:pathLst>
                <a:path w="787" h="605" extrusionOk="0">
                  <a:moveTo>
                    <a:pt x="1" y="0"/>
                  </a:moveTo>
                  <a:lnTo>
                    <a:pt x="122" y="605"/>
                  </a:lnTo>
                  <a:lnTo>
                    <a:pt x="786" y="605"/>
                  </a:lnTo>
                  <a:lnTo>
                    <a:pt x="654"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9" name="Google Shape;689;p13"/>
            <p:cNvSpPr/>
            <p:nvPr/>
          </p:nvSpPr>
          <p:spPr>
            <a:xfrm>
              <a:off x="4137919" y="4146397"/>
              <a:ext cx="87429" cy="44533"/>
            </a:xfrm>
            <a:custGeom>
              <a:avLst/>
              <a:gdLst/>
              <a:ahLst/>
              <a:cxnLst/>
              <a:rect l="l" t="t" r="r" b="b"/>
              <a:pathLst>
                <a:path w="1282" h="653" extrusionOk="0">
                  <a:moveTo>
                    <a:pt x="1" y="0"/>
                  </a:moveTo>
                  <a:lnTo>
                    <a:pt x="122" y="653"/>
                  </a:lnTo>
                  <a:lnTo>
                    <a:pt x="1282" y="653"/>
                  </a:lnTo>
                  <a:lnTo>
                    <a:pt x="1161"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0" name="Google Shape;690;p13"/>
            <p:cNvSpPr/>
            <p:nvPr/>
          </p:nvSpPr>
          <p:spPr>
            <a:xfrm>
              <a:off x="3443874" y="3949377"/>
              <a:ext cx="90771" cy="89066"/>
            </a:xfrm>
            <a:custGeom>
              <a:avLst/>
              <a:gdLst/>
              <a:ahLst/>
              <a:cxnLst/>
              <a:rect l="l" t="t" r="r" b="b"/>
              <a:pathLst>
                <a:path w="1331" h="1306" extrusionOk="0">
                  <a:moveTo>
                    <a:pt x="1" y="0"/>
                  </a:moveTo>
                  <a:lnTo>
                    <a:pt x="1" y="1306"/>
                  </a:lnTo>
                  <a:lnTo>
                    <a:pt x="1330" y="1306"/>
                  </a:lnTo>
                  <a:lnTo>
                    <a:pt x="133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1" name="Google Shape;691;p13"/>
            <p:cNvSpPr/>
            <p:nvPr/>
          </p:nvSpPr>
          <p:spPr>
            <a:xfrm>
              <a:off x="3556809" y="3949377"/>
              <a:ext cx="219323" cy="89066"/>
            </a:xfrm>
            <a:custGeom>
              <a:avLst/>
              <a:gdLst/>
              <a:ahLst/>
              <a:cxnLst/>
              <a:rect l="l" t="t" r="r" b="b"/>
              <a:pathLst>
                <a:path w="3216" h="1306" extrusionOk="0">
                  <a:moveTo>
                    <a:pt x="1" y="0"/>
                  </a:moveTo>
                  <a:lnTo>
                    <a:pt x="1" y="1306"/>
                  </a:lnTo>
                  <a:lnTo>
                    <a:pt x="3216" y="1306"/>
                  </a:lnTo>
                  <a:lnTo>
                    <a:pt x="3216"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2" name="Google Shape;692;p13"/>
            <p:cNvSpPr/>
            <p:nvPr/>
          </p:nvSpPr>
          <p:spPr>
            <a:xfrm>
              <a:off x="3790931" y="3949377"/>
              <a:ext cx="143488" cy="89066"/>
            </a:xfrm>
            <a:custGeom>
              <a:avLst/>
              <a:gdLst/>
              <a:ahLst/>
              <a:cxnLst/>
              <a:rect l="l" t="t" r="r" b="b"/>
              <a:pathLst>
                <a:path w="2104" h="1306" extrusionOk="0">
                  <a:moveTo>
                    <a:pt x="0" y="0"/>
                  </a:moveTo>
                  <a:lnTo>
                    <a:pt x="0" y="1306"/>
                  </a:lnTo>
                  <a:lnTo>
                    <a:pt x="2103" y="1306"/>
                  </a:lnTo>
                  <a:lnTo>
                    <a:pt x="1717"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3" name="Google Shape;693;p13"/>
            <p:cNvSpPr/>
            <p:nvPr/>
          </p:nvSpPr>
          <p:spPr>
            <a:xfrm>
              <a:off x="3443874" y="4046626"/>
              <a:ext cx="508685" cy="5047"/>
            </a:xfrm>
            <a:custGeom>
              <a:avLst/>
              <a:gdLst/>
              <a:ahLst/>
              <a:cxnLst/>
              <a:rect l="l" t="t" r="r" b="b"/>
              <a:pathLst>
                <a:path w="7459" h="74" extrusionOk="0">
                  <a:moveTo>
                    <a:pt x="1" y="1"/>
                  </a:moveTo>
                  <a:lnTo>
                    <a:pt x="1" y="73"/>
                  </a:lnTo>
                  <a:lnTo>
                    <a:pt x="7458" y="73"/>
                  </a:lnTo>
                  <a:lnTo>
                    <a:pt x="7458"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4" name="Google Shape;694;p13"/>
            <p:cNvSpPr/>
            <p:nvPr/>
          </p:nvSpPr>
          <p:spPr>
            <a:xfrm>
              <a:off x="3443874" y="4084543"/>
              <a:ext cx="90771" cy="5047"/>
            </a:xfrm>
            <a:custGeom>
              <a:avLst/>
              <a:gdLst/>
              <a:ahLst/>
              <a:cxnLst/>
              <a:rect l="l" t="t" r="r" b="b"/>
              <a:pathLst>
                <a:path w="1331" h="74" extrusionOk="0">
                  <a:moveTo>
                    <a:pt x="1" y="1"/>
                  </a:moveTo>
                  <a:lnTo>
                    <a:pt x="1" y="73"/>
                  </a:lnTo>
                  <a:lnTo>
                    <a:pt x="1330" y="73"/>
                  </a:lnTo>
                  <a:lnTo>
                    <a:pt x="1330"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5" name="Google Shape;695;p13"/>
            <p:cNvSpPr/>
            <p:nvPr/>
          </p:nvSpPr>
          <p:spPr>
            <a:xfrm>
              <a:off x="3581565" y="4084543"/>
              <a:ext cx="370176" cy="5047"/>
            </a:xfrm>
            <a:custGeom>
              <a:avLst/>
              <a:gdLst/>
              <a:ahLst/>
              <a:cxnLst/>
              <a:rect l="l" t="t" r="r" b="b"/>
              <a:pathLst>
                <a:path w="5428" h="74" extrusionOk="0">
                  <a:moveTo>
                    <a:pt x="0" y="1"/>
                  </a:moveTo>
                  <a:lnTo>
                    <a:pt x="0" y="73"/>
                  </a:lnTo>
                  <a:lnTo>
                    <a:pt x="5427" y="73"/>
                  </a:lnTo>
                  <a:lnTo>
                    <a:pt x="5427"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6" name="Google Shape;696;p13"/>
            <p:cNvSpPr/>
            <p:nvPr/>
          </p:nvSpPr>
          <p:spPr>
            <a:xfrm>
              <a:off x="3487589"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14" y="1814"/>
                    <a:pt x="1813" y="1403"/>
                    <a:pt x="1813" y="907"/>
                  </a:cubicBezTo>
                  <a:cubicBezTo>
                    <a:pt x="1813" y="412"/>
                    <a:pt x="1426"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7" name="Google Shape;697;p13"/>
            <p:cNvSpPr/>
            <p:nvPr/>
          </p:nvSpPr>
          <p:spPr>
            <a:xfrm>
              <a:off x="3534577" y="4166992"/>
              <a:ext cx="33008" cy="33008"/>
            </a:xfrm>
            <a:custGeom>
              <a:avLst/>
              <a:gdLst/>
              <a:ahLst/>
              <a:cxnLst/>
              <a:rect l="l" t="t" r="r" b="b"/>
              <a:pathLst>
                <a:path w="484" h="484" extrusionOk="0">
                  <a:moveTo>
                    <a:pt x="242" y="0"/>
                  </a:moveTo>
                  <a:cubicBezTo>
                    <a:pt x="97" y="0"/>
                    <a:pt x="0" y="109"/>
                    <a:pt x="0" y="242"/>
                  </a:cubicBezTo>
                  <a:cubicBezTo>
                    <a:pt x="0" y="375"/>
                    <a:pt x="97" y="484"/>
                    <a:pt x="242" y="484"/>
                  </a:cubicBezTo>
                  <a:cubicBezTo>
                    <a:pt x="375" y="484"/>
                    <a:pt x="484" y="375"/>
                    <a:pt x="484" y="242"/>
                  </a:cubicBezTo>
                  <a:cubicBezTo>
                    <a:pt x="484" y="109"/>
                    <a:pt x="375" y="0"/>
                    <a:pt x="242"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8" name="Google Shape;698;p13"/>
            <p:cNvSpPr/>
            <p:nvPr/>
          </p:nvSpPr>
          <p:spPr>
            <a:xfrm>
              <a:off x="3913754" y="4121642"/>
              <a:ext cx="123710" cy="123710"/>
            </a:xfrm>
            <a:custGeom>
              <a:avLst/>
              <a:gdLst/>
              <a:ahLst/>
              <a:cxnLst/>
              <a:rect l="l" t="t" r="r" b="b"/>
              <a:pathLst>
                <a:path w="1814" h="1814" extrusionOk="0">
                  <a:moveTo>
                    <a:pt x="907" y="1"/>
                  </a:moveTo>
                  <a:cubicBezTo>
                    <a:pt x="399" y="1"/>
                    <a:pt x="0" y="412"/>
                    <a:pt x="0" y="907"/>
                  </a:cubicBezTo>
                  <a:cubicBezTo>
                    <a:pt x="0" y="1403"/>
                    <a:pt x="399" y="1814"/>
                    <a:pt x="907" y="1814"/>
                  </a:cubicBezTo>
                  <a:cubicBezTo>
                    <a:pt x="1402" y="1814"/>
                    <a:pt x="1813" y="1403"/>
                    <a:pt x="1813" y="907"/>
                  </a:cubicBezTo>
                  <a:cubicBezTo>
                    <a:pt x="1813" y="412"/>
                    <a:pt x="1402"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9" name="Google Shape;699;p13"/>
            <p:cNvSpPr/>
            <p:nvPr/>
          </p:nvSpPr>
          <p:spPr>
            <a:xfrm>
              <a:off x="3959856" y="4166992"/>
              <a:ext cx="33076" cy="33008"/>
            </a:xfrm>
            <a:custGeom>
              <a:avLst/>
              <a:gdLst/>
              <a:ahLst/>
              <a:cxnLst/>
              <a:rect l="l" t="t" r="r" b="b"/>
              <a:pathLst>
                <a:path w="485" h="484" extrusionOk="0">
                  <a:moveTo>
                    <a:pt x="243" y="0"/>
                  </a:moveTo>
                  <a:cubicBezTo>
                    <a:pt x="110" y="0"/>
                    <a:pt x="1" y="109"/>
                    <a:pt x="1" y="242"/>
                  </a:cubicBezTo>
                  <a:cubicBezTo>
                    <a:pt x="1" y="375"/>
                    <a:pt x="110" y="484"/>
                    <a:pt x="243" y="484"/>
                  </a:cubicBezTo>
                  <a:cubicBezTo>
                    <a:pt x="376" y="484"/>
                    <a:pt x="484" y="375"/>
                    <a:pt x="484" y="242"/>
                  </a:cubicBezTo>
                  <a:cubicBezTo>
                    <a:pt x="484" y="109"/>
                    <a:pt x="376" y="0"/>
                    <a:pt x="243"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00" name="Google Shape;700;p13"/>
          <p:cNvGrpSpPr/>
          <p:nvPr/>
        </p:nvGrpSpPr>
        <p:grpSpPr>
          <a:xfrm>
            <a:off x="10278457" y="6549154"/>
            <a:ext cx="624839" cy="249505"/>
            <a:chOff x="3406775" y="3895775"/>
            <a:chExt cx="875451" cy="349577"/>
          </a:xfrm>
        </p:grpSpPr>
        <p:sp>
          <p:nvSpPr>
            <p:cNvPr id="701" name="Google Shape;701;p13"/>
            <p:cNvSpPr/>
            <p:nvPr/>
          </p:nvSpPr>
          <p:spPr>
            <a:xfrm>
              <a:off x="3648330"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02" y="1814"/>
                    <a:pt x="1813" y="1403"/>
                    <a:pt x="1813" y="907"/>
                  </a:cubicBezTo>
                  <a:cubicBezTo>
                    <a:pt x="1813" y="412"/>
                    <a:pt x="1402"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2" name="Google Shape;702;p13"/>
            <p:cNvSpPr/>
            <p:nvPr/>
          </p:nvSpPr>
          <p:spPr>
            <a:xfrm>
              <a:off x="4073609" y="4121642"/>
              <a:ext cx="123710" cy="123710"/>
            </a:xfrm>
            <a:custGeom>
              <a:avLst/>
              <a:gdLst/>
              <a:ahLst/>
              <a:cxnLst/>
              <a:rect l="l" t="t" r="r" b="b"/>
              <a:pathLst>
                <a:path w="1814" h="1814" extrusionOk="0">
                  <a:moveTo>
                    <a:pt x="907" y="1"/>
                  </a:moveTo>
                  <a:cubicBezTo>
                    <a:pt x="412" y="1"/>
                    <a:pt x="1" y="412"/>
                    <a:pt x="1" y="907"/>
                  </a:cubicBezTo>
                  <a:cubicBezTo>
                    <a:pt x="1" y="1403"/>
                    <a:pt x="412" y="1814"/>
                    <a:pt x="907" y="1814"/>
                  </a:cubicBezTo>
                  <a:cubicBezTo>
                    <a:pt x="1415" y="1814"/>
                    <a:pt x="1814" y="1403"/>
                    <a:pt x="1814" y="907"/>
                  </a:cubicBezTo>
                  <a:cubicBezTo>
                    <a:pt x="1814" y="412"/>
                    <a:pt x="1415"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3" name="Google Shape;703;p13"/>
            <p:cNvSpPr/>
            <p:nvPr/>
          </p:nvSpPr>
          <p:spPr>
            <a:xfrm>
              <a:off x="3443874" y="4157922"/>
              <a:ext cx="829282" cy="51148"/>
            </a:xfrm>
            <a:custGeom>
              <a:avLst/>
              <a:gdLst/>
              <a:ahLst/>
              <a:cxnLst/>
              <a:rect l="l" t="t" r="r" b="b"/>
              <a:pathLst>
                <a:path w="12160" h="750" extrusionOk="0">
                  <a:moveTo>
                    <a:pt x="1" y="0"/>
                  </a:moveTo>
                  <a:lnTo>
                    <a:pt x="170" y="750"/>
                  </a:lnTo>
                  <a:lnTo>
                    <a:pt x="11761" y="750"/>
                  </a:lnTo>
                  <a:lnTo>
                    <a:pt x="1216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704;p13"/>
            <p:cNvSpPr/>
            <p:nvPr/>
          </p:nvSpPr>
          <p:spPr>
            <a:xfrm>
              <a:off x="3406775" y="4010345"/>
              <a:ext cx="50398" cy="143556"/>
            </a:xfrm>
            <a:custGeom>
              <a:avLst/>
              <a:gdLst/>
              <a:ahLst/>
              <a:cxnLst/>
              <a:rect l="l" t="t" r="r" b="b"/>
              <a:pathLst>
                <a:path w="739" h="2105" extrusionOk="0">
                  <a:moveTo>
                    <a:pt x="436" y="1"/>
                  </a:moveTo>
                  <a:cubicBezTo>
                    <a:pt x="194" y="1"/>
                    <a:pt x="1" y="243"/>
                    <a:pt x="1" y="545"/>
                  </a:cubicBezTo>
                  <a:lnTo>
                    <a:pt x="1" y="1560"/>
                  </a:lnTo>
                  <a:cubicBezTo>
                    <a:pt x="1" y="1862"/>
                    <a:pt x="194" y="2104"/>
                    <a:pt x="436" y="2104"/>
                  </a:cubicBezTo>
                  <a:lnTo>
                    <a:pt x="738" y="2104"/>
                  </a:lnTo>
                  <a:lnTo>
                    <a:pt x="738" y="1"/>
                  </a:lnTo>
                  <a:close/>
                </a:path>
              </a:pathLst>
            </a:custGeom>
            <a:solidFill>
              <a:srgbClr val="8CC3DE"/>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5" name="Google Shape;705;p13"/>
            <p:cNvSpPr/>
            <p:nvPr/>
          </p:nvSpPr>
          <p:spPr>
            <a:xfrm>
              <a:off x="3511458" y="3895775"/>
              <a:ext cx="371813" cy="78427"/>
            </a:xfrm>
            <a:custGeom>
              <a:avLst/>
              <a:gdLst/>
              <a:ahLst/>
              <a:cxnLst/>
              <a:rect l="l" t="t" r="r" b="b"/>
              <a:pathLst>
                <a:path w="5452" h="1150" extrusionOk="0">
                  <a:moveTo>
                    <a:pt x="533" y="1"/>
                  </a:moveTo>
                  <a:cubicBezTo>
                    <a:pt x="242" y="1"/>
                    <a:pt x="1" y="230"/>
                    <a:pt x="1" y="533"/>
                  </a:cubicBezTo>
                  <a:lnTo>
                    <a:pt x="1" y="1149"/>
                  </a:lnTo>
                  <a:lnTo>
                    <a:pt x="5452" y="1149"/>
                  </a:lnTo>
                  <a:lnTo>
                    <a:pt x="5452" y="533"/>
                  </a:lnTo>
                  <a:cubicBezTo>
                    <a:pt x="5452" y="243"/>
                    <a:pt x="5222" y="1"/>
                    <a:pt x="4920"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6" name="Google Shape;706;p13"/>
            <p:cNvSpPr/>
            <p:nvPr/>
          </p:nvSpPr>
          <p:spPr>
            <a:xfrm>
              <a:off x="3644170" y="3931237"/>
              <a:ext cx="638056" cy="259696"/>
            </a:xfrm>
            <a:custGeom>
              <a:avLst/>
              <a:gdLst/>
              <a:ahLst/>
              <a:cxnLst/>
              <a:rect l="l" t="t" r="r" b="b"/>
              <a:pathLst>
                <a:path w="9356" h="3808" extrusionOk="0">
                  <a:moveTo>
                    <a:pt x="1" y="1"/>
                  </a:moveTo>
                  <a:lnTo>
                    <a:pt x="1" y="3808"/>
                  </a:lnTo>
                  <a:lnTo>
                    <a:pt x="9356" y="3808"/>
                  </a:lnTo>
                  <a:lnTo>
                    <a:pt x="9018" y="2067"/>
                  </a:lnTo>
                  <a:lnTo>
                    <a:pt x="7458" y="1741"/>
                  </a:lnTo>
                  <a:lnTo>
                    <a:pt x="6975"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7" name="Google Shape;707;p13"/>
            <p:cNvSpPr/>
            <p:nvPr/>
          </p:nvSpPr>
          <p:spPr>
            <a:xfrm>
              <a:off x="3443874" y="3931237"/>
              <a:ext cx="637237" cy="259696"/>
            </a:xfrm>
            <a:custGeom>
              <a:avLst/>
              <a:gdLst/>
              <a:ahLst/>
              <a:cxnLst/>
              <a:rect l="l" t="t" r="r" b="b"/>
              <a:pathLst>
                <a:path w="9344" h="3808" extrusionOk="0">
                  <a:moveTo>
                    <a:pt x="1" y="1"/>
                  </a:moveTo>
                  <a:lnTo>
                    <a:pt x="1" y="3808"/>
                  </a:lnTo>
                  <a:lnTo>
                    <a:pt x="9344" y="3808"/>
                  </a:lnTo>
                  <a:lnTo>
                    <a:pt x="9017" y="2067"/>
                  </a:lnTo>
                  <a:lnTo>
                    <a:pt x="7446" y="1741"/>
                  </a:lnTo>
                  <a:lnTo>
                    <a:pt x="6963"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8" name="Google Shape;708;p13"/>
            <p:cNvSpPr/>
            <p:nvPr/>
          </p:nvSpPr>
          <p:spPr>
            <a:xfrm>
              <a:off x="3951672" y="4060674"/>
              <a:ext cx="4978" cy="98955"/>
            </a:xfrm>
            <a:custGeom>
              <a:avLst/>
              <a:gdLst/>
              <a:ahLst/>
              <a:cxnLst/>
              <a:rect l="l" t="t" r="r" b="b"/>
              <a:pathLst>
                <a:path w="73" h="1451" extrusionOk="0">
                  <a:moveTo>
                    <a:pt x="0" y="0"/>
                  </a:moveTo>
                  <a:lnTo>
                    <a:pt x="0"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9" name="Google Shape;709;p13"/>
            <p:cNvSpPr/>
            <p:nvPr/>
          </p:nvSpPr>
          <p:spPr>
            <a:xfrm>
              <a:off x="3556809" y="4060674"/>
              <a:ext cx="5047" cy="98955"/>
            </a:xfrm>
            <a:custGeom>
              <a:avLst/>
              <a:gdLst/>
              <a:ahLst/>
              <a:cxnLst/>
              <a:rect l="l" t="t" r="r" b="b"/>
              <a:pathLst>
                <a:path w="74" h="1451" extrusionOk="0">
                  <a:moveTo>
                    <a:pt x="1" y="0"/>
                  </a:moveTo>
                  <a:lnTo>
                    <a:pt x="1"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0" name="Google Shape;710;p13"/>
            <p:cNvSpPr/>
            <p:nvPr/>
          </p:nvSpPr>
          <p:spPr>
            <a:xfrm>
              <a:off x="3479337" y="4113390"/>
              <a:ext cx="140214" cy="77541"/>
            </a:xfrm>
            <a:custGeom>
              <a:avLst/>
              <a:gdLst/>
              <a:ahLst/>
              <a:cxnLst/>
              <a:rect l="l" t="t" r="r" b="b"/>
              <a:pathLst>
                <a:path w="2056" h="1137" extrusionOk="0">
                  <a:moveTo>
                    <a:pt x="1028" y="1"/>
                  </a:moveTo>
                  <a:cubicBezTo>
                    <a:pt x="460" y="1"/>
                    <a:pt x="0" y="460"/>
                    <a:pt x="0" y="1028"/>
                  </a:cubicBezTo>
                  <a:lnTo>
                    <a:pt x="0" y="1137"/>
                  </a:lnTo>
                  <a:lnTo>
                    <a:pt x="2055" y="1137"/>
                  </a:lnTo>
                  <a:lnTo>
                    <a:pt x="2055" y="1028"/>
                  </a:lnTo>
                  <a:cubicBezTo>
                    <a:pt x="2055" y="460"/>
                    <a:pt x="1608"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1" name="Google Shape;711;p13"/>
            <p:cNvSpPr/>
            <p:nvPr/>
          </p:nvSpPr>
          <p:spPr>
            <a:xfrm>
              <a:off x="3905503" y="4113390"/>
              <a:ext cx="140214" cy="77541"/>
            </a:xfrm>
            <a:custGeom>
              <a:avLst/>
              <a:gdLst/>
              <a:ahLst/>
              <a:cxnLst/>
              <a:rect l="l" t="t" r="r" b="b"/>
              <a:pathLst>
                <a:path w="2056" h="1137" extrusionOk="0">
                  <a:moveTo>
                    <a:pt x="1028" y="1"/>
                  </a:moveTo>
                  <a:cubicBezTo>
                    <a:pt x="447" y="1"/>
                    <a:pt x="0" y="460"/>
                    <a:pt x="0" y="1028"/>
                  </a:cubicBezTo>
                  <a:lnTo>
                    <a:pt x="0" y="1137"/>
                  </a:lnTo>
                  <a:lnTo>
                    <a:pt x="2055" y="1137"/>
                  </a:lnTo>
                  <a:lnTo>
                    <a:pt x="2055" y="1028"/>
                  </a:lnTo>
                  <a:cubicBezTo>
                    <a:pt x="2055" y="460"/>
                    <a:pt x="1596"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2" name="Google Shape;712;p13"/>
            <p:cNvSpPr/>
            <p:nvPr/>
          </p:nvSpPr>
          <p:spPr>
            <a:xfrm>
              <a:off x="3951672" y="4049967"/>
              <a:ext cx="307503" cy="22301"/>
            </a:xfrm>
            <a:custGeom>
              <a:avLst/>
              <a:gdLst/>
              <a:ahLst/>
              <a:cxnLst/>
              <a:rect l="l" t="t" r="r" b="b"/>
              <a:pathLst>
                <a:path w="4509" h="327" extrusionOk="0">
                  <a:moveTo>
                    <a:pt x="0" y="0"/>
                  </a:moveTo>
                  <a:lnTo>
                    <a:pt x="1571" y="326"/>
                  </a:lnTo>
                  <a:lnTo>
                    <a:pt x="4509" y="326"/>
                  </a:lnTo>
                  <a:lnTo>
                    <a:pt x="294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13"/>
            <p:cNvSpPr/>
            <p:nvPr/>
          </p:nvSpPr>
          <p:spPr>
            <a:xfrm>
              <a:off x="3935987" y="3949377"/>
              <a:ext cx="202001" cy="89066"/>
            </a:xfrm>
            <a:custGeom>
              <a:avLst/>
              <a:gdLst/>
              <a:ahLst/>
              <a:cxnLst/>
              <a:rect l="l" t="t" r="r" b="b"/>
              <a:pathLst>
                <a:path w="2962" h="1306" extrusionOk="0">
                  <a:moveTo>
                    <a:pt x="0" y="0"/>
                  </a:moveTo>
                  <a:lnTo>
                    <a:pt x="363" y="1306"/>
                  </a:lnTo>
                  <a:lnTo>
                    <a:pt x="2962" y="1306"/>
                  </a:lnTo>
                  <a:lnTo>
                    <a:pt x="259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13"/>
            <p:cNvSpPr/>
            <p:nvPr/>
          </p:nvSpPr>
          <p:spPr>
            <a:xfrm>
              <a:off x="4058810" y="4072199"/>
              <a:ext cx="209435" cy="41259"/>
            </a:xfrm>
            <a:custGeom>
              <a:avLst/>
              <a:gdLst/>
              <a:ahLst/>
              <a:cxnLst/>
              <a:rect l="l" t="t" r="r" b="b"/>
              <a:pathLst>
                <a:path w="3071" h="605" extrusionOk="0">
                  <a:moveTo>
                    <a:pt x="0" y="0"/>
                  </a:moveTo>
                  <a:lnTo>
                    <a:pt x="121" y="605"/>
                  </a:lnTo>
                  <a:lnTo>
                    <a:pt x="3070" y="605"/>
                  </a:lnTo>
                  <a:lnTo>
                    <a:pt x="2938"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13"/>
            <p:cNvSpPr/>
            <p:nvPr/>
          </p:nvSpPr>
          <p:spPr>
            <a:xfrm>
              <a:off x="4080224" y="4079633"/>
              <a:ext cx="160810" cy="1705"/>
            </a:xfrm>
            <a:custGeom>
              <a:avLst/>
              <a:gdLst/>
              <a:ahLst/>
              <a:cxnLst/>
              <a:rect l="l" t="t" r="r" b="b"/>
              <a:pathLst>
                <a:path w="2358" h="25" extrusionOk="0">
                  <a:moveTo>
                    <a:pt x="1" y="0"/>
                  </a:moveTo>
                  <a:lnTo>
                    <a:pt x="1"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13"/>
            <p:cNvSpPr/>
            <p:nvPr/>
          </p:nvSpPr>
          <p:spPr>
            <a:xfrm>
              <a:off x="4081043" y="4087884"/>
              <a:ext cx="160810" cy="1705"/>
            </a:xfrm>
            <a:custGeom>
              <a:avLst/>
              <a:gdLst/>
              <a:ahLst/>
              <a:cxnLst/>
              <a:rect l="l" t="t" r="r" b="b"/>
              <a:pathLst>
                <a:path w="2358" h="25" extrusionOk="0">
                  <a:moveTo>
                    <a:pt x="1" y="0"/>
                  </a:moveTo>
                  <a:lnTo>
                    <a:pt x="25"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13"/>
            <p:cNvSpPr/>
            <p:nvPr/>
          </p:nvSpPr>
          <p:spPr>
            <a:xfrm>
              <a:off x="4083566" y="4096068"/>
              <a:ext cx="160742" cy="1773"/>
            </a:xfrm>
            <a:custGeom>
              <a:avLst/>
              <a:gdLst/>
              <a:ahLst/>
              <a:cxnLst/>
              <a:rect l="l" t="t" r="r" b="b"/>
              <a:pathLst>
                <a:path w="2357" h="26" extrusionOk="0">
                  <a:moveTo>
                    <a:pt x="0" y="1"/>
                  </a:moveTo>
                  <a:lnTo>
                    <a:pt x="0" y="25"/>
                  </a:lnTo>
                  <a:lnTo>
                    <a:pt x="2357"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13"/>
            <p:cNvSpPr/>
            <p:nvPr/>
          </p:nvSpPr>
          <p:spPr>
            <a:xfrm>
              <a:off x="4084384" y="4104320"/>
              <a:ext cx="161628" cy="1705"/>
            </a:xfrm>
            <a:custGeom>
              <a:avLst/>
              <a:gdLst/>
              <a:ahLst/>
              <a:cxnLst/>
              <a:rect l="l" t="t" r="r" b="b"/>
              <a:pathLst>
                <a:path w="2370" h="25" extrusionOk="0">
                  <a:moveTo>
                    <a:pt x="0" y="1"/>
                  </a:moveTo>
                  <a:lnTo>
                    <a:pt x="12" y="25"/>
                  </a:lnTo>
                  <a:lnTo>
                    <a:pt x="2369"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13"/>
            <p:cNvSpPr/>
            <p:nvPr/>
          </p:nvSpPr>
          <p:spPr>
            <a:xfrm>
              <a:off x="4058810" y="4072199"/>
              <a:ext cx="52785" cy="41259"/>
            </a:xfrm>
            <a:custGeom>
              <a:avLst/>
              <a:gdLst/>
              <a:ahLst/>
              <a:cxnLst/>
              <a:rect l="l" t="t" r="r" b="b"/>
              <a:pathLst>
                <a:path w="774" h="605" extrusionOk="0">
                  <a:moveTo>
                    <a:pt x="0" y="0"/>
                  </a:moveTo>
                  <a:lnTo>
                    <a:pt x="121" y="605"/>
                  </a:lnTo>
                  <a:lnTo>
                    <a:pt x="774" y="605"/>
                  </a:lnTo>
                  <a:lnTo>
                    <a:pt x="653"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13"/>
            <p:cNvSpPr/>
            <p:nvPr/>
          </p:nvSpPr>
          <p:spPr>
            <a:xfrm>
              <a:off x="4214573" y="4072199"/>
              <a:ext cx="53671" cy="41259"/>
            </a:xfrm>
            <a:custGeom>
              <a:avLst/>
              <a:gdLst/>
              <a:ahLst/>
              <a:cxnLst/>
              <a:rect l="l" t="t" r="r" b="b"/>
              <a:pathLst>
                <a:path w="787" h="605" extrusionOk="0">
                  <a:moveTo>
                    <a:pt x="1" y="0"/>
                  </a:moveTo>
                  <a:lnTo>
                    <a:pt x="122" y="605"/>
                  </a:lnTo>
                  <a:lnTo>
                    <a:pt x="786" y="605"/>
                  </a:lnTo>
                  <a:lnTo>
                    <a:pt x="654"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13"/>
            <p:cNvSpPr/>
            <p:nvPr/>
          </p:nvSpPr>
          <p:spPr>
            <a:xfrm>
              <a:off x="4137919" y="4146397"/>
              <a:ext cx="87429" cy="44533"/>
            </a:xfrm>
            <a:custGeom>
              <a:avLst/>
              <a:gdLst/>
              <a:ahLst/>
              <a:cxnLst/>
              <a:rect l="l" t="t" r="r" b="b"/>
              <a:pathLst>
                <a:path w="1282" h="653" extrusionOk="0">
                  <a:moveTo>
                    <a:pt x="1" y="0"/>
                  </a:moveTo>
                  <a:lnTo>
                    <a:pt x="122" y="653"/>
                  </a:lnTo>
                  <a:lnTo>
                    <a:pt x="1282" y="653"/>
                  </a:lnTo>
                  <a:lnTo>
                    <a:pt x="1161"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13"/>
            <p:cNvSpPr/>
            <p:nvPr/>
          </p:nvSpPr>
          <p:spPr>
            <a:xfrm>
              <a:off x="3443874" y="3949377"/>
              <a:ext cx="90771" cy="89066"/>
            </a:xfrm>
            <a:custGeom>
              <a:avLst/>
              <a:gdLst/>
              <a:ahLst/>
              <a:cxnLst/>
              <a:rect l="l" t="t" r="r" b="b"/>
              <a:pathLst>
                <a:path w="1331" h="1306" extrusionOk="0">
                  <a:moveTo>
                    <a:pt x="1" y="0"/>
                  </a:moveTo>
                  <a:lnTo>
                    <a:pt x="1" y="1306"/>
                  </a:lnTo>
                  <a:lnTo>
                    <a:pt x="1330" y="1306"/>
                  </a:lnTo>
                  <a:lnTo>
                    <a:pt x="133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13"/>
            <p:cNvSpPr/>
            <p:nvPr/>
          </p:nvSpPr>
          <p:spPr>
            <a:xfrm>
              <a:off x="3556809" y="3949377"/>
              <a:ext cx="219323" cy="89066"/>
            </a:xfrm>
            <a:custGeom>
              <a:avLst/>
              <a:gdLst/>
              <a:ahLst/>
              <a:cxnLst/>
              <a:rect l="l" t="t" r="r" b="b"/>
              <a:pathLst>
                <a:path w="3216" h="1306" extrusionOk="0">
                  <a:moveTo>
                    <a:pt x="1" y="0"/>
                  </a:moveTo>
                  <a:lnTo>
                    <a:pt x="1" y="1306"/>
                  </a:lnTo>
                  <a:lnTo>
                    <a:pt x="3216" y="1306"/>
                  </a:lnTo>
                  <a:lnTo>
                    <a:pt x="3216"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13"/>
            <p:cNvSpPr/>
            <p:nvPr/>
          </p:nvSpPr>
          <p:spPr>
            <a:xfrm>
              <a:off x="3790931" y="3949377"/>
              <a:ext cx="143488" cy="89066"/>
            </a:xfrm>
            <a:custGeom>
              <a:avLst/>
              <a:gdLst/>
              <a:ahLst/>
              <a:cxnLst/>
              <a:rect l="l" t="t" r="r" b="b"/>
              <a:pathLst>
                <a:path w="2104" h="1306" extrusionOk="0">
                  <a:moveTo>
                    <a:pt x="0" y="0"/>
                  </a:moveTo>
                  <a:lnTo>
                    <a:pt x="0" y="1306"/>
                  </a:lnTo>
                  <a:lnTo>
                    <a:pt x="2103" y="1306"/>
                  </a:lnTo>
                  <a:lnTo>
                    <a:pt x="1717"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13"/>
            <p:cNvSpPr/>
            <p:nvPr/>
          </p:nvSpPr>
          <p:spPr>
            <a:xfrm>
              <a:off x="3443874" y="4046626"/>
              <a:ext cx="508685" cy="5047"/>
            </a:xfrm>
            <a:custGeom>
              <a:avLst/>
              <a:gdLst/>
              <a:ahLst/>
              <a:cxnLst/>
              <a:rect l="l" t="t" r="r" b="b"/>
              <a:pathLst>
                <a:path w="7459" h="74" extrusionOk="0">
                  <a:moveTo>
                    <a:pt x="1" y="1"/>
                  </a:moveTo>
                  <a:lnTo>
                    <a:pt x="1" y="73"/>
                  </a:lnTo>
                  <a:lnTo>
                    <a:pt x="7458" y="73"/>
                  </a:lnTo>
                  <a:lnTo>
                    <a:pt x="7458"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13"/>
            <p:cNvSpPr/>
            <p:nvPr/>
          </p:nvSpPr>
          <p:spPr>
            <a:xfrm>
              <a:off x="3443874" y="4084543"/>
              <a:ext cx="90771" cy="5047"/>
            </a:xfrm>
            <a:custGeom>
              <a:avLst/>
              <a:gdLst/>
              <a:ahLst/>
              <a:cxnLst/>
              <a:rect l="l" t="t" r="r" b="b"/>
              <a:pathLst>
                <a:path w="1331" h="74" extrusionOk="0">
                  <a:moveTo>
                    <a:pt x="1" y="1"/>
                  </a:moveTo>
                  <a:lnTo>
                    <a:pt x="1" y="73"/>
                  </a:lnTo>
                  <a:lnTo>
                    <a:pt x="1330" y="73"/>
                  </a:lnTo>
                  <a:lnTo>
                    <a:pt x="1330"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13"/>
            <p:cNvSpPr/>
            <p:nvPr/>
          </p:nvSpPr>
          <p:spPr>
            <a:xfrm>
              <a:off x="3581565" y="4084543"/>
              <a:ext cx="370176" cy="5047"/>
            </a:xfrm>
            <a:custGeom>
              <a:avLst/>
              <a:gdLst/>
              <a:ahLst/>
              <a:cxnLst/>
              <a:rect l="l" t="t" r="r" b="b"/>
              <a:pathLst>
                <a:path w="5428" h="74" extrusionOk="0">
                  <a:moveTo>
                    <a:pt x="0" y="1"/>
                  </a:moveTo>
                  <a:lnTo>
                    <a:pt x="0" y="73"/>
                  </a:lnTo>
                  <a:lnTo>
                    <a:pt x="5427" y="73"/>
                  </a:lnTo>
                  <a:lnTo>
                    <a:pt x="5427"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8" name="Google Shape;728;p13"/>
            <p:cNvSpPr/>
            <p:nvPr/>
          </p:nvSpPr>
          <p:spPr>
            <a:xfrm>
              <a:off x="3487589"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14" y="1814"/>
                    <a:pt x="1813" y="1403"/>
                    <a:pt x="1813" y="907"/>
                  </a:cubicBezTo>
                  <a:cubicBezTo>
                    <a:pt x="1813" y="412"/>
                    <a:pt x="1426"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9" name="Google Shape;729;p13"/>
            <p:cNvSpPr/>
            <p:nvPr/>
          </p:nvSpPr>
          <p:spPr>
            <a:xfrm>
              <a:off x="3534577" y="4166992"/>
              <a:ext cx="33008" cy="33008"/>
            </a:xfrm>
            <a:custGeom>
              <a:avLst/>
              <a:gdLst/>
              <a:ahLst/>
              <a:cxnLst/>
              <a:rect l="l" t="t" r="r" b="b"/>
              <a:pathLst>
                <a:path w="484" h="484" extrusionOk="0">
                  <a:moveTo>
                    <a:pt x="242" y="0"/>
                  </a:moveTo>
                  <a:cubicBezTo>
                    <a:pt x="97" y="0"/>
                    <a:pt x="0" y="109"/>
                    <a:pt x="0" y="242"/>
                  </a:cubicBezTo>
                  <a:cubicBezTo>
                    <a:pt x="0" y="375"/>
                    <a:pt x="97" y="484"/>
                    <a:pt x="242" y="484"/>
                  </a:cubicBezTo>
                  <a:cubicBezTo>
                    <a:pt x="375" y="484"/>
                    <a:pt x="484" y="375"/>
                    <a:pt x="484" y="242"/>
                  </a:cubicBezTo>
                  <a:cubicBezTo>
                    <a:pt x="484" y="109"/>
                    <a:pt x="375" y="0"/>
                    <a:pt x="242"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13"/>
            <p:cNvSpPr/>
            <p:nvPr/>
          </p:nvSpPr>
          <p:spPr>
            <a:xfrm>
              <a:off x="3913754" y="4121642"/>
              <a:ext cx="123710" cy="123710"/>
            </a:xfrm>
            <a:custGeom>
              <a:avLst/>
              <a:gdLst/>
              <a:ahLst/>
              <a:cxnLst/>
              <a:rect l="l" t="t" r="r" b="b"/>
              <a:pathLst>
                <a:path w="1814" h="1814" extrusionOk="0">
                  <a:moveTo>
                    <a:pt x="907" y="1"/>
                  </a:moveTo>
                  <a:cubicBezTo>
                    <a:pt x="399" y="1"/>
                    <a:pt x="0" y="412"/>
                    <a:pt x="0" y="907"/>
                  </a:cubicBezTo>
                  <a:cubicBezTo>
                    <a:pt x="0" y="1403"/>
                    <a:pt x="399" y="1814"/>
                    <a:pt x="907" y="1814"/>
                  </a:cubicBezTo>
                  <a:cubicBezTo>
                    <a:pt x="1402" y="1814"/>
                    <a:pt x="1813" y="1403"/>
                    <a:pt x="1813" y="907"/>
                  </a:cubicBezTo>
                  <a:cubicBezTo>
                    <a:pt x="1813" y="412"/>
                    <a:pt x="1402"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13"/>
            <p:cNvSpPr/>
            <p:nvPr/>
          </p:nvSpPr>
          <p:spPr>
            <a:xfrm>
              <a:off x="3959856" y="4166992"/>
              <a:ext cx="33076" cy="33008"/>
            </a:xfrm>
            <a:custGeom>
              <a:avLst/>
              <a:gdLst/>
              <a:ahLst/>
              <a:cxnLst/>
              <a:rect l="l" t="t" r="r" b="b"/>
              <a:pathLst>
                <a:path w="485" h="484" extrusionOk="0">
                  <a:moveTo>
                    <a:pt x="243" y="0"/>
                  </a:moveTo>
                  <a:cubicBezTo>
                    <a:pt x="110" y="0"/>
                    <a:pt x="1" y="109"/>
                    <a:pt x="1" y="242"/>
                  </a:cubicBezTo>
                  <a:cubicBezTo>
                    <a:pt x="1" y="375"/>
                    <a:pt x="110" y="484"/>
                    <a:pt x="243" y="484"/>
                  </a:cubicBezTo>
                  <a:cubicBezTo>
                    <a:pt x="376" y="484"/>
                    <a:pt x="484" y="375"/>
                    <a:pt x="484" y="242"/>
                  </a:cubicBezTo>
                  <a:cubicBezTo>
                    <a:pt x="484" y="109"/>
                    <a:pt x="376" y="0"/>
                    <a:pt x="243"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32" name="Google Shape;732;p13"/>
          <p:cNvGrpSpPr/>
          <p:nvPr/>
        </p:nvGrpSpPr>
        <p:grpSpPr>
          <a:xfrm>
            <a:off x="7103525" y="6549164"/>
            <a:ext cx="762900" cy="249509"/>
            <a:chOff x="3304050" y="3378659"/>
            <a:chExt cx="1019374" cy="333391"/>
          </a:xfrm>
        </p:grpSpPr>
        <p:sp>
          <p:nvSpPr>
            <p:cNvPr id="733" name="Google Shape;733;p13"/>
            <p:cNvSpPr/>
            <p:nvPr/>
          </p:nvSpPr>
          <p:spPr>
            <a:xfrm>
              <a:off x="3354363" y="3378659"/>
              <a:ext cx="255555" cy="73789"/>
            </a:xfrm>
            <a:custGeom>
              <a:avLst/>
              <a:gdLst/>
              <a:ahLst/>
              <a:cxnLst/>
              <a:rect l="l" t="t" r="r" b="b"/>
              <a:pathLst>
                <a:path w="4485" h="1295" extrusionOk="0">
                  <a:moveTo>
                    <a:pt x="568" y="1"/>
                  </a:moveTo>
                  <a:cubicBezTo>
                    <a:pt x="254" y="1"/>
                    <a:pt x="0" y="255"/>
                    <a:pt x="0" y="569"/>
                  </a:cubicBezTo>
                  <a:lnTo>
                    <a:pt x="0" y="1294"/>
                  </a:lnTo>
                  <a:lnTo>
                    <a:pt x="4484" y="1294"/>
                  </a:lnTo>
                  <a:lnTo>
                    <a:pt x="4484" y="666"/>
                  </a:lnTo>
                  <a:cubicBezTo>
                    <a:pt x="4484" y="303"/>
                    <a:pt x="4182" y="1"/>
                    <a:pt x="3819"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13"/>
            <p:cNvSpPr/>
            <p:nvPr/>
          </p:nvSpPr>
          <p:spPr>
            <a:xfrm>
              <a:off x="3841943" y="3378659"/>
              <a:ext cx="254872" cy="73789"/>
            </a:xfrm>
            <a:custGeom>
              <a:avLst/>
              <a:gdLst/>
              <a:ahLst/>
              <a:cxnLst/>
              <a:rect l="l" t="t" r="r" b="b"/>
              <a:pathLst>
                <a:path w="4473" h="1295" extrusionOk="0">
                  <a:moveTo>
                    <a:pt x="605" y="1"/>
                  </a:moveTo>
                  <a:cubicBezTo>
                    <a:pt x="279" y="1"/>
                    <a:pt x="1" y="267"/>
                    <a:pt x="1" y="605"/>
                  </a:cubicBezTo>
                  <a:lnTo>
                    <a:pt x="1" y="1294"/>
                  </a:lnTo>
                  <a:lnTo>
                    <a:pt x="4473" y="1294"/>
                  </a:lnTo>
                  <a:lnTo>
                    <a:pt x="4473" y="666"/>
                  </a:lnTo>
                  <a:cubicBezTo>
                    <a:pt x="4473" y="303"/>
                    <a:pt x="4170" y="1"/>
                    <a:pt x="3808"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13"/>
            <p:cNvSpPr/>
            <p:nvPr/>
          </p:nvSpPr>
          <p:spPr>
            <a:xfrm>
              <a:off x="4213168" y="3623845"/>
              <a:ext cx="79259" cy="79259"/>
            </a:xfrm>
            <a:custGeom>
              <a:avLst/>
              <a:gdLst/>
              <a:ahLst/>
              <a:cxnLst/>
              <a:rect l="l" t="t" r="r" b="b"/>
              <a:pathLst>
                <a:path w="1391" h="1391" extrusionOk="0">
                  <a:moveTo>
                    <a:pt x="701" y="1"/>
                  </a:moveTo>
                  <a:cubicBezTo>
                    <a:pt x="315" y="1"/>
                    <a:pt x="0" y="315"/>
                    <a:pt x="0" y="702"/>
                  </a:cubicBezTo>
                  <a:cubicBezTo>
                    <a:pt x="0" y="1076"/>
                    <a:pt x="315"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13"/>
            <p:cNvSpPr/>
            <p:nvPr/>
          </p:nvSpPr>
          <p:spPr>
            <a:xfrm>
              <a:off x="3848837" y="3623845"/>
              <a:ext cx="79259" cy="79259"/>
            </a:xfrm>
            <a:custGeom>
              <a:avLst/>
              <a:gdLst/>
              <a:ahLst/>
              <a:cxnLst/>
              <a:rect l="l" t="t" r="r" b="b"/>
              <a:pathLst>
                <a:path w="1391" h="1391" extrusionOk="0">
                  <a:moveTo>
                    <a:pt x="701" y="1"/>
                  </a:moveTo>
                  <a:cubicBezTo>
                    <a:pt x="327" y="1"/>
                    <a:pt x="0" y="315"/>
                    <a:pt x="0" y="702"/>
                  </a:cubicBezTo>
                  <a:cubicBezTo>
                    <a:pt x="0" y="1076"/>
                    <a:pt x="327"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13"/>
            <p:cNvSpPr/>
            <p:nvPr/>
          </p:nvSpPr>
          <p:spPr>
            <a:xfrm>
              <a:off x="3417725" y="3623845"/>
              <a:ext cx="79202" cy="79259"/>
            </a:xfrm>
            <a:custGeom>
              <a:avLst/>
              <a:gdLst/>
              <a:ahLst/>
              <a:cxnLst/>
              <a:rect l="l" t="t" r="r" b="b"/>
              <a:pathLst>
                <a:path w="1390" h="1391" extrusionOk="0">
                  <a:moveTo>
                    <a:pt x="701" y="1"/>
                  </a:moveTo>
                  <a:cubicBezTo>
                    <a:pt x="314" y="1"/>
                    <a:pt x="0" y="315"/>
                    <a:pt x="0" y="702"/>
                  </a:cubicBezTo>
                  <a:cubicBezTo>
                    <a:pt x="0" y="1076"/>
                    <a:pt x="314"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13"/>
            <p:cNvSpPr/>
            <p:nvPr/>
          </p:nvSpPr>
          <p:spPr>
            <a:xfrm>
              <a:off x="3509976" y="3623845"/>
              <a:ext cx="79259" cy="79259"/>
            </a:xfrm>
            <a:custGeom>
              <a:avLst/>
              <a:gdLst/>
              <a:ahLst/>
              <a:cxnLst/>
              <a:rect l="l" t="t" r="r" b="b"/>
              <a:pathLst>
                <a:path w="1391" h="1391" extrusionOk="0">
                  <a:moveTo>
                    <a:pt x="690" y="1"/>
                  </a:moveTo>
                  <a:cubicBezTo>
                    <a:pt x="315" y="1"/>
                    <a:pt x="1" y="315"/>
                    <a:pt x="1" y="702"/>
                  </a:cubicBezTo>
                  <a:cubicBezTo>
                    <a:pt x="1" y="1076"/>
                    <a:pt x="315" y="1391"/>
                    <a:pt x="690" y="1391"/>
                  </a:cubicBezTo>
                  <a:cubicBezTo>
                    <a:pt x="1076" y="1391"/>
                    <a:pt x="1391" y="1076"/>
                    <a:pt x="1391" y="702"/>
                  </a:cubicBezTo>
                  <a:cubicBezTo>
                    <a:pt x="1391" y="303"/>
                    <a:pt x="1076" y="1"/>
                    <a:pt x="690"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13"/>
            <p:cNvSpPr/>
            <p:nvPr/>
          </p:nvSpPr>
          <p:spPr>
            <a:xfrm>
              <a:off x="4006558" y="3406238"/>
              <a:ext cx="316866" cy="250028"/>
            </a:xfrm>
            <a:custGeom>
              <a:avLst/>
              <a:gdLst/>
              <a:ahLst/>
              <a:cxnLst/>
              <a:rect l="l" t="t" r="r" b="b"/>
              <a:pathLst>
                <a:path w="5561" h="4388" extrusionOk="0">
                  <a:moveTo>
                    <a:pt x="0" y="0"/>
                  </a:moveTo>
                  <a:lnTo>
                    <a:pt x="0" y="2502"/>
                  </a:lnTo>
                  <a:lnTo>
                    <a:pt x="0" y="4388"/>
                  </a:lnTo>
                  <a:lnTo>
                    <a:pt x="5560" y="4388"/>
                  </a:lnTo>
                  <a:lnTo>
                    <a:pt x="5560" y="2865"/>
                  </a:lnTo>
                  <a:cubicBezTo>
                    <a:pt x="5560" y="2671"/>
                    <a:pt x="5391" y="2502"/>
                    <a:pt x="5198" y="2502"/>
                  </a:cubicBezTo>
                  <a:lnTo>
                    <a:pt x="4352" y="2502"/>
                  </a:lnTo>
                  <a:cubicBezTo>
                    <a:pt x="4170" y="2490"/>
                    <a:pt x="4013" y="2357"/>
                    <a:pt x="4013" y="2176"/>
                  </a:cubicBezTo>
                  <a:lnTo>
                    <a:pt x="4013" y="327"/>
                  </a:lnTo>
                  <a:cubicBezTo>
                    <a:pt x="4013" y="145"/>
                    <a:pt x="3868" y="0"/>
                    <a:pt x="3687" y="0"/>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13"/>
            <p:cNvSpPr/>
            <p:nvPr/>
          </p:nvSpPr>
          <p:spPr>
            <a:xfrm>
              <a:off x="3304050" y="3406238"/>
              <a:ext cx="821709" cy="250028"/>
            </a:xfrm>
            <a:custGeom>
              <a:avLst/>
              <a:gdLst/>
              <a:ahLst/>
              <a:cxnLst/>
              <a:rect l="l" t="t" r="r" b="b"/>
              <a:pathLst>
                <a:path w="14421" h="4388" extrusionOk="0">
                  <a:moveTo>
                    <a:pt x="545" y="0"/>
                  </a:moveTo>
                  <a:cubicBezTo>
                    <a:pt x="242" y="0"/>
                    <a:pt x="1" y="242"/>
                    <a:pt x="1" y="544"/>
                  </a:cubicBezTo>
                  <a:lnTo>
                    <a:pt x="1" y="4388"/>
                  </a:lnTo>
                  <a:lnTo>
                    <a:pt x="14420" y="4388"/>
                  </a:lnTo>
                  <a:lnTo>
                    <a:pt x="14420" y="2865"/>
                  </a:lnTo>
                  <a:cubicBezTo>
                    <a:pt x="14420" y="2671"/>
                    <a:pt x="14251" y="2502"/>
                    <a:pt x="14046" y="2502"/>
                  </a:cubicBezTo>
                  <a:lnTo>
                    <a:pt x="13212" y="2502"/>
                  </a:lnTo>
                  <a:cubicBezTo>
                    <a:pt x="13018" y="2490"/>
                    <a:pt x="12885" y="2357"/>
                    <a:pt x="12885" y="2176"/>
                  </a:cubicBezTo>
                  <a:lnTo>
                    <a:pt x="12885" y="327"/>
                  </a:lnTo>
                  <a:cubicBezTo>
                    <a:pt x="12885" y="145"/>
                    <a:pt x="12740" y="0"/>
                    <a:pt x="12559"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1" name="Google Shape;741;p13"/>
            <p:cNvSpPr/>
            <p:nvPr/>
          </p:nvSpPr>
          <p:spPr>
            <a:xfrm>
              <a:off x="4038239" y="3558431"/>
              <a:ext cx="57" cy="97835"/>
            </a:xfrm>
            <a:custGeom>
              <a:avLst/>
              <a:gdLst/>
              <a:ahLst/>
              <a:cxnLst/>
              <a:rect l="l" t="t" r="r" b="b"/>
              <a:pathLst>
                <a:path w="1" h="1717" fill="none" extrusionOk="0">
                  <a:moveTo>
                    <a:pt x="0" y="0"/>
                  </a:moveTo>
                  <a:lnTo>
                    <a:pt x="0" y="1717"/>
                  </a:lnTo>
                </a:path>
              </a:pathLst>
            </a:custGeom>
            <a:noFill/>
            <a:ln w="2200" cap="flat" cmpd="sng">
              <a:solidFill>
                <a:srgbClr val="F8F3E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2" name="Google Shape;742;p13"/>
            <p:cNvSpPr/>
            <p:nvPr/>
          </p:nvSpPr>
          <p:spPr>
            <a:xfrm>
              <a:off x="3304050" y="3656209"/>
              <a:ext cx="1018688" cy="22792"/>
            </a:xfrm>
            <a:custGeom>
              <a:avLst/>
              <a:gdLst/>
              <a:ahLst/>
              <a:cxnLst/>
              <a:rect l="l" t="t" r="r" b="b"/>
              <a:pathLst>
                <a:path w="17878" h="400" extrusionOk="0">
                  <a:moveTo>
                    <a:pt x="1" y="1"/>
                  </a:moveTo>
                  <a:lnTo>
                    <a:pt x="194" y="400"/>
                  </a:lnTo>
                  <a:lnTo>
                    <a:pt x="14420" y="400"/>
                  </a:lnTo>
                  <a:lnTo>
                    <a:pt x="17877" y="1"/>
                  </a:ln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3" name="Google Shape;743;p13"/>
            <p:cNvSpPr/>
            <p:nvPr/>
          </p:nvSpPr>
          <p:spPr>
            <a:xfrm>
              <a:off x="4054764" y="3438602"/>
              <a:ext cx="168091" cy="84729"/>
            </a:xfrm>
            <a:custGeom>
              <a:avLst/>
              <a:gdLst/>
              <a:ahLst/>
              <a:cxnLst/>
              <a:rect l="l" t="t" r="r" b="b"/>
              <a:pathLst>
                <a:path w="2950" h="1487" extrusionOk="0">
                  <a:moveTo>
                    <a:pt x="0" y="0"/>
                  </a:moveTo>
                  <a:lnTo>
                    <a:pt x="0" y="1487"/>
                  </a:lnTo>
                  <a:lnTo>
                    <a:pt x="2950" y="1487"/>
                  </a:lnTo>
                  <a:lnTo>
                    <a:pt x="2950" y="0"/>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13"/>
            <p:cNvSpPr/>
            <p:nvPr/>
          </p:nvSpPr>
          <p:spPr>
            <a:xfrm>
              <a:off x="4130490" y="3574956"/>
              <a:ext cx="26268" cy="25527"/>
            </a:xfrm>
            <a:custGeom>
              <a:avLst/>
              <a:gdLst/>
              <a:ahLst/>
              <a:cxnLst/>
              <a:rect l="l" t="t" r="r" b="b"/>
              <a:pathLst>
                <a:path w="461" h="448" extrusionOk="0">
                  <a:moveTo>
                    <a:pt x="231" y="0"/>
                  </a:moveTo>
                  <a:cubicBezTo>
                    <a:pt x="98" y="0"/>
                    <a:pt x="1" y="97"/>
                    <a:pt x="1" y="218"/>
                  </a:cubicBezTo>
                  <a:cubicBezTo>
                    <a:pt x="1" y="351"/>
                    <a:pt x="98" y="448"/>
                    <a:pt x="231" y="448"/>
                  </a:cubicBezTo>
                  <a:cubicBezTo>
                    <a:pt x="351" y="448"/>
                    <a:pt x="460" y="351"/>
                    <a:pt x="460" y="218"/>
                  </a:cubicBezTo>
                  <a:cubicBezTo>
                    <a:pt x="460" y="97"/>
                    <a:pt x="351" y="0"/>
                    <a:pt x="231" y="0"/>
                  </a:cubicBez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13"/>
            <p:cNvSpPr/>
            <p:nvPr/>
          </p:nvSpPr>
          <p:spPr>
            <a:xfrm>
              <a:off x="4289579" y="3574956"/>
              <a:ext cx="26268" cy="25527"/>
            </a:xfrm>
            <a:custGeom>
              <a:avLst/>
              <a:gdLst/>
              <a:ahLst/>
              <a:cxnLst/>
              <a:rect l="l" t="t" r="r" b="b"/>
              <a:pathLst>
                <a:path w="461" h="448" extrusionOk="0">
                  <a:moveTo>
                    <a:pt x="231" y="0"/>
                  </a:moveTo>
                  <a:cubicBezTo>
                    <a:pt x="110" y="0"/>
                    <a:pt x="1" y="97"/>
                    <a:pt x="1" y="218"/>
                  </a:cubicBezTo>
                  <a:cubicBezTo>
                    <a:pt x="1" y="351"/>
                    <a:pt x="110" y="448"/>
                    <a:pt x="231" y="448"/>
                  </a:cubicBezTo>
                  <a:cubicBezTo>
                    <a:pt x="351" y="448"/>
                    <a:pt x="460" y="351"/>
                    <a:pt x="460" y="218"/>
                  </a:cubicBezTo>
                  <a:cubicBezTo>
                    <a:pt x="460" y="97"/>
                    <a:pt x="351" y="0"/>
                    <a:pt x="231" y="0"/>
                  </a:cubicBez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6" name="Google Shape;746;p13"/>
            <p:cNvSpPr/>
            <p:nvPr/>
          </p:nvSpPr>
          <p:spPr>
            <a:xfrm>
              <a:off x="4098809" y="3548118"/>
              <a:ext cx="223931" cy="20684"/>
            </a:xfrm>
            <a:custGeom>
              <a:avLst/>
              <a:gdLst/>
              <a:ahLst/>
              <a:cxnLst/>
              <a:rect l="l" t="t" r="r" b="b"/>
              <a:pathLst>
                <a:path w="3930" h="363" extrusionOk="0">
                  <a:moveTo>
                    <a:pt x="1" y="0"/>
                  </a:moveTo>
                  <a:lnTo>
                    <a:pt x="1" y="363"/>
                  </a:lnTo>
                  <a:lnTo>
                    <a:pt x="3929" y="363"/>
                  </a:lnTo>
                  <a:cubicBezTo>
                    <a:pt x="3929" y="169"/>
                    <a:pt x="3772" y="0"/>
                    <a:pt x="3579"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7" name="Google Shape;747;p13"/>
            <p:cNvSpPr/>
            <p:nvPr/>
          </p:nvSpPr>
          <p:spPr>
            <a:xfrm>
              <a:off x="4134650" y="3612164"/>
              <a:ext cx="18632" cy="38632"/>
            </a:xfrm>
            <a:custGeom>
              <a:avLst/>
              <a:gdLst/>
              <a:ahLst/>
              <a:cxnLst/>
              <a:rect l="l" t="t" r="r" b="b"/>
              <a:pathLst>
                <a:path w="327" h="678" extrusionOk="0">
                  <a:moveTo>
                    <a:pt x="109" y="0"/>
                  </a:moveTo>
                  <a:cubicBezTo>
                    <a:pt x="49" y="0"/>
                    <a:pt x="0" y="36"/>
                    <a:pt x="0" y="97"/>
                  </a:cubicBezTo>
                  <a:lnTo>
                    <a:pt x="0" y="568"/>
                  </a:lnTo>
                  <a:cubicBezTo>
                    <a:pt x="0" y="629"/>
                    <a:pt x="49" y="677"/>
                    <a:pt x="109" y="677"/>
                  </a:cubicBezTo>
                  <a:lnTo>
                    <a:pt x="206" y="677"/>
                  </a:lnTo>
                  <a:cubicBezTo>
                    <a:pt x="254" y="677"/>
                    <a:pt x="327" y="617"/>
                    <a:pt x="303" y="568"/>
                  </a:cubicBezTo>
                  <a:lnTo>
                    <a:pt x="303" y="97"/>
                  </a:lnTo>
                  <a:cubicBezTo>
                    <a:pt x="303" y="36"/>
                    <a:pt x="266" y="0"/>
                    <a:pt x="206"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13"/>
            <p:cNvSpPr/>
            <p:nvPr/>
          </p:nvSpPr>
          <p:spPr>
            <a:xfrm>
              <a:off x="4294422" y="3612164"/>
              <a:ext cx="17949" cy="38632"/>
            </a:xfrm>
            <a:custGeom>
              <a:avLst/>
              <a:gdLst/>
              <a:ahLst/>
              <a:cxnLst/>
              <a:rect l="l" t="t" r="r" b="b"/>
              <a:pathLst>
                <a:path w="315" h="678" extrusionOk="0">
                  <a:moveTo>
                    <a:pt x="97" y="0"/>
                  </a:moveTo>
                  <a:cubicBezTo>
                    <a:pt x="37" y="0"/>
                    <a:pt x="1" y="36"/>
                    <a:pt x="1" y="97"/>
                  </a:cubicBezTo>
                  <a:lnTo>
                    <a:pt x="1" y="568"/>
                  </a:lnTo>
                  <a:cubicBezTo>
                    <a:pt x="1" y="629"/>
                    <a:pt x="37" y="677"/>
                    <a:pt x="97" y="677"/>
                  </a:cubicBezTo>
                  <a:lnTo>
                    <a:pt x="194" y="677"/>
                  </a:lnTo>
                  <a:cubicBezTo>
                    <a:pt x="254" y="677"/>
                    <a:pt x="315" y="617"/>
                    <a:pt x="303" y="568"/>
                  </a:cubicBezTo>
                  <a:lnTo>
                    <a:pt x="303" y="97"/>
                  </a:lnTo>
                  <a:cubicBezTo>
                    <a:pt x="303" y="36"/>
                    <a:pt x="254" y="0"/>
                    <a:pt x="194"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13"/>
            <p:cNvSpPr/>
            <p:nvPr/>
          </p:nvSpPr>
          <p:spPr>
            <a:xfrm>
              <a:off x="4167698" y="3589429"/>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0" name="Google Shape;750;p13"/>
            <p:cNvSpPr/>
            <p:nvPr/>
          </p:nvSpPr>
          <p:spPr>
            <a:xfrm>
              <a:off x="4167698" y="3605953"/>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1" name="Google Shape;751;p13"/>
            <p:cNvSpPr/>
            <p:nvPr/>
          </p:nvSpPr>
          <p:spPr>
            <a:xfrm>
              <a:off x="4167698" y="3621110"/>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2" name="Google Shape;752;p13"/>
            <p:cNvSpPr/>
            <p:nvPr/>
          </p:nvSpPr>
          <p:spPr>
            <a:xfrm>
              <a:off x="4167698" y="3637634"/>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13"/>
            <p:cNvSpPr/>
            <p:nvPr/>
          </p:nvSpPr>
          <p:spPr>
            <a:xfrm>
              <a:off x="3304050" y="3543275"/>
              <a:ext cx="770028" cy="57"/>
            </a:xfrm>
            <a:custGeom>
              <a:avLst/>
              <a:gdLst/>
              <a:ahLst/>
              <a:cxnLst/>
              <a:rect l="l" t="t" r="r" b="b"/>
              <a:pathLst>
                <a:path w="13514" h="1" fill="none" extrusionOk="0">
                  <a:moveTo>
                    <a:pt x="13514" y="0"/>
                  </a:moveTo>
                  <a:lnTo>
                    <a:pt x="1" y="0"/>
                  </a:lnTo>
                </a:path>
              </a:pathLst>
            </a:custGeom>
            <a:noFill/>
            <a:ln w="2200" cap="flat" cmpd="sng">
              <a:solidFill>
                <a:srgbClr val="F8F3E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4" name="Google Shape;754;p13"/>
            <p:cNvSpPr/>
            <p:nvPr/>
          </p:nvSpPr>
          <p:spPr>
            <a:xfrm>
              <a:off x="3907356" y="3443389"/>
              <a:ext cx="105470" cy="79943"/>
            </a:xfrm>
            <a:custGeom>
              <a:avLst/>
              <a:gdLst/>
              <a:ahLst/>
              <a:cxnLst/>
              <a:rect l="l" t="t" r="r" b="b"/>
              <a:pathLst>
                <a:path w="1851" h="1403" extrusionOk="0">
                  <a:moveTo>
                    <a:pt x="1" y="1"/>
                  </a:moveTo>
                  <a:lnTo>
                    <a:pt x="1" y="1403"/>
                  </a:lnTo>
                  <a:lnTo>
                    <a:pt x="1850" y="1403"/>
                  </a:lnTo>
                  <a:lnTo>
                    <a:pt x="1850" y="1"/>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5" name="Google Shape;755;p13"/>
            <p:cNvSpPr/>
            <p:nvPr/>
          </p:nvSpPr>
          <p:spPr>
            <a:xfrm>
              <a:off x="3334363" y="3443389"/>
              <a:ext cx="539999" cy="79943"/>
            </a:xfrm>
            <a:custGeom>
              <a:avLst/>
              <a:gdLst/>
              <a:ahLst/>
              <a:cxnLst/>
              <a:rect l="l" t="t" r="r" b="b"/>
              <a:pathLst>
                <a:path w="9477" h="1403" extrusionOk="0">
                  <a:moveTo>
                    <a:pt x="1" y="1"/>
                  </a:moveTo>
                  <a:lnTo>
                    <a:pt x="1" y="1403"/>
                  </a:lnTo>
                  <a:lnTo>
                    <a:pt x="9477" y="1403"/>
                  </a:lnTo>
                  <a:lnTo>
                    <a:pt x="9477" y="1"/>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6" name="Google Shape;756;p13"/>
            <p:cNvSpPr/>
            <p:nvPr/>
          </p:nvSpPr>
          <p:spPr>
            <a:xfrm>
              <a:off x="4029977" y="3623845"/>
              <a:ext cx="87521" cy="88205"/>
            </a:xfrm>
            <a:custGeom>
              <a:avLst/>
              <a:gdLst/>
              <a:ahLst/>
              <a:cxnLst/>
              <a:rect l="l" t="t" r="r" b="b"/>
              <a:pathLst>
                <a:path w="1536" h="1548" extrusionOk="0">
                  <a:moveTo>
                    <a:pt x="774" y="1"/>
                  </a:moveTo>
                  <a:cubicBezTo>
                    <a:pt x="339" y="1"/>
                    <a:pt x="0" y="351"/>
                    <a:pt x="0" y="774"/>
                  </a:cubicBezTo>
                  <a:cubicBezTo>
                    <a:pt x="0" y="1197"/>
                    <a:pt x="339" y="1548"/>
                    <a:pt x="774" y="1548"/>
                  </a:cubicBezTo>
                  <a:cubicBezTo>
                    <a:pt x="1197" y="1548"/>
                    <a:pt x="1535" y="1197"/>
                    <a:pt x="1535" y="774"/>
                  </a:cubicBezTo>
                  <a:cubicBezTo>
                    <a:pt x="1535"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7" name="Google Shape;757;p13"/>
            <p:cNvSpPr/>
            <p:nvPr/>
          </p:nvSpPr>
          <p:spPr>
            <a:xfrm>
              <a:off x="3722125" y="3623845"/>
              <a:ext cx="87521" cy="88205"/>
            </a:xfrm>
            <a:custGeom>
              <a:avLst/>
              <a:gdLst/>
              <a:ahLst/>
              <a:cxnLst/>
              <a:rect l="l" t="t" r="r" b="b"/>
              <a:pathLst>
                <a:path w="1536" h="1548" extrusionOk="0">
                  <a:moveTo>
                    <a:pt x="774" y="1"/>
                  </a:moveTo>
                  <a:cubicBezTo>
                    <a:pt x="339" y="1"/>
                    <a:pt x="0" y="351"/>
                    <a:pt x="0" y="774"/>
                  </a:cubicBezTo>
                  <a:cubicBezTo>
                    <a:pt x="0" y="1197"/>
                    <a:pt x="339" y="1548"/>
                    <a:pt x="774" y="1548"/>
                  </a:cubicBezTo>
                  <a:cubicBezTo>
                    <a:pt x="1197" y="1548"/>
                    <a:pt x="1535" y="1197"/>
                    <a:pt x="1535" y="774"/>
                  </a:cubicBezTo>
                  <a:cubicBezTo>
                    <a:pt x="1535"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8" name="Google Shape;758;p13"/>
            <p:cNvSpPr/>
            <p:nvPr/>
          </p:nvSpPr>
          <p:spPr>
            <a:xfrm>
              <a:off x="3330204" y="3623845"/>
              <a:ext cx="87578" cy="88205"/>
            </a:xfrm>
            <a:custGeom>
              <a:avLst/>
              <a:gdLst/>
              <a:ahLst/>
              <a:cxnLst/>
              <a:rect l="l" t="t" r="r" b="b"/>
              <a:pathLst>
                <a:path w="1537" h="1548" extrusionOk="0">
                  <a:moveTo>
                    <a:pt x="762" y="1"/>
                  </a:moveTo>
                  <a:cubicBezTo>
                    <a:pt x="339" y="1"/>
                    <a:pt x="1" y="351"/>
                    <a:pt x="1" y="774"/>
                  </a:cubicBezTo>
                  <a:cubicBezTo>
                    <a:pt x="1" y="1197"/>
                    <a:pt x="339" y="1548"/>
                    <a:pt x="762" y="1548"/>
                  </a:cubicBezTo>
                  <a:cubicBezTo>
                    <a:pt x="1186" y="1548"/>
                    <a:pt x="1536" y="1197"/>
                    <a:pt x="1536" y="774"/>
                  </a:cubicBezTo>
                  <a:cubicBezTo>
                    <a:pt x="1536" y="351"/>
                    <a:pt x="1186" y="1"/>
                    <a:pt x="762"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9" name="Google Shape;759;p13"/>
            <p:cNvSpPr/>
            <p:nvPr/>
          </p:nvSpPr>
          <p:spPr>
            <a:xfrm>
              <a:off x="3437668" y="3623845"/>
              <a:ext cx="87521" cy="88205"/>
            </a:xfrm>
            <a:custGeom>
              <a:avLst/>
              <a:gdLst/>
              <a:ahLst/>
              <a:cxnLst/>
              <a:rect l="l" t="t" r="r" b="b"/>
              <a:pathLst>
                <a:path w="1536" h="1548" extrusionOk="0">
                  <a:moveTo>
                    <a:pt x="774" y="1"/>
                  </a:moveTo>
                  <a:cubicBezTo>
                    <a:pt x="339" y="1"/>
                    <a:pt x="1" y="351"/>
                    <a:pt x="1" y="774"/>
                  </a:cubicBezTo>
                  <a:cubicBezTo>
                    <a:pt x="1" y="1197"/>
                    <a:pt x="339" y="1548"/>
                    <a:pt x="774" y="1548"/>
                  </a:cubicBezTo>
                  <a:cubicBezTo>
                    <a:pt x="1197" y="1548"/>
                    <a:pt x="1536" y="1197"/>
                    <a:pt x="1536" y="774"/>
                  </a:cubicBezTo>
                  <a:cubicBezTo>
                    <a:pt x="1536"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0" name="Google Shape;760;p13"/>
            <p:cNvSpPr/>
            <p:nvPr/>
          </p:nvSpPr>
          <p:spPr>
            <a:xfrm>
              <a:off x="3888780" y="3400027"/>
              <a:ext cx="57" cy="256239"/>
            </a:xfrm>
            <a:custGeom>
              <a:avLst/>
              <a:gdLst/>
              <a:ahLst/>
              <a:cxnLst/>
              <a:rect l="l" t="t" r="r" b="b"/>
              <a:pathLst>
                <a:path w="1" h="4497" fill="none" extrusionOk="0">
                  <a:moveTo>
                    <a:pt x="0" y="0"/>
                  </a:moveTo>
                  <a:lnTo>
                    <a:pt x="0" y="4497"/>
                  </a:lnTo>
                </a:path>
              </a:pathLst>
            </a:custGeom>
            <a:solidFill>
              <a:srgbClr val="C27461"/>
            </a:solidFill>
            <a:ln w="2200" cap="flat" cmpd="sng">
              <a:solidFill>
                <a:srgbClr val="C2746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1" name="Google Shape;761;p13"/>
            <p:cNvSpPr/>
            <p:nvPr/>
          </p:nvSpPr>
          <p:spPr>
            <a:xfrm>
              <a:off x="3408723"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2" name="Google Shape;762;p13"/>
            <p:cNvSpPr/>
            <p:nvPr/>
          </p:nvSpPr>
          <p:spPr>
            <a:xfrm>
              <a:off x="3502398"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3" name="Google Shape;763;p13"/>
            <p:cNvSpPr/>
            <p:nvPr/>
          </p:nvSpPr>
          <p:spPr>
            <a:xfrm>
              <a:off x="3594022" y="3443389"/>
              <a:ext cx="57" cy="79943"/>
            </a:xfrm>
            <a:custGeom>
              <a:avLst/>
              <a:gdLst/>
              <a:ahLst/>
              <a:cxnLst/>
              <a:rect l="l" t="t" r="r" b="b"/>
              <a:pathLst>
                <a:path w="1" h="1403" fill="none" extrusionOk="0">
                  <a:moveTo>
                    <a:pt x="0" y="1"/>
                  </a:moveTo>
                  <a:lnTo>
                    <a:pt x="0"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4" name="Google Shape;764;p13"/>
            <p:cNvSpPr/>
            <p:nvPr/>
          </p:nvSpPr>
          <p:spPr>
            <a:xfrm>
              <a:off x="3686957"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5" name="Google Shape;765;p13"/>
            <p:cNvSpPr/>
            <p:nvPr/>
          </p:nvSpPr>
          <p:spPr>
            <a:xfrm>
              <a:off x="3779265"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66" name="Google Shape;766;p13"/>
          <p:cNvGrpSpPr/>
          <p:nvPr/>
        </p:nvGrpSpPr>
        <p:grpSpPr>
          <a:xfrm>
            <a:off x="11247291" y="6549164"/>
            <a:ext cx="762900" cy="249509"/>
            <a:chOff x="3304050" y="3378659"/>
            <a:chExt cx="1019374" cy="333391"/>
          </a:xfrm>
        </p:grpSpPr>
        <p:sp>
          <p:nvSpPr>
            <p:cNvPr id="767" name="Google Shape;767;p13"/>
            <p:cNvSpPr/>
            <p:nvPr/>
          </p:nvSpPr>
          <p:spPr>
            <a:xfrm>
              <a:off x="3354363" y="3378659"/>
              <a:ext cx="255555" cy="73789"/>
            </a:xfrm>
            <a:custGeom>
              <a:avLst/>
              <a:gdLst/>
              <a:ahLst/>
              <a:cxnLst/>
              <a:rect l="l" t="t" r="r" b="b"/>
              <a:pathLst>
                <a:path w="4485" h="1295" extrusionOk="0">
                  <a:moveTo>
                    <a:pt x="568" y="1"/>
                  </a:moveTo>
                  <a:cubicBezTo>
                    <a:pt x="254" y="1"/>
                    <a:pt x="0" y="255"/>
                    <a:pt x="0" y="569"/>
                  </a:cubicBezTo>
                  <a:lnTo>
                    <a:pt x="0" y="1294"/>
                  </a:lnTo>
                  <a:lnTo>
                    <a:pt x="4484" y="1294"/>
                  </a:lnTo>
                  <a:lnTo>
                    <a:pt x="4484" y="666"/>
                  </a:lnTo>
                  <a:cubicBezTo>
                    <a:pt x="4484" y="303"/>
                    <a:pt x="4182" y="1"/>
                    <a:pt x="3819"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8" name="Google Shape;768;p13"/>
            <p:cNvSpPr/>
            <p:nvPr/>
          </p:nvSpPr>
          <p:spPr>
            <a:xfrm>
              <a:off x="3841943" y="3378659"/>
              <a:ext cx="254872" cy="73789"/>
            </a:xfrm>
            <a:custGeom>
              <a:avLst/>
              <a:gdLst/>
              <a:ahLst/>
              <a:cxnLst/>
              <a:rect l="l" t="t" r="r" b="b"/>
              <a:pathLst>
                <a:path w="4473" h="1295" extrusionOk="0">
                  <a:moveTo>
                    <a:pt x="605" y="1"/>
                  </a:moveTo>
                  <a:cubicBezTo>
                    <a:pt x="279" y="1"/>
                    <a:pt x="1" y="267"/>
                    <a:pt x="1" y="605"/>
                  </a:cubicBezTo>
                  <a:lnTo>
                    <a:pt x="1" y="1294"/>
                  </a:lnTo>
                  <a:lnTo>
                    <a:pt x="4473" y="1294"/>
                  </a:lnTo>
                  <a:lnTo>
                    <a:pt x="4473" y="666"/>
                  </a:lnTo>
                  <a:cubicBezTo>
                    <a:pt x="4473" y="303"/>
                    <a:pt x="4170" y="1"/>
                    <a:pt x="3808"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9" name="Google Shape;769;p13"/>
            <p:cNvSpPr/>
            <p:nvPr/>
          </p:nvSpPr>
          <p:spPr>
            <a:xfrm>
              <a:off x="4213168" y="3623845"/>
              <a:ext cx="79259" cy="79259"/>
            </a:xfrm>
            <a:custGeom>
              <a:avLst/>
              <a:gdLst/>
              <a:ahLst/>
              <a:cxnLst/>
              <a:rect l="l" t="t" r="r" b="b"/>
              <a:pathLst>
                <a:path w="1391" h="1391" extrusionOk="0">
                  <a:moveTo>
                    <a:pt x="701" y="1"/>
                  </a:moveTo>
                  <a:cubicBezTo>
                    <a:pt x="315" y="1"/>
                    <a:pt x="0" y="315"/>
                    <a:pt x="0" y="702"/>
                  </a:cubicBezTo>
                  <a:cubicBezTo>
                    <a:pt x="0" y="1076"/>
                    <a:pt x="315"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0" name="Google Shape;770;p13"/>
            <p:cNvSpPr/>
            <p:nvPr/>
          </p:nvSpPr>
          <p:spPr>
            <a:xfrm>
              <a:off x="3848837" y="3623845"/>
              <a:ext cx="79259" cy="79259"/>
            </a:xfrm>
            <a:custGeom>
              <a:avLst/>
              <a:gdLst/>
              <a:ahLst/>
              <a:cxnLst/>
              <a:rect l="l" t="t" r="r" b="b"/>
              <a:pathLst>
                <a:path w="1391" h="1391" extrusionOk="0">
                  <a:moveTo>
                    <a:pt x="701" y="1"/>
                  </a:moveTo>
                  <a:cubicBezTo>
                    <a:pt x="327" y="1"/>
                    <a:pt x="0" y="315"/>
                    <a:pt x="0" y="702"/>
                  </a:cubicBezTo>
                  <a:cubicBezTo>
                    <a:pt x="0" y="1076"/>
                    <a:pt x="327"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1" name="Google Shape;771;p13"/>
            <p:cNvSpPr/>
            <p:nvPr/>
          </p:nvSpPr>
          <p:spPr>
            <a:xfrm>
              <a:off x="3417725" y="3623845"/>
              <a:ext cx="79202" cy="79259"/>
            </a:xfrm>
            <a:custGeom>
              <a:avLst/>
              <a:gdLst/>
              <a:ahLst/>
              <a:cxnLst/>
              <a:rect l="l" t="t" r="r" b="b"/>
              <a:pathLst>
                <a:path w="1390" h="1391" extrusionOk="0">
                  <a:moveTo>
                    <a:pt x="701" y="1"/>
                  </a:moveTo>
                  <a:cubicBezTo>
                    <a:pt x="314" y="1"/>
                    <a:pt x="0" y="315"/>
                    <a:pt x="0" y="702"/>
                  </a:cubicBezTo>
                  <a:cubicBezTo>
                    <a:pt x="0" y="1076"/>
                    <a:pt x="314"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2" name="Google Shape;772;p13"/>
            <p:cNvSpPr/>
            <p:nvPr/>
          </p:nvSpPr>
          <p:spPr>
            <a:xfrm>
              <a:off x="3509976" y="3623845"/>
              <a:ext cx="79259" cy="79259"/>
            </a:xfrm>
            <a:custGeom>
              <a:avLst/>
              <a:gdLst/>
              <a:ahLst/>
              <a:cxnLst/>
              <a:rect l="l" t="t" r="r" b="b"/>
              <a:pathLst>
                <a:path w="1391" h="1391" extrusionOk="0">
                  <a:moveTo>
                    <a:pt x="690" y="1"/>
                  </a:moveTo>
                  <a:cubicBezTo>
                    <a:pt x="315" y="1"/>
                    <a:pt x="1" y="315"/>
                    <a:pt x="1" y="702"/>
                  </a:cubicBezTo>
                  <a:cubicBezTo>
                    <a:pt x="1" y="1076"/>
                    <a:pt x="315" y="1391"/>
                    <a:pt x="690" y="1391"/>
                  </a:cubicBezTo>
                  <a:cubicBezTo>
                    <a:pt x="1076" y="1391"/>
                    <a:pt x="1391" y="1076"/>
                    <a:pt x="1391" y="702"/>
                  </a:cubicBezTo>
                  <a:cubicBezTo>
                    <a:pt x="1391" y="303"/>
                    <a:pt x="1076" y="1"/>
                    <a:pt x="690"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3" name="Google Shape;773;p13"/>
            <p:cNvSpPr/>
            <p:nvPr/>
          </p:nvSpPr>
          <p:spPr>
            <a:xfrm>
              <a:off x="4006558" y="3406238"/>
              <a:ext cx="316866" cy="250028"/>
            </a:xfrm>
            <a:custGeom>
              <a:avLst/>
              <a:gdLst/>
              <a:ahLst/>
              <a:cxnLst/>
              <a:rect l="l" t="t" r="r" b="b"/>
              <a:pathLst>
                <a:path w="5561" h="4388" extrusionOk="0">
                  <a:moveTo>
                    <a:pt x="0" y="0"/>
                  </a:moveTo>
                  <a:lnTo>
                    <a:pt x="0" y="2502"/>
                  </a:lnTo>
                  <a:lnTo>
                    <a:pt x="0" y="4388"/>
                  </a:lnTo>
                  <a:lnTo>
                    <a:pt x="5560" y="4388"/>
                  </a:lnTo>
                  <a:lnTo>
                    <a:pt x="5560" y="2865"/>
                  </a:lnTo>
                  <a:cubicBezTo>
                    <a:pt x="5560" y="2671"/>
                    <a:pt x="5391" y="2502"/>
                    <a:pt x="5198" y="2502"/>
                  </a:cubicBezTo>
                  <a:lnTo>
                    <a:pt x="4352" y="2502"/>
                  </a:lnTo>
                  <a:cubicBezTo>
                    <a:pt x="4170" y="2490"/>
                    <a:pt x="4013" y="2357"/>
                    <a:pt x="4013" y="2176"/>
                  </a:cubicBezTo>
                  <a:lnTo>
                    <a:pt x="4013" y="327"/>
                  </a:lnTo>
                  <a:cubicBezTo>
                    <a:pt x="4013" y="145"/>
                    <a:pt x="3868" y="0"/>
                    <a:pt x="3687" y="0"/>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4" name="Google Shape;774;p13"/>
            <p:cNvSpPr/>
            <p:nvPr/>
          </p:nvSpPr>
          <p:spPr>
            <a:xfrm>
              <a:off x="3304050" y="3406238"/>
              <a:ext cx="821709" cy="250028"/>
            </a:xfrm>
            <a:custGeom>
              <a:avLst/>
              <a:gdLst/>
              <a:ahLst/>
              <a:cxnLst/>
              <a:rect l="l" t="t" r="r" b="b"/>
              <a:pathLst>
                <a:path w="14421" h="4388" extrusionOk="0">
                  <a:moveTo>
                    <a:pt x="545" y="0"/>
                  </a:moveTo>
                  <a:cubicBezTo>
                    <a:pt x="242" y="0"/>
                    <a:pt x="1" y="242"/>
                    <a:pt x="1" y="544"/>
                  </a:cubicBezTo>
                  <a:lnTo>
                    <a:pt x="1" y="4388"/>
                  </a:lnTo>
                  <a:lnTo>
                    <a:pt x="14420" y="4388"/>
                  </a:lnTo>
                  <a:lnTo>
                    <a:pt x="14420" y="2865"/>
                  </a:lnTo>
                  <a:cubicBezTo>
                    <a:pt x="14420" y="2671"/>
                    <a:pt x="14251" y="2502"/>
                    <a:pt x="14046" y="2502"/>
                  </a:cubicBezTo>
                  <a:lnTo>
                    <a:pt x="13212" y="2502"/>
                  </a:lnTo>
                  <a:cubicBezTo>
                    <a:pt x="13018" y="2490"/>
                    <a:pt x="12885" y="2357"/>
                    <a:pt x="12885" y="2176"/>
                  </a:cubicBezTo>
                  <a:lnTo>
                    <a:pt x="12885" y="327"/>
                  </a:lnTo>
                  <a:cubicBezTo>
                    <a:pt x="12885" y="145"/>
                    <a:pt x="12740" y="0"/>
                    <a:pt x="12559"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5" name="Google Shape;775;p13"/>
            <p:cNvSpPr/>
            <p:nvPr/>
          </p:nvSpPr>
          <p:spPr>
            <a:xfrm>
              <a:off x="4038239" y="3558431"/>
              <a:ext cx="57" cy="97835"/>
            </a:xfrm>
            <a:custGeom>
              <a:avLst/>
              <a:gdLst/>
              <a:ahLst/>
              <a:cxnLst/>
              <a:rect l="l" t="t" r="r" b="b"/>
              <a:pathLst>
                <a:path w="1" h="1717" fill="none" extrusionOk="0">
                  <a:moveTo>
                    <a:pt x="0" y="0"/>
                  </a:moveTo>
                  <a:lnTo>
                    <a:pt x="0" y="1717"/>
                  </a:lnTo>
                </a:path>
              </a:pathLst>
            </a:custGeom>
            <a:noFill/>
            <a:ln w="2200" cap="flat" cmpd="sng">
              <a:solidFill>
                <a:srgbClr val="F8F3E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6" name="Google Shape;776;p13"/>
            <p:cNvSpPr/>
            <p:nvPr/>
          </p:nvSpPr>
          <p:spPr>
            <a:xfrm>
              <a:off x="3304050" y="3656209"/>
              <a:ext cx="1018688" cy="22792"/>
            </a:xfrm>
            <a:custGeom>
              <a:avLst/>
              <a:gdLst/>
              <a:ahLst/>
              <a:cxnLst/>
              <a:rect l="l" t="t" r="r" b="b"/>
              <a:pathLst>
                <a:path w="17878" h="400" extrusionOk="0">
                  <a:moveTo>
                    <a:pt x="1" y="1"/>
                  </a:moveTo>
                  <a:lnTo>
                    <a:pt x="194" y="400"/>
                  </a:lnTo>
                  <a:lnTo>
                    <a:pt x="14420" y="400"/>
                  </a:lnTo>
                  <a:lnTo>
                    <a:pt x="17877" y="1"/>
                  </a:ln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7" name="Google Shape;777;p13"/>
            <p:cNvSpPr/>
            <p:nvPr/>
          </p:nvSpPr>
          <p:spPr>
            <a:xfrm>
              <a:off x="4054764" y="3438602"/>
              <a:ext cx="168091" cy="84729"/>
            </a:xfrm>
            <a:custGeom>
              <a:avLst/>
              <a:gdLst/>
              <a:ahLst/>
              <a:cxnLst/>
              <a:rect l="l" t="t" r="r" b="b"/>
              <a:pathLst>
                <a:path w="2950" h="1487" extrusionOk="0">
                  <a:moveTo>
                    <a:pt x="0" y="0"/>
                  </a:moveTo>
                  <a:lnTo>
                    <a:pt x="0" y="1487"/>
                  </a:lnTo>
                  <a:lnTo>
                    <a:pt x="2950" y="1487"/>
                  </a:lnTo>
                  <a:lnTo>
                    <a:pt x="2950" y="0"/>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8" name="Google Shape;778;p13"/>
            <p:cNvSpPr/>
            <p:nvPr/>
          </p:nvSpPr>
          <p:spPr>
            <a:xfrm>
              <a:off x="4130490" y="3574956"/>
              <a:ext cx="26268" cy="25527"/>
            </a:xfrm>
            <a:custGeom>
              <a:avLst/>
              <a:gdLst/>
              <a:ahLst/>
              <a:cxnLst/>
              <a:rect l="l" t="t" r="r" b="b"/>
              <a:pathLst>
                <a:path w="461" h="448" extrusionOk="0">
                  <a:moveTo>
                    <a:pt x="231" y="0"/>
                  </a:moveTo>
                  <a:cubicBezTo>
                    <a:pt x="98" y="0"/>
                    <a:pt x="1" y="97"/>
                    <a:pt x="1" y="218"/>
                  </a:cubicBezTo>
                  <a:cubicBezTo>
                    <a:pt x="1" y="351"/>
                    <a:pt x="98" y="448"/>
                    <a:pt x="231" y="448"/>
                  </a:cubicBezTo>
                  <a:cubicBezTo>
                    <a:pt x="351" y="448"/>
                    <a:pt x="460" y="351"/>
                    <a:pt x="460" y="218"/>
                  </a:cubicBezTo>
                  <a:cubicBezTo>
                    <a:pt x="460" y="97"/>
                    <a:pt x="351" y="0"/>
                    <a:pt x="231" y="0"/>
                  </a:cubicBez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9" name="Google Shape;779;p13"/>
            <p:cNvSpPr/>
            <p:nvPr/>
          </p:nvSpPr>
          <p:spPr>
            <a:xfrm>
              <a:off x="4289579" y="3574956"/>
              <a:ext cx="26268" cy="25527"/>
            </a:xfrm>
            <a:custGeom>
              <a:avLst/>
              <a:gdLst/>
              <a:ahLst/>
              <a:cxnLst/>
              <a:rect l="l" t="t" r="r" b="b"/>
              <a:pathLst>
                <a:path w="461" h="448" extrusionOk="0">
                  <a:moveTo>
                    <a:pt x="231" y="0"/>
                  </a:moveTo>
                  <a:cubicBezTo>
                    <a:pt x="110" y="0"/>
                    <a:pt x="1" y="97"/>
                    <a:pt x="1" y="218"/>
                  </a:cubicBezTo>
                  <a:cubicBezTo>
                    <a:pt x="1" y="351"/>
                    <a:pt x="110" y="448"/>
                    <a:pt x="231" y="448"/>
                  </a:cubicBezTo>
                  <a:cubicBezTo>
                    <a:pt x="351" y="448"/>
                    <a:pt x="460" y="351"/>
                    <a:pt x="460" y="218"/>
                  </a:cubicBezTo>
                  <a:cubicBezTo>
                    <a:pt x="460" y="97"/>
                    <a:pt x="351" y="0"/>
                    <a:pt x="231" y="0"/>
                  </a:cubicBez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0" name="Google Shape;780;p13"/>
            <p:cNvSpPr/>
            <p:nvPr/>
          </p:nvSpPr>
          <p:spPr>
            <a:xfrm>
              <a:off x="4098809" y="3548118"/>
              <a:ext cx="223931" cy="20684"/>
            </a:xfrm>
            <a:custGeom>
              <a:avLst/>
              <a:gdLst/>
              <a:ahLst/>
              <a:cxnLst/>
              <a:rect l="l" t="t" r="r" b="b"/>
              <a:pathLst>
                <a:path w="3930" h="363" extrusionOk="0">
                  <a:moveTo>
                    <a:pt x="1" y="0"/>
                  </a:moveTo>
                  <a:lnTo>
                    <a:pt x="1" y="363"/>
                  </a:lnTo>
                  <a:lnTo>
                    <a:pt x="3929" y="363"/>
                  </a:lnTo>
                  <a:cubicBezTo>
                    <a:pt x="3929" y="169"/>
                    <a:pt x="3772" y="0"/>
                    <a:pt x="3579"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1" name="Google Shape;781;p13"/>
            <p:cNvSpPr/>
            <p:nvPr/>
          </p:nvSpPr>
          <p:spPr>
            <a:xfrm>
              <a:off x="4134650" y="3612164"/>
              <a:ext cx="18632" cy="38632"/>
            </a:xfrm>
            <a:custGeom>
              <a:avLst/>
              <a:gdLst/>
              <a:ahLst/>
              <a:cxnLst/>
              <a:rect l="l" t="t" r="r" b="b"/>
              <a:pathLst>
                <a:path w="327" h="678" extrusionOk="0">
                  <a:moveTo>
                    <a:pt x="109" y="0"/>
                  </a:moveTo>
                  <a:cubicBezTo>
                    <a:pt x="49" y="0"/>
                    <a:pt x="0" y="36"/>
                    <a:pt x="0" y="97"/>
                  </a:cubicBezTo>
                  <a:lnTo>
                    <a:pt x="0" y="568"/>
                  </a:lnTo>
                  <a:cubicBezTo>
                    <a:pt x="0" y="629"/>
                    <a:pt x="49" y="677"/>
                    <a:pt x="109" y="677"/>
                  </a:cubicBezTo>
                  <a:lnTo>
                    <a:pt x="206" y="677"/>
                  </a:lnTo>
                  <a:cubicBezTo>
                    <a:pt x="254" y="677"/>
                    <a:pt x="327" y="617"/>
                    <a:pt x="303" y="568"/>
                  </a:cubicBezTo>
                  <a:lnTo>
                    <a:pt x="303" y="97"/>
                  </a:lnTo>
                  <a:cubicBezTo>
                    <a:pt x="303" y="36"/>
                    <a:pt x="266" y="0"/>
                    <a:pt x="206"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2" name="Google Shape;782;p13"/>
            <p:cNvSpPr/>
            <p:nvPr/>
          </p:nvSpPr>
          <p:spPr>
            <a:xfrm>
              <a:off x="4294422" y="3612164"/>
              <a:ext cx="17949" cy="38632"/>
            </a:xfrm>
            <a:custGeom>
              <a:avLst/>
              <a:gdLst/>
              <a:ahLst/>
              <a:cxnLst/>
              <a:rect l="l" t="t" r="r" b="b"/>
              <a:pathLst>
                <a:path w="315" h="678" extrusionOk="0">
                  <a:moveTo>
                    <a:pt x="97" y="0"/>
                  </a:moveTo>
                  <a:cubicBezTo>
                    <a:pt x="37" y="0"/>
                    <a:pt x="1" y="36"/>
                    <a:pt x="1" y="97"/>
                  </a:cubicBezTo>
                  <a:lnTo>
                    <a:pt x="1" y="568"/>
                  </a:lnTo>
                  <a:cubicBezTo>
                    <a:pt x="1" y="629"/>
                    <a:pt x="37" y="677"/>
                    <a:pt x="97" y="677"/>
                  </a:cubicBezTo>
                  <a:lnTo>
                    <a:pt x="194" y="677"/>
                  </a:lnTo>
                  <a:cubicBezTo>
                    <a:pt x="254" y="677"/>
                    <a:pt x="315" y="617"/>
                    <a:pt x="303" y="568"/>
                  </a:cubicBezTo>
                  <a:lnTo>
                    <a:pt x="303" y="97"/>
                  </a:lnTo>
                  <a:cubicBezTo>
                    <a:pt x="303" y="36"/>
                    <a:pt x="254" y="0"/>
                    <a:pt x="194"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3" name="Google Shape;783;p13"/>
            <p:cNvSpPr/>
            <p:nvPr/>
          </p:nvSpPr>
          <p:spPr>
            <a:xfrm>
              <a:off x="4167698" y="3589429"/>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4" name="Google Shape;784;p13"/>
            <p:cNvSpPr/>
            <p:nvPr/>
          </p:nvSpPr>
          <p:spPr>
            <a:xfrm>
              <a:off x="4167698" y="3605953"/>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5" name="Google Shape;785;p13"/>
            <p:cNvSpPr/>
            <p:nvPr/>
          </p:nvSpPr>
          <p:spPr>
            <a:xfrm>
              <a:off x="4167698" y="3621110"/>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6" name="Google Shape;786;p13"/>
            <p:cNvSpPr/>
            <p:nvPr/>
          </p:nvSpPr>
          <p:spPr>
            <a:xfrm>
              <a:off x="4167698" y="3637634"/>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7" name="Google Shape;787;p13"/>
            <p:cNvSpPr/>
            <p:nvPr/>
          </p:nvSpPr>
          <p:spPr>
            <a:xfrm>
              <a:off x="3304050" y="3543275"/>
              <a:ext cx="770028" cy="57"/>
            </a:xfrm>
            <a:custGeom>
              <a:avLst/>
              <a:gdLst/>
              <a:ahLst/>
              <a:cxnLst/>
              <a:rect l="l" t="t" r="r" b="b"/>
              <a:pathLst>
                <a:path w="13514" h="1" fill="none" extrusionOk="0">
                  <a:moveTo>
                    <a:pt x="13514" y="0"/>
                  </a:moveTo>
                  <a:lnTo>
                    <a:pt x="1" y="0"/>
                  </a:lnTo>
                </a:path>
              </a:pathLst>
            </a:custGeom>
            <a:noFill/>
            <a:ln w="2200" cap="flat" cmpd="sng">
              <a:solidFill>
                <a:srgbClr val="F8F3E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8" name="Google Shape;788;p13"/>
            <p:cNvSpPr/>
            <p:nvPr/>
          </p:nvSpPr>
          <p:spPr>
            <a:xfrm>
              <a:off x="3907356" y="3443389"/>
              <a:ext cx="105470" cy="79943"/>
            </a:xfrm>
            <a:custGeom>
              <a:avLst/>
              <a:gdLst/>
              <a:ahLst/>
              <a:cxnLst/>
              <a:rect l="l" t="t" r="r" b="b"/>
              <a:pathLst>
                <a:path w="1851" h="1403" extrusionOk="0">
                  <a:moveTo>
                    <a:pt x="1" y="1"/>
                  </a:moveTo>
                  <a:lnTo>
                    <a:pt x="1" y="1403"/>
                  </a:lnTo>
                  <a:lnTo>
                    <a:pt x="1850" y="1403"/>
                  </a:lnTo>
                  <a:lnTo>
                    <a:pt x="1850" y="1"/>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9" name="Google Shape;789;p13"/>
            <p:cNvSpPr/>
            <p:nvPr/>
          </p:nvSpPr>
          <p:spPr>
            <a:xfrm>
              <a:off x="3334363" y="3443389"/>
              <a:ext cx="539999" cy="79943"/>
            </a:xfrm>
            <a:custGeom>
              <a:avLst/>
              <a:gdLst/>
              <a:ahLst/>
              <a:cxnLst/>
              <a:rect l="l" t="t" r="r" b="b"/>
              <a:pathLst>
                <a:path w="9477" h="1403" extrusionOk="0">
                  <a:moveTo>
                    <a:pt x="1" y="1"/>
                  </a:moveTo>
                  <a:lnTo>
                    <a:pt x="1" y="1403"/>
                  </a:lnTo>
                  <a:lnTo>
                    <a:pt x="9477" y="1403"/>
                  </a:lnTo>
                  <a:lnTo>
                    <a:pt x="9477" y="1"/>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0" name="Google Shape;790;p13"/>
            <p:cNvSpPr/>
            <p:nvPr/>
          </p:nvSpPr>
          <p:spPr>
            <a:xfrm>
              <a:off x="4029977" y="3623845"/>
              <a:ext cx="87521" cy="88205"/>
            </a:xfrm>
            <a:custGeom>
              <a:avLst/>
              <a:gdLst/>
              <a:ahLst/>
              <a:cxnLst/>
              <a:rect l="l" t="t" r="r" b="b"/>
              <a:pathLst>
                <a:path w="1536" h="1548" extrusionOk="0">
                  <a:moveTo>
                    <a:pt x="774" y="1"/>
                  </a:moveTo>
                  <a:cubicBezTo>
                    <a:pt x="339" y="1"/>
                    <a:pt x="0" y="351"/>
                    <a:pt x="0" y="774"/>
                  </a:cubicBezTo>
                  <a:cubicBezTo>
                    <a:pt x="0" y="1197"/>
                    <a:pt x="339" y="1548"/>
                    <a:pt x="774" y="1548"/>
                  </a:cubicBezTo>
                  <a:cubicBezTo>
                    <a:pt x="1197" y="1548"/>
                    <a:pt x="1535" y="1197"/>
                    <a:pt x="1535" y="774"/>
                  </a:cubicBezTo>
                  <a:cubicBezTo>
                    <a:pt x="1535"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1" name="Google Shape;791;p13"/>
            <p:cNvSpPr/>
            <p:nvPr/>
          </p:nvSpPr>
          <p:spPr>
            <a:xfrm>
              <a:off x="3722125" y="3623845"/>
              <a:ext cx="87521" cy="88205"/>
            </a:xfrm>
            <a:custGeom>
              <a:avLst/>
              <a:gdLst/>
              <a:ahLst/>
              <a:cxnLst/>
              <a:rect l="l" t="t" r="r" b="b"/>
              <a:pathLst>
                <a:path w="1536" h="1548" extrusionOk="0">
                  <a:moveTo>
                    <a:pt x="774" y="1"/>
                  </a:moveTo>
                  <a:cubicBezTo>
                    <a:pt x="339" y="1"/>
                    <a:pt x="0" y="351"/>
                    <a:pt x="0" y="774"/>
                  </a:cubicBezTo>
                  <a:cubicBezTo>
                    <a:pt x="0" y="1197"/>
                    <a:pt x="339" y="1548"/>
                    <a:pt x="774" y="1548"/>
                  </a:cubicBezTo>
                  <a:cubicBezTo>
                    <a:pt x="1197" y="1548"/>
                    <a:pt x="1535" y="1197"/>
                    <a:pt x="1535" y="774"/>
                  </a:cubicBezTo>
                  <a:cubicBezTo>
                    <a:pt x="1535"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2" name="Google Shape;792;p13"/>
            <p:cNvSpPr/>
            <p:nvPr/>
          </p:nvSpPr>
          <p:spPr>
            <a:xfrm>
              <a:off x="3330204" y="3623845"/>
              <a:ext cx="87578" cy="88205"/>
            </a:xfrm>
            <a:custGeom>
              <a:avLst/>
              <a:gdLst/>
              <a:ahLst/>
              <a:cxnLst/>
              <a:rect l="l" t="t" r="r" b="b"/>
              <a:pathLst>
                <a:path w="1537" h="1548" extrusionOk="0">
                  <a:moveTo>
                    <a:pt x="762" y="1"/>
                  </a:moveTo>
                  <a:cubicBezTo>
                    <a:pt x="339" y="1"/>
                    <a:pt x="1" y="351"/>
                    <a:pt x="1" y="774"/>
                  </a:cubicBezTo>
                  <a:cubicBezTo>
                    <a:pt x="1" y="1197"/>
                    <a:pt x="339" y="1548"/>
                    <a:pt x="762" y="1548"/>
                  </a:cubicBezTo>
                  <a:cubicBezTo>
                    <a:pt x="1186" y="1548"/>
                    <a:pt x="1536" y="1197"/>
                    <a:pt x="1536" y="774"/>
                  </a:cubicBezTo>
                  <a:cubicBezTo>
                    <a:pt x="1536" y="351"/>
                    <a:pt x="1186" y="1"/>
                    <a:pt x="762"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3" name="Google Shape;793;p13"/>
            <p:cNvSpPr/>
            <p:nvPr/>
          </p:nvSpPr>
          <p:spPr>
            <a:xfrm>
              <a:off x="3437668" y="3623845"/>
              <a:ext cx="87521" cy="88205"/>
            </a:xfrm>
            <a:custGeom>
              <a:avLst/>
              <a:gdLst/>
              <a:ahLst/>
              <a:cxnLst/>
              <a:rect l="l" t="t" r="r" b="b"/>
              <a:pathLst>
                <a:path w="1536" h="1548" extrusionOk="0">
                  <a:moveTo>
                    <a:pt x="774" y="1"/>
                  </a:moveTo>
                  <a:cubicBezTo>
                    <a:pt x="339" y="1"/>
                    <a:pt x="1" y="351"/>
                    <a:pt x="1" y="774"/>
                  </a:cubicBezTo>
                  <a:cubicBezTo>
                    <a:pt x="1" y="1197"/>
                    <a:pt x="339" y="1548"/>
                    <a:pt x="774" y="1548"/>
                  </a:cubicBezTo>
                  <a:cubicBezTo>
                    <a:pt x="1197" y="1548"/>
                    <a:pt x="1536" y="1197"/>
                    <a:pt x="1536" y="774"/>
                  </a:cubicBezTo>
                  <a:cubicBezTo>
                    <a:pt x="1536"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4" name="Google Shape;794;p13"/>
            <p:cNvSpPr/>
            <p:nvPr/>
          </p:nvSpPr>
          <p:spPr>
            <a:xfrm>
              <a:off x="3888780" y="3400027"/>
              <a:ext cx="57" cy="256239"/>
            </a:xfrm>
            <a:custGeom>
              <a:avLst/>
              <a:gdLst/>
              <a:ahLst/>
              <a:cxnLst/>
              <a:rect l="l" t="t" r="r" b="b"/>
              <a:pathLst>
                <a:path w="1" h="4497" fill="none" extrusionOk="0">
                  <a:moveTo>
                    <a:pt x="0" y="0"/>
                  </a:moveTo>
                  <a:lnTo>
                    <a:pt x="0" y="4497"/>
                  </a:lnTo>
                </a:path>
              </a:pathLst>
            </a:custGeom>
            <a:solidFill>
              <a:srgbClr val="C27461"/>
            </a:solidFill>
            <a:ln w="2200" cap="flat" cmpd="sng">
              <a:solidFill>
                <a:srgbClr val="C2746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5" name="Google Shape;795;p13"/>
            <p:cNvSpPr/>
            <p:nvPr/>
          </p:nvSpPr>
          <p:spPr>
            <a:xfrm>
              <a:off x="3408723"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6" name="Google Shape;796;p13"/>
            <p:cNvSpPr/>
            <p:nvPr/>
          </p:nvSpPr>
          <p:spPr>
            <a:xfrm>
              <a:off x="3502398"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7" name="Google Shape;797;p13"/>
            <p:cNvSpPr/>
            <p:nvPr/>
          </p:nvSpPr>
          <p:spPr>
            <a:xfrm>
              <a:off x="3594022" y="3443389"/>
              <a:ext cx="57" cy="79943"/>
            </a:xfrm>
            <a:custGeom>
              <a:avLst/>
              <a:gdLst/>
              <a:ahLst/>
              <a:cxnLst/>
              <a:rect l="l" t="t" r="r" b="b"/>
              <a:pathLst>
                <a:path w="1" h="1403" fill="none" extrusionOk="0">
                  <a:moveTo>
                    <a:pt x="0" y="1"/>
                  </a:moveTo>
                  <a:lnTo>
                    <a:pt x="0"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8" name="Google Shape;798;p13"/>
            <p:cNvSpPr/>
            <p:nvPr/>
          </p:nvSpPr>
          <p:spPr>
            <a:xfrm>
              <a:off x="3686957"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9" name="Google Shape;799;p13"/>
            <p:cNvSpPr/>
            <p:nvPr/>
          </p:nvSpPr>
          <p:spPr>
            <a:xfrm>
              <a:off x="3779265"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800" name="Google Shape;800;p13"/>
          <p:cNvSpPr txBox="1"/>
          <p:nvPr/>
        </p:nvSpPr>
        <p:spPr>
          <a:xfrm>
            <a:off x="3343917" y="892767"/>
            <a:ext cx="5800000" cy="5692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2400" b="1" kern="0">
                <a:solidFill>
                  <a:srgbClr val="666666"/>
                </a:solidFill>
                <a:latin typeface="Oxygen"/>
                <a:ea typeface="Oxygen"/>
                <a:cs typeface="Oxygen"/>
                <a:sym typeface="Oxygen"/>
              </a:rPr>
              <a:t>A Business Survival Simulator for NYC</a:t>
            </a:r>
            <a:endParaRPr sz="2400" b="1" kern="0">
              <a:solidFill>
                <a:srgbClr val="666666"/>
              </a:solidFill>
              <a:latin typeface="Oxygen"/>
              <a:ea typeface="Oxygen"/>
              <a:cs typeface="Oxygen"/>
              <a:sym typeface="Oxygen"/>
            </a:endParaRPr>
          </a:p>
        </p:txBody>
      </p:sp>
      <p:pic>
        <p:nvPicPr>
          <p:cNvPr id="801" name="Google Shape;801;p13"/>
          <p:cNvPicPr preferRelativeResize="0"/>
          <p:nvPr/>
        </p:nvPicPr>
        <p:blipFill>
          <a:blip r:embed="rId3">
            <a:alphaModFix/>
          </a:blip>
          <a:stretch>
            <a:fillRect/>
          </a:stretch>
        </p:blipFill>
        <p:spPr>
          <a:xfrm>
            <a:off x="3928587" y="98433"/>
            <a:ext cx="1845781" cy="914267"/>
          </a:xfrm>
          <a:prstGeom prst="rect">
            <a:avLst/>
          </a:prstGeom>
          <a:noFill/>
          <a:ln>
            <a:noFill/>
          </a:ln>
        </p:spPr>
      </p:pic>
      <p:sp>
        <p:nvSpPr>
          <p:cNvPr id="802" name="Google Shape;802;p13"/>
          <p:cNvSpPr txBox="1"/>
          <p:nvPr/>
        </p:nvSpPr>
        <p:spPr>
          <a:xfrm>
            <a:off x="5481400" y="218367"/>
            <a:ext cx="1229200" cy="5692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3200" b="1" kern="0">
                <a:solidFill>
                  <a:srgbClr val="5A3E38"/>
                </a:solidFill>
                <a:latin typeface="Oxygen"/>
                <a:ea typeface="Oxygen"/>
                <a:cs typeface="Oxygen"/>
                <a:sym typeface="Oxygen"/>
              </a:rPr>
              <a:t>or</a:t>
            </a:r>
            <a:endParaRPr sz="3200" b="1" kern="0">
              <a:solidFill>
                <a:srgbClr val="666666"/>
              </a:solidFill>
              <a:latin typeface="Oxygen"/>
              <a:ea typeface="Oxygen"/>
              <a:cs typeface="Oxygen"/>
              <a:sym typeface="Oxygen"/>
            </a:endParaRPr>
          </a:p>
        </p:txBody>
      </p:sp>
      <p:pic>
        <p:nvPicPr>
          <p:cNvPr id="803" name="Google Shape;803;p13"/>
          <p:cNvPicPr preferRelativeResize="0"/>
          <p:nvPr/>
        </p:nvPicPr>
        <p:blipFill rotWithShape="1">
          <a:blip r:embed="rId4">
            <a:alphaModFix/>
          </a:blip>
          <a:srcRect l="9832" t="28463" r="9639" b="31247"/>
          <a:stretch/>
        </p:blipFill>
        <p:spPr>
          <a:xfrm>
            <a:off x="6611834" y="218367"/>
            <a:ext cx="2168300" cy="674400"/>
          </a:xfrm>
          <a:prstGeom prst="rect">
            <a:avLst/>
          </a:prstGeom>
          <a:noFill/>
          <a:ln>
            <a:noFill/>
          </a:ln>
        </p:spPr>
      </p:pic>
      <p:sp>
        <p:nvSpPr>
          <p:cNvPr id="804" name="Google Shape;804;p13"/>
          <p:cNvSpPr txBox="1"/>
          <p:nvPr/>
        </p:nvSpPr>
        <p:spPr>
          <a:xfrm>
            <a:off x="8466000" y="98433"/>
            <a:ext cx="1229200" cy="5692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4400" b="1" kern="0">
                <a:solidFill>
                  <a:srgbClr val="5A3E38"/>
                </a:solidFill>
                <a:latin typeface="Oxygen"/>
                <a:ea typeface="Oxygen"/>
                <a:cs typeface="Oxygen"/>
                <a:sym typeface="Oxygen"/>
              </a:rPr>
              <a:t>?</a:t>
            </a:r>
            <a:endParaRPr sz="4400" b="1" kern="0">
              <a:solidFill>
                <a:srgbClr val="666666"/>
              </a:solidFill>
              <a:latin typeface="Oxygen"/>
              <a:ea typeface="Oxygen"/>
              <a:cs typeface="Oxygen"/>
              <a:sym typeface="Oxygen"/>
            </a:endParaRPr>
          </a:p>
        </p:txBody>
      </p:sp>
      <p:sp>
        <p:nvSpPr>
          <p:cNvPr id="805" name="Google Shape;805;p13"/>
          <p:cNvSpPr txBox="1"/>
          <p:nvPr/>
        </p:nvSpPr>
        <p:spPr>
          <a:xfrm>
            <a:off x="10059993" y="5773517"/>
            <a:ext cx="2132000" cy="569200"/>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n" sz="1733" b="1" kern="0">
                <a:solidFill>
                  <a:srgbClr val="5A3E38"/>
                </a:solidFill>
                <a:latin typeface="Oxygen"/>
                <a:ea typeface="Oxygen"/>
                <a:cs typeface="Oxygen"/>
                <a:sym typeface="Oxygen"/>
              </a:rPr>
              <a:t>Hannah Sun</a:t>
            </a:r>
            <a:endParaRPr sz="1733" b="1" kern="0">
              <a:solidFill>
                <a:srgbClr val="666666"/>
              </a:solidFill>
              <a:latin typeface="Oxygen"/>
              <a:ea typeface="Oxygen"/>
              <a:cs typeface="Oxygen"/>
              <a:sym typeface="Oxygen"/>
            </a:endParaRPr>
          </a:p>
        </p:txBody>
      </p:sp>
      <p:sp>
        <p:nvSpPr>
          <p:cNvPr id="806" name="Google Shape;806;p13"/>
          <p:cNvSpPr txBox="1"/>
          <p:nvPr/>
        </p:nvSpPr>
        <p:spPr>
          <a:xfrm>
            <a:off x="404333" y="1603767"/>
            <a:ext cx="11340000" cy="29820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2000" kern="0">
                <a:solidFill>
                  <a:srgbClr val="5A3E38"/>
                </a:solidFill>
                <a:latin typeface="Oxygen"/>
                <a:ea typeface="Oxygen"/>
                <a:cs typeface="Oxygen"/>
                <a:sym typeface="Oxygen"/>
              </a:rPr>
              <a:t>Walk along the Ave: you’ll see packed shops, empty storefronts, closed businesses. Some areas are busier than others. Why do they survive while others close? </a:t>
            </a:r>
            <a:endParaRPr sz="2000" kern="0">
              <a:solidFill>
                <a:srgbClr val="5A3E38"/>
              </a:solidFill>
              <a:latin typeface="Oxygen"/>
              <a:ea typeface="Oxygen"/>
              <a:cs typeface="Oxygen"/>
              <a:sym typeface="Oxygen"/>
            </a:endParaRPr>
          </a:p>
          <a:p>
            <a:pPr algn="ctr" defTabSz="1219170">
              <a:lnSpc>
                <a:spcPct val="115000"/>
              </a:lnSpc>
              <a:buClr>
                <a:srgbClr val="000000"/>
              </a:buClr>
            </a:pPr>
            <a:r>
              <a:rPr lang="en" sz="2000" b="1" kern="0">
                <a:solidFill>
                  <a:srgbClr val="595959"/>
                </a:solidFill>
                <a:latin typeface="Oxygen"/>
                <a:ea typeface="Oxygen"/>
                <a:cs typeface="Oxygen"/>
                <a:sym typeface="Oxygen"/>
              </a:rPr>
              <a:t>Can neighborhood conditions be used to estimate business survival?</a:t>
            </a:r>
            <a:endParaRPr sz="2000" b="1" kern="0">
              <a:solidFill>
                <a:srgbClr val="595959"/>
              </a:solidFill>
              <a:latin typeface="Oxygen"/>
              <a:ea typeface="Oxygen"/>
              <a:cs typeface="Oxygen"/>
              <a:sym typeface="Oxygen"/>
            </a:endParaRPr>
          </a:p>
          <a:p>
            <a:pPr algn="ctr" defTabSz="1219170">
              <a:buClr>
                <a:srgbClr val="000000"/>
              </a:buClr>
            </a:pPr>
            <a:endParaRPr sz="2000" kern="0">
              <a:solidFill>
                <a:srgbClr val="5A3E38"/>
              </a:solidFill>
              <a:latin typeface="Oxygen"/>
              <a:ea typeface="Oxygen"/>
              <a:cs typeface="Oxygen"/>
              <a:sym typeface="Oxygen"/>
            </a:endParaRPr>
          </a:p>
          <a:p>
            <a:pPr defTabSz="1219170">
              <a:lnSpc>
                <a:spcPct val="115000"/>
              </a:lnSpc>
              <a:buClr>
                <a:srgbClr val="000000"/>
              </a:buClr>
            </a:pPr>
            <a:r>
              <a:rPr lang="en" sz="2000" b="1" kern="0">
                <a:solidFill>
                  <a:srgbClr val="5A3E38"/>
                </a:solidFill>
                <a:latin typeface="Oxygen"/>
                <a:ea typeface="Oxygen"/>
                <a:cs typeface="Oxygen"/>
                <a:sym typeface="Oxygen"/>
              </a:rPr>
              <a:t>Data Sources</a:t>
            </a:r>
            <a:r>
              <a:rPr lang="en" sz="2000" kern="0">
                <a:solidFill>
                  <a:srgbClr val="5A3E38"/>
                </a:solidFill>
                <a:latin typeface="Oxygen"/>
                <a:ea typeface="Oxygen"/>
                <a:cs typeface="Oxygen"/>
                <a:sym typeface="Oxygen"/>
              </a:rPr>
              <a:t> (</a:t>
            </a:r>
            <a:r>
              <a:rPr lang="en" sz="2000" u="sng" kern="0">
                <a:solidFill>
                  <a:srgbClr val="0097A7"/>
                </a:solidFill>
                <a:latin typeface="Oxygen"/>
                <a:ea typeface="Oxygen"/>
                <a:cs typeface="Oxygen"/>
                <a:sym typeface="Oxygen"/>
                <a:hlinkClick r:id="rId5"/>
              </a:rPr>
              <a:t>data.cityofnewyork.us</a:t>
            </a:r>
            <a:r>
              <a:rPr lang="en" sz="2000" kern="0">
                <a:solidFill>
                  <a:srgbClr val="5A3E38"/>
                </a:solidFill>
                <a:latin typeface="Oxygen"/>
                <a:ea typeface="Oxygen"/>
                <a:cs typeface="Oxygen"/>
                <a:sym typeface="Oxygen"/>
              </a:rPr>
              <a:t>): </a:t>
            </a:r>
            <a:endParaRPr sz="2000" kern="0">
              <a:solidFill>
                <a:srgbClr val="5A3E38"/>
              </a:solidFill>
              <a:latin typeface="Oxygen"/>
              <a:ea typeface="Oxygen"/>
              <a:cs typeface="Oxygen"/>
              <a:sym typeface="Oxygen"/>
            </a:endParaRPr>
          </a:p>
          <a:p>
            <a:pPr marL="761981" lvl="1" indent="-431789" defTabSz="1219170">
              <a:lnSpc>
                <a:spcPct val="115000"/>
              </a:lnSpc>
              <a:buClr>
                <a:srgbClr val="000000"/>
              </a:buClr>
              <a:buSzPts val="1500"/>
              <a:buFont typeface="Oxygen"/>
              <a:buChar char="○"/>
            </a:pPr>
            <a:r>
              <a:rPr lang="en" sz="2000" b="1" kern="0">
                <a:solidFill>
                  <a:srgbClr val="073763"/>
                </a:solidFill>
                <a:uFill>
                  <a:noFill/>
                </a:uFill>
                <a:latin typeface="Oxygen"/>
                <a:ea typeface="Oxygen"/>
                <a:cs typeface="Oxygen"/>
                <a:sym typeface="Oxygen"/>
                <a:hlinkClick r:id="rId6">
                  <a:extLst>
                    <a:ext uri="{A12FA001-AC4F-418D-AE19-62706E023703}">
                      <ahyp:hlinkClr xmlns:ahyp="http://schemas.microsoft.com/office/drawing/2018/hyperlinkcolor" val="tx"/>
                    </a:ext>
                  </a:extLst>
                </a:hlinkClick>
              </a:rPr>
              <a:t>NYC Issued Business Licenses</a:t>
            </a:r>
            <a:r>
              <a:rPr lang="en" sz="2000" b="1" kern="0">
                <a:solidFill>
                  <a:srgbClr val="5A3E38"/>
                </a:solidFill>
                <a:latin typeface="Oxygen"/>
                <a:ea typeface="Oxygen"/>
                <a:cs typeface="Oxygen"/>
                <a:sym typeface="Oxygen"/>
              </a:rPr>
              <a:t>: </a:t>
            </a:r>
            <a:r>
              <a:rPr lang="en" sz="2000" kern="0">
                <a:solidFill>
                  <a:srgbClr val="5A3E38"/>
                </a:solidFill>
                <a:latin typeface="Oxygen"/>
                <a:ea typeface="Oxygen"/>
                <a:cs typeface="Oxygen"/>
                <a:sym typeface="Oxygen"/>
              </a:rPr>
              <a:t>regularly updated with business category, location, license issue and expiration date</a:t>
            </a:r>
            <a:endParaRPr sz="2000" kern="0">
              <a:solidFill>
                <a:srgbClr val="5A3E38"/>
              </a:solidFill>
              <a:latin typeface="Oxygen"/>
              <a:ea typeface="Oxygen"/>
              <a:cs typeface="Oxygen"/>
              <a:sym typeface="Oxygen"/>
            </a:endParaRPr>
          </a:p>
          <a:p>
            <a:pPr marL="761981" lvl="1" indent="-431789" defTabSz="1219170">
              <a:lnSpc>
                <a:spcPct val="115000"/>
              </a:lnSpc>
              <a:buClr>
                <a:srgbClr val="5A3E38"/>
              </a:buClr>
              <a:buSzPts val="1500"/>
              <a:buFont typeface="Oxygen"/>
              <a:buChar char="○"/>
            </a:pPr>
            <a:r>
              <a:rPr lang="en" sz="2000" b="1" kern="0">
                <a:solidFill>
                  <a:srgbClr val="073763"/>
                </a:solidFill>
                <a:uFill>
                  <a:noFill/>
                </a:uFill>
                <a:latin typeface="Oxygen"/>
                <a:ea typeface="Oxygen"/>
                <a:cs typeface="Oxygen"/>
                <a:sym typeface="Oxygen"/>
                <a:hlinkClick r:id="rId7">
                  <a:extLst>
                    <a:ext uri="{A12FA001-AC4F-418D-AE19-62706E023703}">
                      <ahyp:hlinkClr xmlns:ahyp="http://schemas.microsoft.com/office/drawing/2018/hyperlinkcolor" val="tx"/>
                    </a:ext>
                  </a:extLst>
                </a:hlinkClick>
              </a:rPr>
              <a:t>NYC 311 Service Requests</a:t>
            </a:r>
            <a:r>
              <a:rPr lang="en" sz="2000" b="1" kern="0">
                <a:solidFill>
                  <a:srgbClr val="5A3E38"/>
                </a:solidFill>
                <a:latin typeface="Oxygen"/>
                <a:ea typeface="Oxygen"/>
                <a:cs typeface="Oxygen"/>
                <a:sym typeface="Oxygen"/>
              </a:rPr>
              <a:t> (2020 to present): </a:t>
            </a:r>
            <a:r>
              <a:rPr lang="en" sz="2000" kern="0">
                <a:solidFill>
                  <a:srgbClr val="5A3E38"/>
                </a:solidFill>
                <a:latin typeface="Oxygen"/>
                <a:ea typeface="Oxygen"/>
                <a:cs typeface="Oxygen"/>
                <a:sym typeface="Oxygen"/>
              </a:rPr>
              <a:t>resident-reported neighborhood complaint type, time, location</a:t>
            </a:r>
            <a:endParaRPr sz="2000" kern="0">
              <a:solidFill>
                <a:srgbClr val="5A3E38"/>
              </a:solidFill>
              <a:latin typeface="Oxygen"/>
              <a:ea typeface="Oxygen"/>
              <a:cs typeface="Oxygen"/>
              <a:sym typeface="Oxygen"/>
            </a:endParaRPr>
          </a:p>
        </p:txBody>
      </p:sp>
      <p:sp>
        <p:nvSpPr>
          <p:cNvPr id="807" name="Google Shape;807;p13"/>
          <p:cNvSpPr txBox="1"/>
          <p:nvPr/>
        </p:nvSpPr>
        <p:spPr>
          <a:xfrm>
            <a:off x="6292400" y="4819834"/>
            <a:ext cx="5151200" cy="907003"/>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1867" b="1" kern="0">
                <a:solidFill>
                  <a:srgbClr val="5A3E38"/>
                </a:solidFill>
                <a:latin typeface="Oxygen"/>
                <a:ea typeface="Oxygen"/>
                <a:cs typeface="Oxygen"/>
                <a:sym typeface="Oxygen"/>
              </a:rPr>
              <a:t>Project Type: Tool Project - estimated probability of surviving past 3 years, 5, etc.</a:t>
            </a:r>
            <a:endParaRPr sz="1867" kern="0">
              <a:solidFill>
                <a:srgbClr val="000000"/>
              </a:solidFill>
              <a:latin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1059-1B96-3161-47BA-C08FF09E7589}"/>
              </a:ext>
            </a:extLst>
          </p:cNvPr>
          <p:cNvSpPr>
            <a:spLocks noGrp="1"/>
          </p:cNvSpPr>
          <p:nvPr>
            <p:ph type="title"/>
          </p:nvPr>
        </p:nvSpPr>
        <p:spPr/>
        <p:txBody>
          <a:bodyPr/>
          <a:lstStyle/>
          <a:p>
            <a:r>
              <a:rPr lang="en-US" dirty="0"/>
              <a:t>Examining IMDb Trends – Daniel Yan</a:t>
            </a:r>
          </a:p>
        </p:txBody>
      </p:sp>
      <p:sp>
        <p:nvSpPr>
          <p:cNvPr id="3" name="Content Placeholder 2">
            <a:extLst>
              <a:ext uri="{FF2B5EF4-FFF2-40B4-BE49-F238E27FC236}">
                <a16:creationId xmlns:a16="http://schemas.microsoft.com/office/drawing/2014/main" id="{8F691285-9C50-E9AB-359A-8B5FF77BA430}"/>
              </a:ext>
            </a:extLst>
          </p:cNvPr>
          <p:cNvSpPr>
            <a:spLocks noGrp="1"/>
          </p:cNvSpPr>
          <p:nvPr>
            <p:ph idx="1"/>
          </p:nvPr>
        </p:nvSpPr>
        <p:spPr/>
        <p:txBody>
          <a:bodyPr/>
          <a:lstStyle/>
          <a:p>
            <a:pPr marL="0" indent="0">
              <a:buNone/>
            </a:pPr>
            <a:r>
              <a:rPr lang="en-US" dirty="0"/>
              <a:t>Data: </a:t>
            </a:r>
            <a:r>
              <a:rPr lang="en-US" dirty="0">
                <a:hlinkClick r:id="rId2"/>
              </a:rPr>
              <a:t>https://developer.imdb.com/non-commercial-datasets/</a:t>
            </a:r>
            <a:r>
              <a:rPr lang="en-US" dirty="0"/>
              <a:t> </a:t>
            </a:r>
          </a:p>
          <a:p>
            <a:pPr marL="0" indent="0">
              <a:buNone/>
            </a:pPr>
            <a:endParaRPr lang="en-US" dirty="0"/>
          </a:p>
          <a:p>
            <a:pPr marL="0" indent="0">
              <a:buNone/>
            </a:pPr>
            <a:r>
              <a:rPr lang="en-US" dirty="0"/>
              <a:t>IMDb provides a list of datasets with a lot of information available on the site with metrics &amp; information about media hosted. Let’s examine how different genres’ popularity changes &amp; examine whether score inflation is an </a:t>
            </a:r>
            <a:r>
              <a:rPr lang="en-US"/>
              <a:t>actual phenomenon on the website.</a:t>
            </a:r>
            <a:endParaRPr lang="en-US" dirty="0"/>
          </a:p>
        </p:txBody>
      </p:sp>
    </p:spTree>
    <p:extLst>
      <p:ext uri="{BB962C8B-B14F-4D97-AF65-F5344CB8AC3E}">
        <p14:creationId xmlns:p14="http://schemas.microsoft.com/office/powerpoint/2010/main" val="1549478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415600" y="187733"/>
            <a:ext cx="11360800" cy="763600"/>
          </a:xfrm>
          <a:prstGeom prst="rect">
            <a:avLst/>
          </a:prstGeom>
        </p:spPr>
        <p:txBody>
          <a:bodyPr spcFirstLastPara="1" wrap="square" lIns="121900" tIns="121900" rIns="121900" bIns="121900" anchor="t" anchorCtr="0">
            <a:noAutofit/>
          </a:bodyPr>
          <a:lstStyle/>
          <a:p>
            <a:pPr>
              <a:buSzPts val="990"/>
            </a:pPr>
            <a:r>
              <a:rPr lang="en" sz="3093" b="1"/>
              <a:t>Early Warning Signals from Aviation Near-Miss Narratives</a:t>
            </a:r>
            <a:endParaRPr sz="3093" b="1"/>
          </a:p>
        </p:txBody>
      </p:sp>
      <p:sp>
        <p:nvSpPr>
          <p:cNvPr id="60" name="Google Shape;60;p13"/>
          <p:cNvSpPr txBox="1">
            <a:spLocks noGrp="1"/>
          </p:cNvSpPr>
          <p:nvPr>
            <p:ph type="body" idx="1"/>
          </p:nvPr>
        </p:nvSpPr>
        <p:spPr>
          <a:xfrm>
            <a:off x="415600" y="1479664"/>
            <a:ext cx="8973600" cy="5167835"/>
          </a:xfrm>
          <a:prstGeom prst="rect">
            <a:avLst/>
          </a:prstGeom>
        </p:spPr>
        <p:txBody>
          <a:bodyPr spcFirstLastPara="1" wrap="square" lIns="121900" tIns="121900" rIns="121900" bIns="121900" anchor="t" anchorCtr="0">
            <a:normAutofit/>
          </a:bodyPr>
          <a:lstStyle/>
          <a:p>
            <a:pPr marL="0" indent="0">
              <a:buNone/>
            </a:pPr>
            <a:r>
              <a:rPr lang="en" sz="1867" b="1" dirty="0">
                <a:solidFill>
                  <a:schemeClr val="dk1"/>
                </a:solidFill>
              </a:rPr>
              <a:t>Anna Tender</a:t>
            </a:r>
            <a:endParaRPr sz="1867" b="1" dirty="0">
              <a:solidFill>
                <a:schemeClr val="dk1"/>
              </a:solidFill>
            </a:endParaRPr>
          </a:p>
          <a:p>
            <a:pPr marL="0" indent="0">
              <a:spcBef>
                <a:spcPts val="1600"/>
              </a:spcBef>
              <a:buNone/>
            </a:pPr>
            <a:r>
              <a:rPr lang="en" sz="1867" i="1" dirty="0"/>
              <a:t>Project Output: Research &amp; Analytics Tool</a:t>
            </a:r>
            <a:endParaRPr i="1" dirty="0"/>
          </a:p>
          <a:p>
            <a:pPr marL="0" indent="0">
              <a:spcBef>
                <a:spcPts val="1600"/>
              </a:spcBef>
              <a:buNone/>
            </a:pPr>
            <a:r>
              <a:rPr lang="en" b="1" dirty="0"/>
              <a:t>NASA ASRS: </a:t>
            </a:r>
            <a:r>
              <a:rPr lang="en" dirty="0"/>
              <a:t>Voluntary aviation safety; report narratives; near-misses, coded fields (phase of flight, anomaly type, reporter role)</a:t>
            </a:r>
            <a:endParaRPr dirty="0"/>
          </a:p>
          <a:p>
            <a:pPr marL="0" indent="0">
              <a:spcBef>
                <a:spcPts val="1600"/>
              </a:spcBef>
              <a:buNone/>
            </a:pPr>
            <a:r>
              <a:rPr lang="en" b="1" dirty="0"/>
              <a:t>NTSB accident &amp; incident data: </a:t>
            </a:r>
            <a:r>
              <a:rPr lang="en" dirty="0"/>
              <a:t>Occurrence categories; Event dates and outcomes</a:t>
            </a:r>
            <a:endParaRPr dirty="0"/>
          </a:p>
          <a:p>
            <a:pPr>
              <a:spcBef>
                <a:spcPts val="1600"/>
              </a:spcBef>
            </a:pPr>
            <a:r>
              <a:rPr lang="en" dirty="0"/>
              <a:t>Analyze aviation safety narratives to detect emerging aviation hazards</a:t>
            </a:r>
            <a:endParaRPr dirty="0"/>
          </a:p>
          <a:p>
            <a:r>
              <a:rPr lang="en" dirty="0"/>
              <a:t>Group narratives using NLP clustering</a:t>
            </a:r>
            <a:endParaRPr dirty="0"/>
          </a:p>
          <a:p>
            <a:r>
              <a:rPr lang="en" dirty="0"/>
              <a:t>Compare hazard trends to official accident and incident data</a:t>
            </a:r>
            <a:endParaRPr dirty="0"/>
          </a:p>
          <a:p>
            <a:r>
              <a:rPr lang="en" dirty="0"/>
              <a:t>Test whether increases in near-miss reports precede formal accident and incident outcomes</a:t>
            </a:r>
            <a:endParaRPr dirty="0"/>
          </a:p>
        </p:txBody>
      </p:sp>
      <p:pic>
        <p:nvPicPr>
          <p:cNvPr id="61" name="Google Shape;61;p13" descr="a penguin wearing goggles and a scarf is sitting on top of a plane (Provided by Tenor)"/>
          <p:cNvPicPr preferRelativeResize="0"/>
          <p:nvPr/>
        </p:nvPicPr>
        <p:blipFill>
          <a:blip r:embed="rId3">
            <a:alphaModFix/>
          </a:blip>
          <a:stretch>
            <a:fillRect/>
          </a:stretch>
        </p:blipFill>
        <p:spPr>
          <a:xfrm>
            <a:off x="9464667" y="885301"/>
            <a:ext cx="1882367" cy="1882367"/>
          </a:xfrm>
          <a:prstGeom prst="rect">
            <a:avLst/>
          </a:prstGeom>
          <a:noFill/>
          <a:ln>
            <a:noFill/>
          </a:ln>
          <a:effectLst>
            <a:outerShdw blurRad="57150" dist="19050" dir="5400000" algn="bl" rotWithShape="0">
              <a:srgbClr val="000000">
                <a:alpha val="50000"/>
              </a:srgbClr>
            </a:outerShdw>
          </a:effectLst>
        </p:spPr>
      </p:pic>
      <p:pic>
        <p:nvPicPr>
          <p:cNvPr id="62" name="Google Shape;62;p13" descr="Airplane (Provided by Getty Images)"/>
          <p:cNvPicPr preferRelativeResize="0"/>
          <p:nvPr/>
        </p:nvPicPr>
        <p:blipFill>
          <a:blip r:embed="rId4">
            <a:alphaModFix/>
          </a:blip>
          <a:stretch>
            <a:fillRect/>
          </a:stretch>
        </p:blipFill>
        <p:spPr>
          <a:xfrm>
            <a:off x="9582933" y="3556833"/>
            <a:ext cx="2396403" cy="270553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FF6E3"/>
            </a:gs>
            <a:gs pos="100000">
              <a:srgbClr val="FFE5AE"/>
            </a:gs>
          </a:gsLst>
          <a:lin ang="2700000" scaled="0"/>
        </a:gradFill>
        <a:effectLst/>
      </p:bgPr>
    </p:bg>
    <p:spTree>
      <p:nvGrpSpPr>
        <p:cNvPr id="1" name="Shape 83"/>
        <p:cNvGrpSpPr/>
        <p:nvPr/>
      </p:nvGrpSpPr>
      <p:grpSpPr>
        <a:xfrm>
          <a:off x="0" y="0"/>
          <a:ext cx="0" cy="0"/>
          <a:chOff x="0" y="0"/>
          <a:chExt cx="0" cy="0"/>
        </a:xfrm>
      </p:grpSpPr>
      <p:grpSp>
        <p:nvGrpSpPr>
          <p:cNvPr id="84" name="Google Shape;84;p1"/>
          <p:cNvGrpSpPr/>
          <p:nvPr/>
        </p:nvGrpSpPr>
        <p:grpSpPr>
          <a:xfrm>
            <a:off x="-574161" y="-3930251"/>
            <a:ext cx="13340322" cy="13301968"/>
            <a:chOff x="0" y="0"/>
            <a:chExt cx="26680644" cy="26603936"/>
          </a:xfrm>
        </p:grpSpPr>
        <p:sp>
          <p:nvSpPr>
            <p:cNvPr id="85" name="Google Shape;85;p1"/>
            <p:cNvSpPr/>
            <p:nvPr/>
          </p:nvSpPr>
          <p:spPr>
            <a:xfrm>
              <a:off x="0" y="0"/>
              <a:ext cx="13914250" cy="26603936"/>
            </a:xfrm>
            <a:custGeom>
              <a:avLst/>
              <a:gdLst/>
              <a:ahLst/>
              <a:cxnLst/>
              <a:rect l="l" t="t" r="r" b="b"/>
              <a:pathLst>
                <a:path w="13914250" h="26603936" extrusionOk="0">
                  <a:moveTo>
                    <a:pt x="0" y="0"/>
                  </a:moveTo>
                  <a:lnTo>
                    <a:pt x="13914250" y="0"/>
                  </a:lnTo>
                  <a:lnTo>
                    <a:pt x="13914250" y="26603936"/>
                  </a:lnTo>
                  <a:lnTo>
                    <a:pt x="0" y="26603936"/>
                  </a:lnTo>
                  <a:lnTo>
                    <a:pt x="0" y="0"/>
                  </a:lnTo>
                  <a:close/>
                </a:path>
              </a:pathLst>
            </a:custGeom>
            <a:blipFill rotWithShape="1">
              <a:blip r:embed="rId3">
                <a:alphaModFix amt="6000"/>
              </a:blip>
              <a:stretch>
                <a:fillRect r="-91197"/>
              </a:stretch>
            </a:blipFill>
            <a:ln>
              <a:noFill/>
            </a:ln>
          </p:spPr>
          <p:txBody>
            <a:bodyPr/>
            <a:lstStyle/>
            <a:p>
              <a:endParaRPr lang="en-US"/>
            </a:p>
          </p:txBody>
        </p:sp>
        <p:sp>
          <p:nvSpPr>
            <p:cNvPr id="86" name="Google Shape;86;p1"/>
            <p:cNvSpPr/>
            <p:nvPr/>
          </p:nvSpPr>
          <p:spPr>
            <a:xfrm>
              <a:off x="13914250" y="0"/>
              <a:ext cx="12766394" cy="26603936"/>
            </a:xfrm>
            <a:custGeom>
              <a:avLst/>
              <a:gdLst/>
              <a:ahLst/>
              <a:cxnLst/>
              <a:rect l="l" t="t" r="r" b="b"/>
              <a:pathLst>
                <a:path w="12766394" h="26603936" extrusionOk="0">
                  <a:moveTo>
                    <a:pt x="0" y="0"/>
                  </a:moveTo>
                  <a:lnTo>
                    <a:pt x="12766395" y="0"/>
                  </a:lnTo>
                  <a:lnTo>
                    <a:pt x="12766395" y="26603936"/>
                  </a:lnTo>
                  <a:lnTo>
                    <a:pt x="0" y="26603936"/>
                  </a:lnTo>
                  <a:lnTo>
                    <a:pt x="0" y="0"/>
                  </a:lnTo>
                  <a:close/>
                </a:path>
              </a:pathLst>
            </a:custGeom>
            <a:blipFill rotWithShape="1">
              <a:blip r:embed="rId3">
                <a:alphaModFix amt="6000"/>
              </a:blip>
              <a:stretch>
                <a:fillRect l="-108385"/>
              </a:stretch>
            </a:blipFill>
            <a:ln>
              <a:noFill/>
            </a:ln>
          </p:spPr>
          <p:txBody>
            <a:bodyPr/>
            <a:lstStyle/>
            <a:p>
              <a:endParaRPr lang="en-US"/>
            </a:p>
          </p:txBody>
        </p:sp>
      </p:grpSp>
      <p:sp>
        <p:nvSpPr>
          <p:cNvPr id="87" name="Google Shape;87;p1"/>
          <p:cNvSpPr/>
          <p:nvPr/>
        </p:nvSpPr>
        <p:spPr>
          <a:xfrm rot="622908">
            <a:off x="9087336" y="-1183539"/>
            <a:ext cx="3797840" cy="3323109"/>
          </a:xfrm>
          <a:custGeom>
            <a:avLst/>
            <a:gdLst/>
            <a:ahLst/>
            <a:cxnLst/>
            <a:rect l="l" t="t" r="r" b="b"/>
            <a:pathLst>
              <a:path w="5703305" h="4990391" extrusionOk="0">
                <a:moveTo>
                  <a:pt x="0" y="0"/>
                </a:moveTo>
                <a:lnTo>
                  <a:pt x="5703305" y="0"/>
                </a:lnTo>
                <a:lnTo>
                  <a:pt x="5703305" y="4990392"/>
                </a:lnTo>
                <a:lnTo>
                  <a:pt x="0" y="4990392"/>
                </a:lnTo>
                <a:lnTo>
                  <a:pt x="0" y="0"/>
                </a:lnTo>
                <a:close/>
              </a:path>
            </a:pathLst>
          </a:custGeom>
          <a:blipFill rotWithShape="1">
            <a:blip r:embed="rId4">
              <a:alphaModFix/>
            </a:blip>
            <a:stretch>
              <a:fillRect/>
            </a:stretch>
          </a:blipFill>
          <a:ln>
            <a:noFill/>
          </a:ln>
        </p:spPr>
        <p:txBody>
          <a:bodyPr/>
          <a:lstStyle/>
          <a:p>
            <a:endParaRPr lang="en-US"/>
          </a:p>
        </p:txBody>
      </p:sp>
      <p:grpSp>
        <p:nvGrpSpPr>
          <p:cNvPr id="88" name="Google Shape;88;p1"/>
          <p:cNvGrpSpPr/>
          <p:nvPr/>
        </p:nvGrpSpPr>
        <p:grpSpPr>
          <a:xfrm>
            <a:off x="-5980164" y="5622247"/>
            <a:ext cx="23695135" cy="2102426"/>
            <a:chOff x="0" y="-30127"/>
            <a:chExt cx="1298038" cy="115173"/>
          </a:xfrm>
        </p:grpSpPr>
        <p:sp>
          <p:nvSpPr>
            <p:cNvPr id="89" name="Google Shape;89;p1"/>
            <p:cNvSpPr/>
            <p:nvPr/>
          </p:nvSpPr>
          <p:spPr>
            <a:xfrm>
              <a:off x="0" y="0"/>
              <a:ext cx="1298038" cy="85046"/>
            </a:xfrm>
            <a:custGeom>
              <a:avLst/>
              <a:gdLst/>
              <a:ahLst/>
              <a:cxnLst/>
              <a:rect l="l" t="t" r="r" b="b"/>
              <a:pathLst>
                <a:path w="1298038" h="85046" extrusionOk="0">
                  <a:moveTo>
                    <a:pt x="649019" y="0"/>
                  </a:moveTo>
                  <a:cubicBezTo>
                    <a:pt x="290576" y="0"/>
                    <a:pt x="0" y="19038"/>
                    <a:pt x="0" y="42523"/>
                  </a:cubicBezTo>
                  <a:cubicBezTo>
                    <a:pt x="0" y="66008"/>
                    <a:pt x="290576" y="85046"/>
                    <a:pt x="649019" y="85046"/>
                  </a:cubicBezTo>
                  <a:cubicBezTo>
                    <a:pt x="1007462" y="85046"/>
                    <a:pt x="1298038" y="66008"/>
                    <a:pt x="1298038" y="42523"/>
                  </a:cubicBezTo>
                  <a:cubicBezTo>
                    <a:pt x="1298038" y="19038"/>
                    <a:pt x="1007462" y="0"/>
                    <a:pt x="649019" y="0"/>
                  </a:cubicBezTo>
                  <a:close/>
                </a:path>
              </a:pathLst>
            </a:custGeom>
            <a:solidFill>
              <a:srgbClr val="E6551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0" name="Google Shape;90;p1"/>
            <p:cNvSpPr txBox="1"/>
            <p:nvPr/>
          </p:nvSpPr>
          <p:spPr>
            <a:xfrm>
              <a:off x="121691" y="-30127"/>
              <a:ext cx="1054656" cy="107200"/>
            </a:xfrm>
            <a:prstGeom prst="rect">
              <a:avLst/>
            </a:prstGeom>
            <a:noFill/>
            <a:ln>
              <a:noFill/>
            </a:ln>
          </p:spPr>
          <p:txBody>
            <a:bodyPr spcFirstLastPara="1" wrap="square" lIns="33867" tIns="33867" rIns="33867" bIns="33867" anchor="ctr" anchorCtr="0">
              <a:noAutofit/>
            </a:bodyPr>
            <a:lstStyle/>
            <a:p>
              <a:pPr algn="ctr" defTabSz="609630">
                <a:lnSpc>
                  <a:spcPct val="147722"/>
                </a:lnSpc>
                <a:buClr>
                  <a:srgbClr val="000000"/>
                </a:buClr>
              </a:pPr>
              <a:endParaRPr sz="1200" kern="0">
                <a:solidFill>
                  <a:srgbClr val="000000"/>
                </a:solidFill>
                <a:latin typeface="Calibri"/>
                <a:ea typeface="Calibri"/>
                <a:cs typeface="Calibri"/>
                <a:sym typeface="Calibri"/>
              </a:endParaRPr>
            </a:p>
          </p:txBody>
        </p:sp>
      </p:grpSp>
      <p:sp>
        <p:nvSpPr>
          <p:cNvPr id="91" name="Google Shape;91;p1"/>
          <p:cNvSpPr txBox="1"/>
          <p:nvPr/>
        </p:nvSpPr>
        <p:spPr>
          <a:xfrm>
            <a:off x="425600" y="210300"/>
            <a:ext cx="9534200" cy="910057"/>
          </a:xfrm>
          <a:prstGeom prst="rect">
            <a:avLst/>
          </a:prstGeom>
          <a:noFill/>
          <a:ln>
            <a:noFill/>
          </a:ln>
        </p:spPr>
        <p:txBody>
          <a:bodyPr spcFirstLastPara="1" wrap="square" lIns="0" tIns="0" rIns="0" bIns="0" anchor="t" anchorCtr="0">
            <a:spAutoFit/>
          </a:bodyPr>
          <a:lstStyle/>
          <a:p>
            <a:pPr defTabSz="609630">
              <a:lnSpc>
                <a:spcPct val="139994"/>
              </a:lnSpc>
              <a:buClr>
                <a:srgbClr val="000000"/>
              </a:buClr>
            </a:pPr>
            <a:r>
              <a:rPr lang="en-US" sz="4224" kern="0">
                <a:solidFill>
                  <a:srgbClr val="E65517"/>
                </a:solidFill>
                <a:latin typeface="Gravitas One"/>
                <a:ea typeface="Gravitas One"/>
                <a:cs typeface="Gravitas One"/>
                <a:sym typeface="Gravitas One"/>
              </a:rPr>
              <a:t>FOOD DESERT PROJECT</a:t>
            </a:r>
            <a:endParaRPr sz="133" kern="0">
              <a:solidFill>
                <a:srgbClr val="000000"/>
              </a:solidFill>
              <a:latin typeface="Gravitas One"/>
              <a:ea typeface="Gravitas One"/>
              <a:cs typeface="Gravitas One"/>
              <a:sym typeface="Gravitas One"/>
            </a:endParaRPr>
          </a:p>
        </p:txBody>
      </p:sp>
      <p:sp>
        <p:nvSpPr>
          <p:cNvPr id="92" name="Google Shape;92;p1"/>
          <p:cNvSpPr/>
          <p:nvPr/>
        </p:nvSpPr>
        <p:spPr>
          <a:xfrm rot="1079797">
            <a:off x="8962398" y="1414144"/>
            <a:ext cx="2952873" cy="2258948"/>
          </a:xfrm>
          <a:custGeom>
            <a:avLst/>
            <a:gdLst/>
            <a:ahLst/>
            <a:cxnLst/>
            <a:rect l="l" t="t" r="r" b="b"/>
            <a:pathLst>
              <a:path w="4429310" h="3388422" extrusionOk="0">
                <a:moveTo>
                  <a:pt x="0" y="0"/>
                </a:moveTo>
                <a:lnTo>
                  <a:pt x="4429311" y="0"/>
                </a:lnTo>
                <a:lnTo>
                  <a:pt x="4429311" y="3388422"/>
                </a:lnTo>
                <a:lnTo>
                  <a:pt x="0" y="3388422"/>
                </a:lnTo>
                <a:lnTo>
                  <a:pt x="0" y="0"/>
                </a:lnTo>
                <a:close/>
              </a:path>
            </a:pathLst>
          </a:custGeom>
          <a:blipFill rotWithShape="1">
            <a:blip r:embed="rId5">
              <a:alphaModFix/>
            </a:blip>
            <a:stretch>
              <a:fillRect/>
            </a:stretch>
          </a:blipFill>
          <a:ln>
            <a:noFill/>
          </a:ln>
        </p:spPr>
        <p:txBody>
          <a:bodyPr/>
          <a:lstStyle/>
          <a:p>
            <a:endParaRPr lang="en-US"/>
          </a:p>
        </p:txBody>
      </p:sp>
      <p:sp>
        <p:nvSpPr>
          <p:cNvPr id="93" name="Google Shape;93;p1"/>
          <p:cNvSpPr/>
          <p:nvPr/>
        </p:nvSpPr>
        <p:spPr>
          <a:xfrm rot="1624665">
            <a:off x="9589948" y="5054262"/>
            <a:ext cx="2295657" cy="906785"/>
          </a:xfrm>
          <a:custGeom>
            <a:avLst/>
            <a:gdLst/>
            <a:ahLst/>
            <a:cxnLst/>
            <a:rect l="l" t="t" r="r" b="b"/>
            <a:pathLst>
              <a:path w="3444994" h="1360773" extrusionOk="0">
                <a:moveTo>
                  <a:pt x="0" y="0"/>
                </a:moveTo>
                <a:lnTo>
                  <a:pt x="3444994" y="0"/>
                </a:lnTo>
                <a:lnTo>
                  <a:pt x="3444994" y="1360772"/>
                </a:lnTo>
                <a:lnTo>
                  <a:pt x="0" y="1360772"/>
                </a:lnTo>
                <a:lnTo>
                  <a:pt x="0" y="0"/>
                </a:lnTo>
                <a:close/>
              </a:path>
            </a:pathLst>
          </a:custGeom>
          <a:blipFill rotWithShape="1">
            <a:blip r:embed="rId6">
              <a:alphaModFix/>
            </a:blip>
            <a:stretch>
              <a:fillRect/>
            </a:stretch>
          </a:blipFill>
          <a:ln>
            <a:noFill/>
          </a:ln>
        </p:spPr>
        <p:txBody>
          <a:bodyPr/>
          <a:lstStyle/>
          <a:p>
            <a:endParaRPr lang="en-US"/>
          </a:p>
        </p:txBody>
      </p:sp>
      <p:sp>
        <p:nvSpPr>
          <p:cNvPr id="94" name="Google Shape;94;p1"/>
          <p:cNvSpPr txBox="1"/>
          <p:nvPr/>
        </p:nvSpPr>
        <p:spPr>
          <a:xfrm>
            <a:off x="278358" y="1138781"/>
            <a:ext cx="8665200" cy="4911537"/>
          </a:xfrm>
          <a:prstGeom prst="rect">
            <a:avLst/>
          </a:prstGeom>
          <a:noFill/>
          <a:ln>
            <a:noFill/>
          </a:ln>
        </p:spPr>
        <p:txBody>
          <a:bodyPr spcFirstLastPara="1" wrap="square" lIns="0" tIns="0" rIns="0" bIns="0" anchor="t" anchorCtr="0">
            <a:spAutoFit/>
          </a:bodyPr>
          <a:lstStyle/>
          <a:p>
            <a:pPr marL="604553" lvl="1" indent="-285342"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Project Output: map visualization + data tool</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Show the intersection of income and access to supermarkets vs. fast food</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Find the riskiest food desert areas to live in</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Show over the years how this has changed </a:t>
            </a:r>
            <a:endParaRPr sz="667" kern="0">
              <a:solidFill>
                <a:srgbClr val="000000"/>
              </a:solidFill>
              <a:latin typeface="Arial"/>
              <a:cs typeface="Arial"/>
              <a:sym typeface="Arial"/>
            </a:endParaRPr>
          </a:p>
          <a:p>
            <a:pPr marL="604553" lvl="1" indent="-285342"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Data:</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USDA Food Access data</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Census Bureau ACS 5-Year Estimates</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Local Data for Better Health, Census Tract Data</a:t>
            </a:r>
            <a:endParaRPr sz="667" kern="0">
              <a:solidFill>
                <a:srgbClr val="000000"/>
              </a:solidFill>
              <a:latin typeface="Arial"/>
              <a:cs typeface="Arial"/>
              <a:sym typeface="Arial"/>
            </a:endParaRPr>
          </a:p>
        </p:txBody>
      </p:sp>
      <p:sp>
        <p:nvSpPr>
          <p:cNvPr id="95" name="Google Shape;95;p1"/>
          <p:cNvSpPr txBox="1"/>
          <p:nvPr/>
        </p:nvSpPr>
        <p:spPr>
          <a:xfrm>
            <a:off x="425600" y="800650"/>
            <a:ext cx="2328400" cy="307756"/>
          </a:xfrm>
          <a:prstGeom prst="rect">
            <a:avLst/>
          </a:prstGeom>
          <a:noFill/>
          <a:ln>
            <a:noFill/>
          </a:ln>
        </p:spPr>
        <p:txBody>
          <a:bodyPr spcFirstLastPara="1" wrap="square" lIns="60950" tIns="60950" rIns="60950" bIns="60950" anchor="t" anchorCtr="0">
            <a:spAutoFit/>
          </a:bodyPr>
          <a:lstStyle/>
          <a:p>
            <a:pPr defTabSz="609630">
              <a:buClr>
                <a:srgbClr val="000000"/>
              </a:buClr>
            </a:pPr>
            <a:r>
              <a:rPr lang="en-US" sz="1200" kern="0">
                <a:solidFill>
                  <a:srgbClr val="E65517"/>
                </a:solidFill>
                <a:latin typeface="Open Sans"/>
                <a:ea typeface="Open Sans"/>
                <a:cs typeface="Open Sans"/>
                <a:sym typeface="Open Sans"/>
              </a:rPr>
              <a:t>JIANNA WONG</a:t>
            </a:r>
            <a:endParaRPr sz="1200" kern="0">
              <a:solidFill>
                <a:srgbClr val="E65517"/>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give me a blank slide with same image"/>
          <p:cNvPicPr preferRelativeResize="0"/>
          <p:nvPr/>
        </p:nvPicPr>
        <p:blipFill>
          <a:blip r:embed="rId3">
            <a:alphaModFix/>
          </a:blip>
          <a:stretch>
            <a:fillRect/>
          </a:stretch>
        </p:blipFill>
        <p:spPr>
          <a:xfrm>
            <a:off x="-47599" y="0"/>
            <a:ext cx="12280900" cy="6858000"/>
          </a:xfrm>
          <a:prstGeom prst="rect">
            <a:avLst/>
          </a:prstGeom>
          <a:noFill/>
          <a:ln>
            <a:noFill/>
          </a:ln>
        </p:spPr>
      </p:pic>
      <p:sp>
        <p:nvSpPr>
          <p:cNvPr id="55" name="Google Shape;55;p13"/>
          <p:cNvSpPr txBox="1"/>
          <p:nvPr/>
        </p:nvSpPr>
        <p:spPr>
          <a:xfrm>
            <a:off x="411000" y="157900"/>
            <a:ext cx="11370000" cy="1353600"/>
          </a:xfrm>
          <a:prstGeom prst="rect">
            <a:avLst/>
          </a:prstGeom>
          <a:noFill/>
          <a:ln>
            <a:noFill/>
          </a:ln>
        </p:spPr>
        <p:txBody>
          <a:bodyPr spcFirstLastPara="1" wrap="square" lIns="121900" tIns="121900" rIns="121900" bIns="121900" anchor="b" anchorCtr="0">
            <a:noAutofit/>
          </a:bodyPr>
          <a:lstStyle/>
          <a:p>
            <a:pPr algn="ctr"/>
            <a:r>
              <a:rPr lang="en" sz="4000">
                <a:solidFill>
                  <a:schemeClr val="lt1"/>
                </a:solidFill>
                <a:latin typeface="Open Sans ExtraBold"/>
                <a:ea typeface="Open Sans ExtraBold"/>
                <a:cs typeface="Open Sans ExtraBold"/>
                <a:sym typeface="Open Sans ExtraBold"/>
              </a:rPr>
              <a:t>Calamity-Watch </a:t>
            </a:r>
            <a:endParaRPr sz="4000">
              <a:solidFill>
                <a:schemeClr val="lt1"/>
              </a:solidFill>
              <a:latin typeface="Open Sans ExtraBold"/>
              <a:ea typeface="Open Sans ExtraBold"/>
              <a:cs typeface="Open Sans ExtraBold"/>
              <a:sym typeface="Open Sans ExtraBold"/>
            </a:endParaRPr>
          </a:p>
          <a:p>
            <a:pPr algn="ctr">
              <a:lnSpc>
                <a:spcPct val="200000"/>
              </a:lnSpc>
            </a:pPr>
            <a:r>
              <a:rPr lang="en" sz="2800">
                <a:solidFill>
                  <a:schemeClr val="lt1"/>
                </a:solidFill>
                <a:latin typeface="Open Sans ExtraBold"/>
                <a:ea typeface="Open Sans ExtraBold"/>
                <a:cs typeface="Open Sans ExtraBold"/>
                <a:sym typeface="Open Sans ExtraBold"/>
              </a:rPr>
              <a:t>A Real-Time Global Multi-Hazard Monitoring Dashboard</a:t>
            </a:r>
            <a:endParaRPr sz="2800">
              <a:solidFill>
                <a:schemeClr val="lt1"/>
              </a:solidFill>
              <a:latin typeface="Open Sans ExtraBold"/>
              <a:ea typeface="Open Sans ExtraBold"/>
              <a:cs typeface="Open Sans ExtraBold"/>
              <a:sym typeface="Open Sans ExtraBold"/>
            </a:endParaRPr>
          </a:p>
        </p:txBody>
      </p:sp>
      <p:sp>
        <p:nvSpPr>
          <p:cNvPr id="56" name="Google Shape;56;p13"/>
          <p:cNvSpPr txBox="1"/>
          <p:nvPr/>
        </p:nvSpPr>
        <p:spPr>
          <a:xfrm>
            <a:off x="870467" y="1511467"/>
            <a:ext cx="10444800" cy="524400"/>
          </a:xfrm>
          <a:prstGeom prst="rect">
            <a:avLst/>
          </a:prstGeom>
          <a:noFill/>
          <a:ln>
            <a:noFill/>
          </a:ln>
        </p:spPr>
        <p:txBody>
          <a:bodyPr spcFirstLastPara="1" wrap="square" lIns="121900" tIns="121900" rIns="121900" bIns="121900" anchor="t" anchorCtr="0">
            <a:noAutofit/>
          </a:bodyPr>
          <a:lstStyle/>
          <a:p>
            <a:pPr algn="ctr"/>
            <a:r>
              <a:rPr lang="en" sz="2400" b="1">
                <a:solidFill>
                  <a:srgbClr val="F3F3F3"/>
                </a:solidFill>
                <a:latin typeface="Open Sans"/>
                <a:ea typeface="Open Sans"/>
                <a:cs typeface="Open Sans"/>
                <a:sym typeface="Open Sans"/>
              </a:rPr>
              <a:t>Project Type: Geospatial Tool / Interactive Map</a:t>
            </a:r>
            <a:endParaRPr sz="2400" b="1">
              <a:solidFill>
                <a:srgbClr val="F3F3F3"/>
              </a:solidFill>
              <a:latin typeface="Open Sans"/>
              <a:ea typeface="Open Sans"/>
              <a:cs typeface="Open Sans"/>
              <a:sym typeface="Open Sans"/>
            </a:endParaRPr>
          </a:p>
        </p:txBody>
      </p:sp>
      <p:sp>
        <p:nvSpPr>
          <p:cNvPr id="57" name="Google Shape;57;p13"/>
          <p:cNvSpPr txBox="1"/>
          <p:nvPr/>
        </p:nvSpPr>
        <p:spPr>
          <a:xfrm>
            <a:off x="620367" y="1973933"/>
            <a:ext cx="11160800" cy="2583200"/>
          </a:xfrm>
          <a:prstGeom prst="rect">
            <a:avLst/>
          </a:prstGeom>
          <a:noFill/>
          <a:ln>
            <a:noFill/>
          </a:ln>
        </p:spPr>
        <p:txBody>
          <a:bodyPr spcFirstLastPara="1" wrap="square" lIns="121900" tIns="121900" rIns="121900" bIns="121900" anchor="t" anchorCtr="0">
            <a:noAutofit/>
          </a:bodyPr>
          <a:lstStyle/>
          <a:p>
            <a:r>
              <a:rPr lang="en" sz="2400">
                <a:solidFill>
                  <a:srgbClr val="EFEFEF"/>
                </a:solidFill>
                <a:latin typeface="Open Sans Medium"/>
                <a:ea typeface="Open Sans Medium"/>
                <a:cs typeface="Open Sans Medium"/>
                <a:sym typeface="Open Sans Medium"/>
              </a:rPr>
              <a:t>I am building an interactive web application that aggregates real-time natural disaster data into a single global dashboard. The system combines NASA FIRMS wildfire hotspot data with GDACS multi-hazard alerts (earthquakes, floods, cyclones, and volcanoes) to provide a unified, map-based early-warning view. This is cool because it turns live satellite and disaster-alert feeds into an accessible visual monitoring tool useful for researchers, planners, and travelers.</a:t>
            </a:r>
            <a:endParaRPr sz="2400">
              <a:solidFill>
                <a:srgbClr val="EFEFEF"/>
              </a:solidFill>
              <a:latin typeface="Open Sans Medium"/>
              <a:ea typeface="Open Sans Medium"/>
              <a:cs typeface="Open Sans Medium"/>
              <a:sym typeface="Open Sans Medium"/>
            </a:endParaRPr>
          </a:p>
        </p:txBody>
      </p:sp>
      <p:sp>
        <p:nvSpPr>
          <p:cNvPr id="58" name="Google Shape;58;p13"/>
          <p:cNvSpPr txBox="1"/>
          <p:nvPr/>
        </p:nvSpPr>
        <p:spPr>
          <a:xfrm>
            <a:off x="112800" y="4681033"/>
            <a:ext cx="12046800" cy="1353600"/>
          </a:xfrm>
          <a:prstGeom prst="rect">
            <a:avLst/>
          </a:prstGeom>
          <a:noFill/>
          <a:ln>
            <a:noFill/>
          </a:ln>
        </p:spPr>
        <p:txBody>
          <a:bodyPr spcFirstLastPara="1" wrap="square" lIns="121900" tIns="121900" rIns="121900" bIns="121900" anchor="t" anchorCtr="0">
            <a:noAutofit/>
          </a:bodyPr>
          <a:lstStyle/>
          <a:p>
            <a:r>
              <a:rPr lang="en" sz="2267" b="1">
                <a:solidFill>
                  <a:srgbClr val="F3F3F3"/>
                </a:solidFill>
                <a:latin typeface="Open Sans"/>
                <a:ea typeface="Open Sans"/>
                <a:cs typeface="Open Sans"/>
                <a:sym typeface="Open Sans"/>
              </a:rPr>
              <a:t>Data Sources: </a:t>
            </a:r>
            <a:endParaRPr sz="2267" b="1">
              <a:solidFill>
                <a:srgbClr val="F3F3F3"/>
              </a:solidFill>
              <a:latin typeface="Open Sans"/>
              <a:ea typeface="Open Sans"/>
              <a:cs typeface="Open Sans"/>
              <a:sym typeface="Open Sans"/>
            </a:endParaRPr>
          </a:p>
          <a:p>
            <a:pPr marL="609585" indent="-440256">
              <a:buClr>
                <a:srgbClr val="F3F3F3"/>
              </a:buClr>
              <a:buSzPts val="1600"/>
              <a:buFont typeface="Open Sans"/>
              <a:buChar char="●"/>
            </a:pPr>
            <a:r>
              <a:rPr lang="en" sz="2133">
                <a:solidFill>
                  <a:srgbClr val="F3F3F3"/>
                </a:solidFill>
                <a:latin typeface="Open Sans"/>
                <a:ea typeface="Open Sans"/>
                <a:cs typeface="Open Sans"/>
                <a:sym typeface="Open Sans"/>
              </a:rPr>
              <a:t>NASA FIRMS API - Near real time wildfire hotspot data from MODIS and VIIRS satellites </a:t>
            </a:r>
            <a:endParaRPr sz="2133">
              <a:solidFill>
                <a:srgbClr val="F3F3F3"/>
              </a:solidFill>
              <a:latin typeface="Open Sans"/>
              <a:ea typeface="Open Sans"/>
              <a:cs typeface="Open Sans"/>
              <a:sym typeface="Open Sans"/>
            </a:endParaRPr>
          </a:p>
          <a:p>
            <a:pPr marL="609585" indent="-440256">
              <a:buClr>
                <a:srgbClr val="F3F3F3"/>
              </a:buClr>
              <a:buSzPts val="1600"/>
              <a:buFont typeface="Open Sans"/>
              <a:buChar char="●"/>
            </a:pPr>
            <a:r>
              <a:rPr lang="en" sz="2133">
                <a:solidFill>
                  <a:srgbClr val="F3F3F3"/>
                </a:solidFill>
                <a:latin typeface="Open Sans"/>
                <a:ea typeface="Open Sans"/>
                <a:cs typeface="Open Sans"/>
                <a:sym typeface="Open Sans"/>
              </a:rPr>
              <a:t>GDACS API - Global alerts for earthquakes, floods, tropical cyclones, and volcanic eruptions</a:t>
            </a:r>
            <a:endParaRPr sz="2133">
              <a:solidFill>
                <a:srgbClr val="F3F3F3"/>
              </a:solidFill>
              <a:latin typeface="Open Sans"/>
              <a:ea typeface="Open Sans"/>
              <a:cs typeface="Open Sans"/>
              <a:sym typeface="Open Sans"/>
            </a:endParaRPr>
          </a:p>
        </p:txBody>
      </p:sp>
      <p:sp>
        <p:nvSpPr>
          <p:cNvPr id="59" name="Google Shape;59;p13"/>
          <p:cNvSpPr txBox="1"/>
          <p:nvPr/>
        </p:nvSpPr>
        <p:spPr>
          <a:xfrm>
            <a:off x="1488900" y="6034600"/>
            <a:ext cx="9091200" cy="485200"/>
          </a:xfrm>
          <a:prstGeom prst="rect">
            <a:avLst/>
          </a:prstGeom>
          <a:noFill/>
          <a:ln>
            <a:noFill/>
          </a:ln>
        </p:spPr>
        <p:txBody>
          <a:bodyPr spcFirstLastPara="1" wrap="square" lIns="121900" tIns="121900" rIns="121900" bIns="121900" anchor="t" anchorCtr="0">
            <a:noAutofit/>
          </a:bodyPr>
          <a:lstStyle/>
          <a:p>
            <a:pPr algn="ctr"/>
            <a:r>
              <a:rPr lang="en" sz="2400" b="1">
                <a:solidFill>
                  <a:srgbClr val="F3F3F3"/>
                </a:solidFill>
              </a:rPr>
              <a:t>Name: </a:t>
            </a:r>
            <a:r>
              <a:rPr lang="en" sz="2400">
                <a:solidFill>
                  <a:srgbClr val="F3F3F3"/>
                </a:solidFill>
              </a:rPr>
              <a:t>Sreeraj Parakkat</a:t>
            </a:r>
            <a:endParaRPr sz="2400">
              <a:solidFill>
                <a:srgbClr val="F3F3F3"/>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3DCE72D-6043-7E7F-3144-BC3FC96451DB}"/>
              </a:ext>
            </a:extLst>
          </p:cNvPr>
          <p:cNvGraphicFramePr>
            <a:graphicFrameLocks noChangeAspect="1"/>
          </p:cNvGraphicFramePr>
          <p:nvPr>
            <p:extLst>
              <p:ext uri="{D42A27DB-BD31-4B8C-83A1-F6EECF244321}">
                <p14:modId xmlns:p14="http://schemas.microsoft.com/office/powerpoint/2010/main" val="1357104641"/>
              </p:ext>
            </p:extLst>
          </p:nvPr>
        </p:nvGraphicFramePr>
        <p:xfrm>
          <a:off x="235373" y="264795"/>
          <a:ext cx="11721253" cy="6593205"/>
        </p:xfrm>
        <a:graphic>
          <a:graphicData uri="http://schemas.openxmlformats.org/presentationml/2006/ole">
            <mc:AlternateContent xmlns:mc="http://schemas.openxmlformats.org/markup-compatibility/2006">
              <mc:Choice xmlns:v="urn:schemas-microsoft-com:vml" Requires="v">
                <p:oleObj name="Acrobat Document" r:id="rId2" imgW="5486400" imgH="3086100" progId="Acrobat.Document.DC">
                  <p:embed/>
                </p:oleObj>
              </mc:Choice>
              <mc:Fallback>
                <p:oleObj name="Acrobat Document" r:id="rId2" imgW="5486400" imgH="3086100" progId="Acrobat.Document.DC">
                  <p:embed/>
                  <p:pic>
                    <p:nvPicPr>
                      <p:cNvPr id="0" name=""/>
                      <p:cNvPicPr/>
                      <p:nvPr/>
                    </p:nvPicPr>
                    <p:blipFill>
                      <a:blip r:embed="rId3"/>
                      <a:stretch>
                        <a:fillRect/>
                      </a:stretch>
                    </p:blipFill>
                    <p:spPr>
                      <a:xfrm>
                        <a:off x="235373" y="264795"/>
                        <a:ext cx="11721253" cy="6593205"/>
                      </a:xfrm>
                      <a:prstGeom prst="rect">
                        <a:avLst/>
                      </a:prstGeom>
                    </p:spPr>
                  </p:pic>
                </p:oleObj>
              </mc:Fallback>
            </mc:AlternateContent>
          </a:graphicData>
        </a:graphic>
      </p:graphicFrame>
    </p:spTree>
    <p:extLst>
      <p:ext uri="{BB962C8B-B14F-4D97-AF65-F5344CB8AC3E}">
        <p14:creationId xmlns:p14="http://schemas.microsoft.com/office/powerpoint/2010/main" val="1830354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Swimsafe WA</a:t>
            </a:r>
            <a:endParaRPr/>
          </a:p>
        </p:txBody>
      </p:sp>
      <p:sp>
        <p:nvSpPr>
          <p:cNvPr id="55" name="Google Shape;55;p13"/>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Project output: reusable data (a simple web app)</a:t>
            </a:r>
            <a:endParaRPr/>
          </a:p>
          <a:p>
            <a:pPr>
              <a:spcBef>
                <a:spcPts val="1600"/>
              </a:spcBef>
            </a:pPr>
            <a:r>
              <a:rPr lang="en"/>
              <a:t>Advise whether it is safe to swim at a Washington beach, lake, or swim spot</a:t>
            </a:r>
            <a:endParaRPr/>
          </a:p>
          <a:p>
            <a:r>
              <a:rPr lang="en"/>
              <a:t>Interactive map visualization with zoom and click</a:t>
            </a:r>
            <a:endParaRPr/>
          </a:p>
          <a:p>
            <a:r>
              <a:rPr lang="en"/>
              <a:t>Search feature to find specific swim locations</a:t>
            </a:r>
            <a:endParaRPr/>
          </a:p>
          <a:p>
            <a:pPr marL="0" indent="0">
              <a:spcBef>
                <a:spcPts val="1600"/>
              </a:spcBef>
              <a:buNone/>
            </a:pPr>
            <a:r>
              <a:rPr lang="en"/>
              <a:t>Data: </a:t>
            </a:r>
            <a:endParaRPr/>
          </a:p>
          <a:p>
            <a:pPr>
              <a:spcBef>
                <a:spcPts val="1600"/>
              </a:spcBef>
            </a:pPr>
            <a:r>
              <a:rPr lang="en"/>
              <a:t>Washington State Department of Ecology – Beach Program water quality data</a:t>
            </a:r>
            <a:endParaRPr/>
          </a:p>
          <a:p>
            <a:pPr lvl="1"/>
            <a:r>
              <a:rPr lang="en"/>
              <a:t>Bacteria measurements and swim advisories</a:t>
            </a:r>
            <a:endParaRPr/>
          </a:p>
          <a:p>
            <a:r>
              <a:rPr lang="en"/>
              <a:t>  USGS environmental data</a:t>
            </a:r>
            <a:endParaRPr/>
          </a:p>
          <a:p>
            <a:pPr lvl="1"/>
            <a:r>
              <a:rPr lang="en"/>
              <a:t>Water temperature and other context</a:t>
            </a:r>
            <a:endParaRPr sz="2111"/>
          </a:p>
        </p:txBody>
      </p:sp>
      <p:pic>
        <p:nvPicPr>
          <p:cNvPr id="56" name="Google Shape;56;p13"/>
          <p:cNvPicPr preferRelativeResize="0"/>
          <p:nvPr/>
        </p:nvPicPr>
        <p:blipFill>
          <a:blip r:embed="rId3">
            <a:alphaModFix/>
          </a:blip>
          <a:stretch>
            <a:fillRect/>
          </a:stretch>
        </p:blipFill>
        <p:spPr>
          <a:xfrm>
            <a:off x="9761434" y="1"/>
            <a:ext cx="2430567" cy="2430567"/>
          </a:xfrm>
          <a:prstGeom prst="rect">
            <a:avLst/>
          </a:prstGeom>
          <a:noFill/>
          <a:ln>
            <a:noFill/>
          </a:ln>
        </p:spPr>
      </p:pic>
      <p:sp>
        <p:nvSpPr>
          <p:cNvPr id="57" name="Google Shape;57;p13"/>
          <p:cNvSpPr txBox="1"/>
          <p:nvPr/>
        </p:nvSpPr>
        <p:spPr>
          <a:xfrm>
            <a:off x="8407700" y="6271500"/>
            <a:ext cx="4000000" cy="824929"/>
          </a:xfrm>
          <a:prstGeom prst="rect">
            <a:avLst/>
          </a:prstGeom>
          <a:noFill/>
          <a:ln>
            <a:noFill/>
          </a:ln>
        </p:spPr>
        <p:txBody>
          <a:bodyPr spcFirstLastPara="1" wrap="square" lIns="121900" tIns="121900" rIns="121900" bIns="121900" anchor="t" anchorCtr="0">
            <a:spAutoFit/>
          </a:bodyPr>
          <a:lstStyle/>
          <a:p>
            <a:pPr defTabSz="1219170">
              <a:lnSpc>
                <a:spcPct val="115000"/>
              </a:lnSpc>
              <a:spcAft>
                <a:spcPts val="1600"/>
              </a:spcAft>
              <a:buClr>
                <a:srgbClr val="000000"/>
              </a:buClr>
            </a:pPr>
            <a:r>
              <a:rPr lang="en" sz="2111" kern="0">
                <a:solidFill>
                  <a:srgbClr val="595959"/>
                </a:solidFill>
                <a:latin typeface="Arial"/>
                <a:cs typeface="Arial"/>
                <a:sym typeface="Arial"/>
              </a:rPr>
              <a:t>Name: Oviya Muralidharan</a:t>
            </a:r>
            <a:endParaRPr sz="2111" kern="0">
              <a:solidFill>
                <a:srgbClr val="595959"/>
              </a:solidFill>
              <a:latin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799500" y="593367"/>
            <a:ext cx="8976800" cy="763600"/>
          </a:xfrm>
          <a:prstGeom prst="rect">
            <a:avLst/>
          </a:prstGeom>
        </p:spPr>
        <p:txBody>
          <a:bodyPr spcFirstLastPara="1" wrap="square" lIns="121900" tIns="121900" rIns="121900" bIns="121900" anchor="t" anchorCtr="0">
            <a:normAutofit/>
          </a:bodyPr>
          <a:lstStyle/>
          <a:p>
            <a:r>
              <a:rPr lang="en"/>
              <a:t>Book Club / Hobby Group Manager</a:t>
            </a:r>
            <a:endParaRPr/>
          </a:p>
        </p:txBody>
      </p:sp>
      <p:sp>
        <p:nvSpPr>
          <p:cNvPr id="55" name="Google Shape;55;p13"/>
          <p:cNvSpPr txBox="1">
            <a:spLocks noGrp="1"/>
          </p:cNvSpPr>
          <p:nvPr>
            <p:ph type="body" idx="1"/>
          </p:nvPr>
        </p:nvSpPr>
        <p:spPr>
          <a:xfrm>
            <a:off x="415600" y="1536633"/>
            <a:ext cx="11360800" cy="4871600"/>
          </a:xfrm>
          <a:prstGeom prst="rect">
            <a:avLst/>
          </a:prstGeom>
        </p:spPr>
        <p:txBody>
          <a:bodyPr spcFirstLastPara="1" wrap="square" lIns="121900" tIns="121900" rIns="121900" bIns="121900" anchor="t" anchorCtr="0">
            <a:normAutofit lnSpcReduction="10000"/>
          </a:bodyPr>
          <a:lstStyle/>
          <a:p>
            <a:pPr marL="931310" indent="-440256">
              <a:buClr>
                <a:srgbClr val="273540"/>
              </a:buClr>
              <a:buSzPts val="1600"/>
              <a:buFont typeface="Lato"/>
              <a:buChar char="●"/>
            </a:pPr>
            <a:r>
              <a:rPr lang="en" sz="2133">
                <a:solidFill>
                  <a:srgbClr val="273540"/>
                </a:solidFill>
                <a:highlight>
                  <a:srgbClr val="FFFFFF"/>
                </a:highlight>
                <a:latin typeface="Lato"/>
                <a:ea typeface="Lato"/>
                <a:cs typeface="Lato"/>
                <a:sym typeface="Lato"/>
              </a:rPr>
              <a:t>Category: Tool/ Website /App? I am open to making any of these. </a:t>
            </a:r>
            <a:endParaRPr sz="2133">
              <a:solidFill>
                <a:srgbClr val="273540"/>
              </a:solidFill>
              <a:highlight>
                <a:srgbClr val="FFFFFF"/>
              </a:highlight>
              <a:latin typeface="Lato"/>
              <a:ea typeface="Lato"/>
              <a:cs typeface="Lato"/>
              <a:sym typeface="Lato"/>
            </a:endParaRPr>
          </a:p>
          <a:p>
            <a:pPr marL="931310" indent="-440256">
              <a:buClr>
                <a:srgbClr val="273540"/>
              </a:buClr>
              <a:buSzPts val="1600"/>
              <a:buFont typeface="Lato"/>
              <a:buChar char="●"/>
            </a:pPr>
            <a:r>
              <a:rPr lang="en" sz="2133">
                <a:solidFill>
                  <a:srgbClr val="273540"/>
                </a:solidFill>
                <a:highlight>
                  <a:srgbClr val="FFFFFF"/>
                </a:highlight>
                <a:latin typeface="Lato"/>
                <a:ea typeface="Lato"/>
                <a:cs typeface="Lato"/>
                <a:sym typeface="Lato"/>
              </a:rPr>
              <a:t>Pitch: I love book clubs but it’s almost impossible to maintain a book club and coordinate what book to read, when to meet up, deadlines to set, etc. My solution: a dedicated web platform (or app)  that centralizes everything book clubs need: propose and vote on books/other decisions democratically, set synchronized reading schedules with progress tracking, host forum discussions, and coordinate meetings. I also imagine and would like to make the tool able to support other hobby groups too, whether that be sports watching, DND + board games, music/bands, etc. </a:t>
            </a:r>
            <a:endParaRPr sz="2133">
              <a:solidFill>
                <a:srgbClr val="273540"/>
              </a:solidFill>
              <a:highlight>
                <a:srgbClr val="FFFFFF"/>
              </a:highlight>
              <a:latin typeface="Lato"/>
              <a:ea typeface="Lato"/>
              <a:cs typeface="Lato"/>
              <a:sym typeface="Lato"/>
            </a:endParaRPr>
          </a:p>
          <a:p>
            <a:pPr marL="931310" indent="-440256">
              <a:buClr>
                <a:srgbClr val="273540"/>
              </a:buClr>
              <a:buSzPts val="1600"/>
              <a:buFont typeface="Lato"/>
              <a:buChar char="●"/>
            </a:pPr>
            <a:r>
              <a:rPr lang="en" sz="2133">
                <a:solidFill>
                  <a:srgbClr val="273540"/>
                </a:solidFill>
                <a:highlight>
                  <a:srgbClr val="FFFFFF"/>
                </a:highlight>
                <a:latin typeface="Lato"/>
                <a:ea typeface="Lato"/>
                <a:cs typeface="Lato"/>
                <a:sym typeface="Lato"/>
              </a:rPr>
              <a:t>Data Sources + APIs: Google Books, Open Library, Goodreads, Google calendar API, Meet-up API</a:t>
            </a:r>
            <a:endParaRPr sz="2133">
              <a:solidFill>
                <a:srgbClr val="273540"/>
              </a:solidFill>
              <a:highlight>
                <a:srgbClr val="FFFFFF"/>
              </a:highlight>
              <a:latin typeface="Lato"/>
              <a:ea typeface="Lato"/>
              <a:cs typeface="Lato"/>
              <a:sym typeface="Lato"/>
            </a:endParaRPr>
          </a:p>
          <a:p>
            <a:pPr marL="931310" indent="-440256">
              <a:buClr>
                <a:srgbClr val="273540"/>
              </a:buClr>
              <a:buSzPts val="1600"/>
              <a:buFont typeface="Lato"/>
              <a:buChar char="●"/>
            </a:pPr>
            <a:r>
              <a:rPr lang="en" sz="2133">
                <a:solidFill>
                  <a:srgbClr val="273540"/>
                </a:solidFill>
                <a:highlight>
                  <a:srgbClr val="FFFFFF"/>
                </a:highlight>
                <a:latin typeface="Lato"/>
                <a:ea typeface="Lato"/>
                <a:cs typeface="Lato"/>
                <a:sym typeface="Lato"/>
              </a:rPr>
              <a:t>Possible Features: Group creation, voting, progress setting, discussion forums, member profiles, meeting scheduling</a:t>
            </a:r>
            <a:endParaRPr sz="2133">
              <a:solidFill>
                <a:srgbClr val="273540"/>
              </a:solidFill>
              <a:highlight>
                <a:srgbClr val="FFFFFF"/>
              </a:highlight>
              <a:latin typeface="Lato"/>
              <a:ea typeface="Lato"/>
              <a:cs typeface="Lato"/>
              <a:sym typeface="Lato"/>
            </a:endParaRPr>
          </a:p>
          <a:p>
            <a:pPr marL="931310" indent="-440256">
              <a:buClr>
                <a:srgbClr val="273540"/>
              </a:buClr>
              <a:buSzPts val="1600"/>
              <a:buFont typeface="Lato"/>
              <a:buChar char="●"/>
            </a:pPr>
            <a:r>
              <a:rPr lang="en" sz="2133">
                <a:solidFill>
                  <a:srgbClr val="273540"/>
                </a:solidFill>
                <a:highlight>
                  <a:srgbClr val="FFFFFF"/>
                </a:highlight>
                <a:latin typeface="Lato"/>
                <a:ea typeface="Lato"/>
                <a:cs typeface="Lato"/>
                <a:sym typeface="Lato"/>
              </a:rPr>
              <a:t>Ha Tien Nguyen </a:t>
            </a:r>
            <a:endParaRPr/>
          </a:p>
        </p:txBody>
      </p:sp>
      <p:pic>
        <p:nvPicPr>
          <p:cNvPr id="56" name="Google Shape;56;p13" descr="a book called flora &amp; fauna encyclopedia sits on a shelf (Provided by Tenor)"/>
          <p:cNvPicPr preferRelativeResize="0"/>
          <p:nvPr/>
        </p:nvPicPr>
        <p:blipFill>
          <a:blip r:embed="rId3">
            <a:alphaModFix/>
          </a:blip>
          <a:stretch>
            <a:fillRect/>
          </a:stretch>
        </p:blipFill>
        <p:spPr>
          <a:xfrm>
            <a:off x="1077226" y="-263799"/>
            <a:ext cx="1662089" cy="2079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49055"/>
            <a:lum/>
          </a:blip>
          <a:srcRect/>
          <a:stretch>
            <a:fillRect/>
          </a:stretch>
        </a:blipFill>
        <a:effectLst/>
      </p:bgPr>
    </p:bg>
    <p:spTree>
      <p:nvGrpSpPr>
        <p:cNvPr id="1" name=""/>
        <p:cNvGrpSpPr/>
        <p:nvPr/>
      </p:nvGrpSpPr>
      <p:grpSpPr>
        <a:xfrm>
          <a:off x="0" y="0"/>
          <a:ext cx="0" cy="0"/>
          <a:chOff x="0" y="0"/>
          <a:chExt cx="0" cy="0"/>
        </a:xfrm>
      </p:grpSpPr>
      <p:pic>
        <p:nvPicPr>
          <p:cNvPr id="7" name="Picture 6" descr="A diagram of a computer&#10;&#10;AI-generated content may be incorrect.">
            <a:extLst>
              <a:ext uri="{FF2B5EF4-FFF2-40B4-BE49-F238E27FC236}">
                <a16:creationId xmlns:a16="http://schemas.microsoft.com/office/drawing/2014/main" id="{94396176-3780-0FD1-A9B2-E15A84078500}"/>
              </a:ext>
            </a:extLst>
          </p:cNvPr>
          <p:cNvPicPr>
            <a:picLocks noChangeAspect="1"/>
          </p:cNvPicPr>
          <p:nvPr/>
        </p:nvPicPr>
        <p:blipFill>
          <a:blip r:embed="rId6"/>
          <a:stretch>
            <a:fillRect/>
          </a:stretch>
        </p:blipFill>
        <p:spPr>
          <a:xfrm>
            <a:off x="3363351" y="4429508"/>
            <a:ext cx="7772400" cy="1950191"/>
          </a:xfrm>
          <a:prstGeom prst="rect">
            <a:avLst/>
          </a:prstGeom>
        </p:spPr>
      </p:pic>
      <p:sp>
        <p:nvSpPr>
          <p:cNvPr id="9" name="TextBox 8">
            <a:extLst>
              <a:ext uri="{FF2B5EF4-FFF2-40B4-BE49-F238E27FC236}">
                <a16:creationId xmlns:a16="http://schemas.microsoft.com/office/drawing/2014/main" id="{0FC482EF-00C4-0494-E3C3-4149F0BB2466}"/>
              </a:ext>
            </a:extLst>
          </p:cNvPr>
          <p:cNvSpPr txBox="1"/>
          <p:nvPr/>
        </p:nvSpPr>
        <p:spPr>
          <a:xfrm>
            <a:off x="2554080" y="2019491"/>
            <a:ext cx="9126123" cy="230832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FF00"/>
                </a:solidFill>
                <a:effectLst/>
                <a:uLnTx/>
                <a:uFillTx/>
                <a:latin typeface="Inter"/>
                <a:ea typeface="+mn-ea"/>
                <a:cs typeface="+mn-cs"/>
              </a:rPr>
              <a:t>To build a real-time Geospatial Lakehouse that monitors all aviation activity within a 50-mile radius of Levi’s Stadium during Super Bowl LX. The system will automate the ingestion of high-frequency state vectors, calculate estimated carbon emissions per flight, and utilize Iceberg Time-Travel to audit the 'Celebrity vs. Commercial' congestion ratio.*</a:t>
            </a:r>
            <a:endParaRPr kumimoji="0" lang="en-US" sz="2400" b="1" i="0" u="none" strike="noStrike" kern="1200" cap="none" spc="0" normalizeH="0" baseline="0" noProof="0" dirty="0">
              <a:ln>
                <a:noFill/>
              </a:ln>
              <a:solidFill>
                <a:srgbClr val="FFFF00"/>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2151F261-7707-CD25-2A41-925D24A7A99D}"/>
              </a:ext>
            </a:extLst>
          </p:cNvPr>
          <p:cNvSpPr txBox="1"/>
          <p:nvPr/>
        </p:nvSpPr>
        <p:spPr>
          <a:xfrm>
            <a:off x="3685735" y="323556"/>
            <a:ext cx="510657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volini" panose="020B0604020202020204" pitchFamily="34" charset="0"/>
                <a:ea typeface="+mn-ea"/>
                <a:cs typeface="Cavolini" panose="020B0604020202020204" pitchFamily="34" charset="0"/>
              </a:rPr>
              <a:t>SUPER BOWL SKY</a:t>
            </a:r>
          </a:p>
        </p:txBody>
      </p:sp>
      <p:sp>
        <p:nvSpPr>
          <p:cNvPr id="12" name="Rectangle 11">
            <a:extLst>
              <a:ext uri="{FF2B5EF4-FFF2-40B4-BE49-F238E27FC236}">
                <a16:creationId xmlns:a16="http://schemas.microsoft.com/office/drawing/2014/main" id="{58714C98-6AE4-3B19-DE2C-BFE3904A893B}"/>
              </a:ext>
            </a:extLst>
          </p:cNvPr>
          <p:cNvSpPr/>
          <p:nvPr/>
        </p:nvSpPr>
        <p:spPr>
          <a:xfrm>
            <a:off x="0" y="-32394"/>
            <a:ext cx="2328997" cy="6890394"/>
          </a:xfrm>
          <a:prstGeom prst="rect">
            <a:avLst/>
          </a:prstGeom>
          <a:solidFill>
            <a:schemeClr val="tx1">
              <a:lumMod val="65000"/>
              <a:lumOff val="35000"/>
              <a:alpha val="5768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26" name="Picture 2" descr="Ariana Grande Career Timeline | Billboard">
            <a:extLst>
              <a:ext uri="{FF2B5EF4-FFF2-40B4-BE49-F238E27FC236}">
                <a16:creationId xmlns:a16="http://schemas.microsoft.com/office/drawing/2014/main" id="{F08CBC41-AF47-B5F1-F2C4-5EE4A7915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32394"/>
            <a:ext cx="2328996" cy="1551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on Musk's SpaceX acquires xAI">
            <a:extLst>
              <a:ext uri="{FF2B5EF4-FFF2-40B4-BE49-F238E27FC236}">
                <a16:creationId xmlns:a16="http://schemas.microsoft.com/office/drawing/2014/main" id="{C13168D6-CFEC-A4E6-A638-01AE456807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343658"/>
            <a:ext cx="2329639" cy="15517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rk Zuckerberg chief executive officer of Meta Platforms Inc. during the Acquired LIVE event at the Chase Center in San...">
            <a:extLst>
              <a:ext uri="{FF2B5EF4-FFF2-40B4-BE49-F238E27FC236}">
                <a16:creationId xmlns:a16="http://schemas.microsoft.com/office/drawing/2014/main" id="{F23C1B72-27D7-964B-B393-4BB5D1F86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56" y="4719711"/>
            <a:ext cx="2234284" cy="21382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A45B49D-F473-76B0-7487-119792AF6AB9}"/>
              </a:ext>
            </a:extLst>
          </p:cNvPr>
          <p:cNvSpPr txBox="1"/>
          <p:nvPr/>
        </p:nvSpPr>
        <p:spPr>
          <a:xfrm>
            <a:off x="1613095" y="6379699"/>
            <a:ext cx="112729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Reusable Tool/Research  |  Data: </a:t>
            </a:r>
            <a:r>
              <a:rPr kumimoji="0" lang="en-US" sz="1800" b="1" i="0" u="sng" strike="noStrike" kern="1200" cap="none" spc="0" normalizeH="0" baseline="0" noProof="0" dirty="0">
                <a:ln>
                  <a:noFill/>
                </a:ln>
                <a:solidFill>
                  <a:prstClr val="white"/>
                </a:solidFill>
                <a:effectLst/>
                <a:uLnTx/>
                <a:uFillTx/>
                <a:latin typeface="Aptos" panose="02110004020202020204"/>
                <a:ea typeface="+mn-ea"/>
                <a:cs typeface="+mn-cs"/>
                <a:hlinkClick r:id="rId10">
                  <a:extLst>
                    <a:ext uri="{A12FA001-AC4F-418D-AE19-62706E023703}">
                      <ahyp:hlinkClr xmlns:ahyp="http://schemas.microsoft.com/office/drawing/2018/hyperlinkcolor" val="tx"/>
                    </a:ext>
                  </a:extLst>
                </a:hlinkClick>
              </a:rPr>
              <a:t>The Open Sky Network</a:t>
            </a: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hlinkClick r:id="rId11">
                  <a:extLst>
                    <a:ext uri="{A12FA001-AC4F-418D-AE19-62706E023703}">
                      <ahyp:hlinkClr xmlns:ahyp="http://schemas.microsoft.com/office/drawing/2018/hyperlinkcolor" val="tx"/>
                    </a:ext>
                  </a:extLst>
                </a:hlinkClick>
              </a:rPr>
              <a:t>ICAO Carbon Emissions | Pavankumar S </a:t>
            </a:r>
            <a:endPar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4" name="arianavideoplayback.mp3">
            <a:hlinkClick r:id="" action="ppaction://media"/>
            <a:extLst>
              <a:ext uri="{FF2B5EF4-FFF2-40B4-BE49-F238E27FC236}">
                <a16:creationId xmlns:a16="http://schemas.microsoft.com/office/drawing/2014/main" id="{C01927E1-A4AD-B050-2361-F7DF6CD60D9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55794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75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Segment Hunting</a:t>
            </a:r>
            <a:endParaRPr/>
          </a:p>
        </p:txBody>
      </p:sp>
      <p:sp>
        <p:nvSpPr>
          <p:cNvPr id="57" name="Google Shape;57;p13"/>
          <p:cNvSpPr txBox="1">
            <a:spLocks noGrp="1"/>
          </p:cNvSpPr>
          <p:nvPr>
            <p:ph type="body" idx="1"/>
          </p:nvPr>
        </p:nvSpPr>
        <p:spPr>
          <a:xfrm>
            <a:off x="415600" y="1536633"/>
            <a:ext cx="11360800" cy="5052400"/>
          </a:xfrm>
          <a:prstGeom prst="rect">
            <a:avLst/>
          </a:prstGeom>
        </p:spPr>
        <p:txBody>
          <a:bodyPr spcFirstLastPara="1" vert="horz" wrap="square" lIns="121900" tIns="121900" rIns="121900" bIns="121900" rtlCol="0" anchor="t" anchorCtr="0">
            <a:normAutofit fontScale="85000" lnSpcReduction="10000"/>
          </a:bodyPr>
          <a:lstStyle/>
          <a:p>
            <a:pPr indent="-470735">
              <a:buClr>
                <a:srgbClr val="000000"/>
              </a:buClr>
              <a:buSzPct val="100000"/>
            </a:pPr>
            <a:r>
              <a:rPr lang="en" sz="3733">
                <a:solidFill>
                  <a:srgbClr val="000000"/>
                </a:solidFill>
              </a:rPr>
              <a:t>Q: How do traffic features affect people’s ability to run/ride fast on a segment? (research project)</a:t>
            </a:r>
            <a:endParaRPr sz="3733">
              <a:solidFill>
                <a:srgbClr val="000000"/>
              </a:solidFill>
            </a:endParaRPr>
          </a:p>
          <a:p>
            <a:pPr lvl="1" indent="-470735">
              <a:buClr>
                <a:srgbClr val="000000"/>
              </a:buClr>
              <a:buSzPct val="100000"/>
            </a:pPr>
            <a:r>
              <a:rPr lang="en" sz="3733">
                <a:solidFill>
                  <a:srgbClr val="000000"/>
                </a:solidFill>
              </a:rPr>
              <a:t>Choose a handful of similar segments (length, elevation gain) to analyze (fastest time, spread over top 10, total number of efforts) in slightly different places around the city</a:t>
            </a:r>
            <a:endParaRPr sz="3733">
              <a:solidFill>
                <a:srgbClr val="000000"/>
              </a:solidFill>
            </a:endParaRPr>
          </a:p>
          <a:p>
            <a:pPr lvl="1" indent="-470735">
              <a:buClr>
                <a:srgbClr val="000000"/>
              </a:buClr>
              <a:buSzPct val="100000"/>
            </a:pPr>
            <a:r>
              <a:rPr lang="en" sz="3733">
                <a:solidFill>
                  <a:srgbClr val="000000"/>
                </a:solidFill>
              </a:rPr>
              <a:t>Implications: safety, weakest segments</a:t>
            </a:r>
            <a:endParaRPr sz="3733">
              <a:solidFill>
                <a:srgbClr val="000000"/>
              </a:solidFill>
            </a:endParaRPr>
          </a:p>
          <a:p>
            <a:pPr indent="-470735">
              <a:buClr>
                <a:srgbClr val="000000"/>
              </a:buClr>
              <a:buSzPct val="100000"/>
            </a:pPr>
            <a:r>
              <a:rPr lang="en" sz="3733">
                <a:solidFill>
                  <a:srgbClr val="000000"/>
                </a:solidFill>
              </a:rPr>
              <a:t>Two(+) datasets: strava segment details and geodata from the city of Seattle (join on location)</a:t>
            </a:r>
            <a:endParaRPr sz="3733">
              <a:solidFill>
                <a:srgbClr val="000000"/>
              </a:solidFill>
            </a:endParaRPr>
          </a:p>
          <a:p>
            <a:pPr lvl="1" indent="-470735">
              <a:buClr>
                <a:srgbClr val="000000"/>
              </a:buClr>
              <a:buSzPct val="100000"/>
            </a:pPr>
            <a:r>
              <a:rPr lang="en" sz="3733">
                <a:solidFill>
                  <a:srgbClr val="000000"/>
                </a:solidFill>
              </a:rPr>
              <a:t>Access segment details via strava api or web scraping</a:t>
            </a:r>
            <a:endParaRPr sz="3733">
              <a:solidFill>
                <a:srgbClr val="000000"/>
              </a:solidFill>
            </a:endParaRPr>
          </a:p>
          <a:p>
            <a:pPr lvl="1" indent="-470735">
              <a:buClr>
                <a:srgbClr val="000000"/>
              </a:buClr>
              <a:buSzPct val="100000"/>
            </a:pPr>
            <a:r>
              <a:rPr lang="en" sz="3733">
                <a:solidFill>
                  <a:srgbClr val="000000"/>
                </a:solidFill>
              </a:rPr>
              <a:t>Potentially use SDOT sidewalks, intersections, crosswalks data</a:t>
            </a:r>
            <a:endParaRPr sz="3733">
              <a:solidFill>
                <a:srgbClr val="000000"/>
              </a:solidFill>
            </a:endParaRPr>
          </a:p>
          <a:p>
            <a:pPr marL="0" indent="0">
              <a:spcBef>
                <a:spcPts val="1600"/>
              </a:spcBef>
              <a:spcAft>
                <a:spcPts val="1600"/>
              </a:spcAft>
              <a:buNone/>
            </a:pPr>
            <a:endParaRPr sz="3733">
              <a:solidFill>
                <a:schemeClr val="dk1"/>
              </a:solidFill>
            </a:endParaRPr>
          </a:p>
        </p:txBody>
      </p:sp>
      <p:sp>
        <p:nvSpPr>
          <p:cNvPr id="58" name="Google Shape;58;p13"/>
          <p:cNvSpPr txBox="1"/>
          <p:nvPr/>
        </p:nvSpPr>
        <p:spPr>
          <a:xfrm>
            <a:off x="457033" y="6094400"/>
            <a:ext cx="3551600" cy="763600"/>
          </a:xfrm>
          <a:prstGeom prst="rect">
            <a:avLst/>
          </a:prstGeom>
          <a:noFill/>
          <a:ln>
            <a:noFill/>
          </a:ln>
        </p:spPr>
        <p:txBody>
          <a:bodyPr spcFirstLastPara="1" wrap="square" lIns="121900" tIns="121900" rIns="121900" bIns="121900" anchor="t" anchorCtr="0">
            <a:noAutofit/>
          </a:bodyPr>
          <a:lstStyle/>
          <a:p>
            <a:r>
              <a:rPr lang="en" sz="2400">
                <a:solidFill>
                  <a:schemeClr val="dk2"/>
                </a:solidFill>
                <a:latin typeface="Proxima Nova"/>
                <a:ea typeface="Proxima Nova"/>
                <a:cs typeface="Proxima Nova"/>
                <a:sym typeface="Proxima Nova"/>
              </a:rPr>
              <a:t>Jonathan Grothe</a:t>
            </a:r>
            <a:endParaRPr sz="2400">
              <a:solidFill>
                <a:schemeClr val="dk2"/>
              </a:solidFill>
              <a:latin typeface="Proxima Nova"/>
              <a:ea typeface="Proxima Nova"/>
              <a:cs typeface="Proxima Nova"/>
              <a:sym typeface="Proxima Nova"/>
            </a:endParaRPr>
          </a:p>
        </p:txBody>
      </p:sp>
      <p:pic>
        <p:nvPicPr>
          <p:cNvPr id="59" name="Google Shape;59;p13" descr="Strava Kom Sticker Sticker"/>
          <p:cNvPicPr preferRelativeResize="0"/>
          <p:nvPr/>
        </p:nvPicPr>
        <p:blipFill>
          <a:blip r:embed="rId3">
            <a:alphaModFix/>
          </a:blip>
          <a:stretch>
            <a:fillRect/>
          </a:stretch>
        </p:blipFill>
        <p:spPr>
          <a:xfrm>
            <a:off x="9995733" y="290133"/>
            <a:ext cx="1026227" cy="1370067"/>
          </a:xfrm>
          <a:prstGeom prst="rect">
            <a:avLst/>
          </a:prstGeom>
          <a:noFill/>
          <a:ln>
            <a:noFill/>
          </a:ln>
        </p:spPr>
      </p:pic>
      <p:pic>
        <p:nvPicPr>
          <p:cNvPr id="60" name="Google Shape;60;p13" descr="City of Seattle - A FlatFrog Customer"/>
          <p:cNvPicPr preferRelativeResize="0"/>
          <p:nvPr/>
        </p:nvPicPr>
        <p:blipFill>
          <a:blip r:embed="rId4">
            <a:alphaModFix/>
          </a:blip>
          <a:stretch>
            <a:fillRect/>
          </a:stretch>
        </p:blipFill>
        <p:spPr>
          <a:xfrm>
            <a:off x="5429800" y="233167"/>
            <a:ext cx="4122267" cy="1484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1D0674-F869-A56E-89BF-384C0764A04E}"/>
              </a:ext>
            </a:extLst>
          </p:cNvPr>
          <p:cNvPicPr>
            <a:picLocks noChangeAspect="1"/>
          </p:cNvPicPr>
          <p:nvPr/>
        </p:nvPicPr>
        <p:blipFill>
          <a:blip r:embed="rId2"/>
          <a:stretch>
            <a:fillRect/>
          </a:stretch>
        </p:blipFill>
        <p:spPr>
          <a:xfrm>
            <a:off x="399011" y="667653"/>
            <a:ext cx="11025851" cy="6053409"/>
          </a:xfrm>
          <a:prstGeom prst="rect">
            <a:avLst/>
          </a:prstGeom>
        </p:spPr>
      </p:pic>
    </p:spTree>
    <p:extLst>
      <p:ext uri="{BB962C8B-B14F-4D97-AF65-F5344CB8AC3E}">
        <p14:creationId xmlns:p14="http://schemas.microsoft.com/office/powerpoint/2010/main" val="4222828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F2E-9060-6ACB-1EE0-719197AA0FC3}"/>
              </a:ext>
            </a:extLst>
          </p:cNvPr>
          <p:cNvSpPr>
            <a:spLocks noGrp="1"/>
          </p:cNvSpPr>
          <p:nvPr>
            <p:ph type="title"/>
          </p:nvPr>
        </p:nvSpPr>
        <p:spPr>
          <a:xfrm>
            <a:off x="838200" y="365126"/>
            <a:ext cx="10515600" cy="1158874"/>
          </a:xfrm>
        </p:spPr>
        <p:txBody>
          <a:bodyPr>
            <a:normAutofit fontScale="90000"/>
          </a:bodyPr>
          <a:lstStyle/>
          <a:p>
            <a:pPr algn="ctr"/>
            <a:r>
              <a:rPr lang="en-US" dirty="0"/>
              <a:t>Outlier Detection in Real-World Health Data Using All of Us Research Program</a:t>
            </a:r>
            <a:br>
              <a:rPr lang="en-US" dirty="0"/>
            </a:br>
            <a:r>
              <a:rPr lang="en-US" sz="2800" dirty="0"/>
              <a:t>Project: Research + reusable analysis workflow (tool)</a:t>
            </a:r>
          </a:p>
        </p:txBody>
      </p:sp>
      <p:sp>
        <p:nvSpPr>
          <p:cNvPr id="3" name="Content Placeholder 2">
            <a:extLst>
              <a:ext uri="{FF2B5EF4-FFF2-40B4-BE49-F238E27FC236}">
                <a16:creationId xmlns:a16="http://schemas.microsoft.com/office/drawing/2014/main" id="{60EA39BC-B002-6459-CA40-499705090F21}"/>
              </a:ext>
            </a:extLst>
          </p:cNvPr>
          <p:cNvSpPr>
            <a:spLocks noGrp="1"/>
          </p:cNvSpPr>
          <p:nvPr>
            <p:ph sz="half" idx="1"/>
          </p:nvPr>
        </p:nvSpPr>
        <p:spPr/>
        <p:txBody>
          <a:bodyPr>
            <a:normAutofit/>
          </a:bodyPr>
          <a:lstStyle/>
          <a:p>
            <a:pPr marL="0" indent="0">
              <a:buNone/>
            </a:pPr>
            <a:r>
              <a:rPr lang="en-US" b="1" dirty="0"/>
              <a:t>Data:</a:t>
            </a:r>
          </a:p>
          <a:p>
            <a:pPr marL="0" indent="0">
              <a:buNone/>
            </a:pPr>
            <a:r>
              <a:rPr lang="en-US" dirty="0">
                <a:hlinkClick r:id="rId3"/>
              </a:rPr>
              <a:t>All of Us Research Program</a:t>
            </a:r>
            <a:endParaRPr lang="en-US" dirty="0"/>
          </a:p>
          <a:p>
            <a:pPr marL="0" indent="0">
              <a:buNone/>
            </a:pPr>
            <a:r>
              <a:rPr lang="en-US" dirty="0"/>
              <a:t>Pros: high external validity (real clinical variation), longitudinal EHR + program-collected measures + surveys, large scale for rare patterns</a:t>
            </a:r>
          </a:p>
          <a:p>
            <a:pPr marL="0" indent="0">
              <a:buNone/>
            </a:pPr>
            <a:endParaRPr lang="en-US" dirty="0"/>
          </a:p>
          <a:p>
            <a:pPr marL="0" indent="0">
              <a:buNone/>
            </a:pPr>
            <a:r>
              <a:rPr lang="en-US" dirty="0"/>
              <a:t>Cons / constraints: cannot remove or copy participant-level data (no screenshots/downloads); cannot attempt re-identification; cannot link participant-level external datasets without explicit permission; some fields are suppressed/generalized to reduce re-identification risk</a:t>
            </a:r>
          </a:p>
        </p:txBody>
      </p:sp>
      <p:sp>
        <p:nvSpPr>
          <p:cNvPr id="4" name="Content Placeholder 3">
            <a:extLst>
              <a:ext uri="{FF2B5EF4-FFF2-40B4-BE49-F238E27FC236}">
                <a16:creationId xmlns:a16="http://schemas.microsoft.com/office/drawing/2014/main" id="{A523F398-A9F6-4DEF-D8CA-D21436D63F4E}"/>
              </a:ext>
            </a:extLst>
          </p:cNvPr>
          <p:cNvSpPr>
            <a:spLocks noGrp="1"/>
          </p:cNvSpPr>
          <p:nvPr>
            <p:ph sz="half" idx="2"/>
          </p:nvPr>
        </p:nvSpPr>
        <p:spPr/>
        <p:txBody>
          <a:bodyPr>
            <a:normAutofit/>
          </a:bodyPr>
          <a:lstStyle/>
          <a:p>
            <a:pPr marL="0" indent="0">
              <a:buNone/>
            </a:pPr>
            <a:r>
              <a:rPr lang="en-US" b="1" dirty="0"/>
              <a:t>Methods</a:t>
            </a:r>
          </a:p>
          <a:p>
            <a:r>
              <a:rPr lang="en-US" dirty="0"/>
              <a:t>Build an outlier detection pipeline for patient-level physiology and lab profiles using </a:t>
            </a:r>
            <a:r>
              <a:rPr lang="en-US" u="sng" dirty="0" err="1"/>
              <a:t>Mahalanobis</a:t>
            </a:r>
            <a:r>
              <a:rPr lang="en-US" u="sng" dirty="0"/>
              <a:t> distance </a:t>
            </a:r>
            <a:r>
              <a:rPr lang="en-US" dirty="0"/>
              <a:t>as a baseline, then compare to a few alternatives</a:t>
            </a:r>
          </a:p>
          <a:p>
            <a:r>
              <a:rPr lang="en-US" dirty="0"/>
              <a:t>Analyses run in the cloud-based </a:t>
            </a:r>
            <a:r>
              <a:rPr lang="en-US" dirty="0">
                <a:hlinkClick r:id="rId4"/>
              </a:rPr>
              <a:t>Researcher Workbench</a:t>
            </a:r>
            <a:r>
              <a:rPr lang="en-US" dirty="0"/>
              <a:t>: you create a project workspace and do SQL + notebook analyses against curated datasets </a:t>
            </a:r>
          </a:p>
          <a:p>
            <a:r>
              <a:rPr lang="en-US" dirty="0"/>
              <a:t>Example datasets: EHR labs/vitals, collected measurements like BMI, blood pressure</a:t>
            </a:r>
          </a:p>
          <a:p>
            <a:pPr marL="0" indent="0">
              <a:buNone/>
            </a:pPr>
            <a:endParaRPr lang="en-US" dirty="0"/>
          </a:p>
        </p:txBody>
      </p:sp>
      <p:sp>
        <p:nvSpPr>
          <p:cNvPr id="7" name="TextBox 6">
            <a:extLst>
              <a:ext uri="{FF2B5EF4-FFF2-40B4-BE49-F238E27FC236}">
                <a16:creationId xmlns:a16="http://schemas.microsoft.com/office/drawing/2014/main" id="{A173A9D2-B9C7-B7AD-6469-E5C0AAFB2180}"/>
              </a:ext>
            </a:extLst>
          </p:cNvPr>
          <p:cNvSpPr txBox="1"/>
          <p:nvPr/>
        </p:nvSpPr>
        <p:spPr>
          <a:xfrm>
            <a:off x="9254836" y="6176963"/>
            <a:ext cx="2382982" cy="369332"/>
          </a:xfrm>
          <a:prstGeom prst="rect">
            <a:avLst/>
          </a:prstGeom>
          <a:noFill/>
        </p:spPr>
        <p:txBody>
          <a:bodyPr wrap="square" rtlCol="0">
            <a:spAutoFit/>
          </a:bodyPr>
          <a:lstStyle/>
          <a:p>
            <a:r>
              <a:rPr lang="en-US" dirty="0"/>
              <a:t>Name: John Tilelli</a:t>
            </a:r>
          </a:p>
        </p:txBody>
      </p:sp>
    </p:spTree>
    <p:extLst>
      <p:ext uri="{BB962C8B-B14F-4D97-AF65-F5344CB8AC3E}">
        <p14:creationId xmlns:p14="http://schemas.microsoft.com/office/powerpoint/2010/main" val="228100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9104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4349076" cy="6910400"/>
            <a:chOff x="0" y="0"/>
            <a:chExt cx="1718154" cy="2709333"/>
          </a:xfrm>
        </p:grpSpPr>
        <p:sp>
          <p:nvSpPr>
            <p:cNvPr id="4" name="Freeform 4"/>
            <p:cNvSpPr/>
            <p:nvPr/>
          </p:nvSpPr>
          <p:spPr>
            <a:xfrm>
              <a:off x="0" y="0"/>
              <a:ext cx="1718154" cy="2709333"/>
            </a:xfrm>
            <a:custGeom>
              <a:avLst/>
              <a:gdLst/>
              <a:ahLst/>
              <a:cxnLst/>
              <a:rect l="l" t="t" r="r" b="b"/>
              <a:pathLst>
                <a:path w="1718154" h="2709333">
                  <a:moveTo>
                    <a:pt x="0" y="0"/>
                  </a:moveTo>
                  <a:lnTo>
                    <a:pt x="1718154" y="0"/>
                  </a:lnTo>
                  <a:lnTo>
                    <a:pt x="1718154" y="2709333"/>
                  </a:lnTo>
                  <a:lnTo>
                    <a:pt x="0" y="2709333"/>
                  </a:lnTo>
                  <a:close/>
                </a:path>
              </a:pathLst>
            </a:custGeom>
            <a:solidFill>
              <a:srgbClr val="141313"/>
            </a:solidFill>
          </p:spPr>
          <p:txBody>
            <a:bodyPr/>
            <a:lstStyle/>
            <a:p>
              <a:endParaRPr lang="en-US"/>
            </a:p>
          </p:txBody>
        </p:sp>
        <p:sp>
          <p:nvSpPr>
            <p:cNvPr id="5" name="TextBox 5"/>
            <p:cNvSpPr txBox="1"/>
            <p:nvPr/>
          </p:nvSpPr>
          <p:spPr>
            <a:xfrm>
              <a:off x="0" y="-19050"/>
              <a:ext cx="1718154" cy="2728383"/>
            </a:xfrm>
            <a:prstGeom prst="rect">
              <a:avLst/>
            </a:prstGeom>
          </p:spPr>
          <p:txBody>
            <a:bodyPr lIns="33867" tIns="33867" rIns="33867" bIns="33867" rtlCol="0" anchor="ctr"/>
            <a:lstStyle/>
            <a:p>
              <a:pPr algn="ctr">
                <a:lnSpc>
                  <a:spcPts val="2067"/>
                </a:lnSpc>
              </a:pPr>
              <a:endParaRPr sz="1200"/>
            </a:p>
          </p:txBody>
        </p:sp>
      </p:grpSp>
      <p:sp>
        <p:nvSpPr>
          <p:cNvPr id="14" name="Freeform 14"/>
          <p:cNvSpPr/>
          <p:nvPr/>
        </p:nvSpPr>
        <p:spPr>
          <a:xfrm>
            <a:off x="3126943" y="5829435"/>
            <a:ext cx="493880" cy="282859"/>
          </a:xfrm>
          <a:custGeom>
            <a:avLst/>
            <a:gdLst/>
            <a:ahLst/>
            <a:cxnLst/>
            <a:rect l="l" t="t" r="r" b="b"/>
            <a:pathLst>
              <a:path w="740820" h="424288">
                <a:moveTo>
                  <a:pt x="0" y="0"/>
                </a:moveTo>
                <a:lnTo>
                  <a:pt x="740820" y="0"/>
                </a:lnTo>
                <a:lnTo>
                  <a:pt x="740820" y="424287"/>
                </a:lnTo>
                <a:lnTo>
                  <a:pt x="0" y="4242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304800" y="537278"/>
            <a:ext cx="3759200" cy="1007840"/>
          </a:xfrm>
          <a:prstGeom prst="rect">
            <a:avLst/>
          </a:prstGeom>
        </p:spPr>
        <p:txBody>
          <a:bodyPr wrap="square" lIns="0" tIns="0" rIns="0" bIns="0" rtlCol="0" anchor="t">
            <a:spAutoFit/>
          </a:bodyPr>
          <a:lstStyle/>
          <a:p>
            <a:pPr>
              <a:lnSpc>
                <a:spcPts val="4035"/>
              </a:lnSpc>
              <a:spcBef>
                <a:spcPct val="0"/>
              </a:spcBef>
            </a:pPr>
            <a:r>
              <a:rPr lang="en-US" sz="2667" i="1" spc="-289" dirty="0">
                <a:solidFill>
                  <a:schemeClr val="tx2">
                    <a:lumMod val="60000"/>
                    <a:lumOff val="40000"/>
                  </a:schemeClr>
                </a:solidFill>
                <a:latin typeface="Noto Serif Display ExtraCondensed Italics"/>
                <a:ea typeface="Noto Serif Display ExtraCondensed Italics"/>
                <a:cs typeface="Noto Serif Display ExtraCondensed Italics"/>
                <a:sym typeface="Noto Serif Display ExtraCondensed Italics"/>
              </a:rPr>
              <a:t>Project Type</a:t>
            </a:r>
          </a:p>
          <a:p>
            <a:pPr>
              <a:lnSpc>
                <a:spcPts val="4035"/>
              </a:lnSpc>
              <a:spcBef>
                <a:spcPct val="0"/>
              </a:spcBef>
            </a:pPr>
            <a:r>
              <a:rPr lang="en-US" sz="2400" spc="-289" dirty="0">
                <a:solidFill>
                  <a:schemeClr val="bg2"/>
                </a:solidFill>
                <a:latin typeface="Aptos" panose="020B0004020202020204" pitchFamily="34" charset="0"/>
                <a:ea typeface="Noto Serif Display ExtraCondensed Italics"/>
                <a:cs typeface="Noto Serif Display ExtraCondensed Italics"/>
                <a:sym typeface="Noto Serif Display ExtraCondensed Italics"/>
              </a:rPr>
              <a:t>Interactive Tool</a:t>
            </a:r>
            <a:r>
              <a:rPr lang="en-US" sz="3254" i="1" spc="-289" dirty="0">
                <a:solidFill>
                  <a:schemeClr val="bg2"/>
                </a:solidFill>
                <a:latin typeface="Noto Serif Display ExtraCondensed Italics"/>
                <a:ea typeface="Noto Serif Display ExtraCondensed Italics"/>
                <a:cs typeface="Noto Serif Display ExtraCondensed Italics"/>
                <a:sym typeface="Noto Serif Display ExtraCondensed Italics"/>
              </a:rPr>
              <a:t>.</a:t>
            </a:r>
          </a:p>
        </p:txBody>
      </p:sp>
      <p:sp>
        <p:nvSpPr>
          <p:cNvPr id="16" name="TextBox 16"/>
          <p:cNvSpPr txBox="1"/>
          <p:nvPr/>
        </p:nvSpPr>
        <p:spPr>
          <a:xfrm>
            <a:off x="308919" y="2826224"/>
            <a:ext cx="3311904" cy="1393587"/>
          </a:xfrm>
          <a:prstGeom prst="rect">
            <a:avLst/>
          </a:prstGeom>
        </p:spPr>
        <p:txBody>
          <a:bodyPr wrap="square" lIns="0" tIns="0" rIns="0" bIns="0" rtlCol="0" anchor="t">
            <a:spAutoFit/>
          </a:bodyPr>
          <a:lstStyle/>
          <a:p>
            <a:pPr algn="just">
              <a:lnSpc>
                <a:spcPts val="1845"/>
              </a:lnSpc>
            </a:pPr>
            <a:r>
              <a:rPr lang="en-US" sz="2667" spc="-53" dirty="0">
                <a:solidFill>
                  <a:schemeClr val="tx2">
                    <a:lumMod val="60000"/>
                    <a:lumOff val="40000"/>
                  </a:schemeClr>
                </a:solidFill>
                <a:latin typeface="Noto Serif Display ExtraCondensed Italics" panose="020B0604020202020204"/>
                <a:ea typeface="Noto Serif Display ExtraCondensed Italics" panose="020B0604020202020204"/>
                <a:cs typeface="Noto Serif Display ExtraCondensed Italics" panose="020B0604020202020204"/>
                <a:sym typeface="Garet Light"/>
              </a:rPr>
              <a:t>Data Sources</a:t>
            </a:r>
          </a:p>
          <a:p>
            <a:pPr algn="just">
              <a:lnSpc>
                <a:spcPts val="1845"/>
              </a:lnSpc>
            </a:pPr>
            <a:endParaRPr lang="en-US" sz="1067" spc="-53" dirty="0">
              <a:solidFill>
                <a:srgbClr val="FFFFF1"/>
              </a:solidFill>
              <a:latin typeface="Garet Light"/>
              <a:ea typeface="Garet Light"/>
              <a:cs typeface="Garet Light"/>
              <a:sym typeface="Garet Light"/>
            </a:endParaRPr>
          </a:p>
          <a:p>
            <a:pPr marL="228611" indent="-228611">
              <a:lnSpc>
                <a:spcPts val="1845"/>
              </a:lnSpc>
              <a:buAutoNum type="arabicPeriod"/>
            </a:pPr>
            <a:r>
              <a:rPr lang="en-US" sz="1867" spc="-53" dirty="0">
                <a:solidFill>
                  <a:srgbClr val="FFFFF1"/>
                </a:solidFill>
                <a:latin typeface="Aptos" panose="020B0004020202020204" pitchFamily="34" charset="0"/>
                <a:ea typeface="Garet Light"/>
                <a:cs typeface="Garet Light"/>
                <a:sym typeface="Garet Light"/>
              </a:rPr>
              <a:t>Medicare Part D Prescribers by Geography &amp; Drugs (CMS)</a:t>
            </a:r>
          </a:p>
          <a:p>
            <a:pPr marL="228611" indent="-228611">
              <a:lnSpc>
                <a:spcPts val="1845"/>
              </a:lnSpc>
              <a:buAutoNum type="arabicPeriod"/>
            </a:pPr>
            <a:r>
              <a:rPr lang="en-US" sz="1867" spc="-53" dirty="0">
                <a:solidFill>
                  <a:srgbClr val="FFFFF1"/>
                </a:solidFill>
                <a:latin typeface="Aptos" panose="020B0004020202020204" pitchFamily="34" charset="0"/>
                <a:ea typeface="Garet Light"/>
                <a:cs typeface="Garet Light"/>
                <a:sym typeface="Garet Light"/>
              </a:rPr>
              <a:t>Medicare Part D Enrollment by Demographics (CMS)</a:t>
            </a:r>
          </a:p>
        </p:txBody>
      </p:sp>
      <p:sp>
        <p:nvSpPr>
          <p:cNvPr id="26" name="TextBox 25">
            <a:extLst>
              <a:ext uri="{FF2B5EF4-FFF2-40B4-BE49-F238E27FC236}">
                <a16:creationId xmlns:a16="http://schemas.microsoft.com/office/drawing/2014/main" id="{BB3B22D8-AE8B-5C97-77F4-9EBE9D1E1862}"/>
              </a:ext>
            </a:extLst>
          </p:cNvPr>
          <p:cNvSpPr txBox="1"/>
          <p:nvPr/>
        </p:nvSpPr>
        <p:spPr>
          <a:xfrm>
            <a:off x="4521200" y="431801"/>
            <a:ext cx="7366000" cy="646331"/>
          </a:xfrm>
          <a:prstGeom prst="rect">
            <a:avLst/>
          </a:prstGeom>
          <a:noFill/>
        </p:spPr>
        <p:txBody>
          <a:bodyPr wrap="square" rtlCol="0">
            <a:spAutoFit/>
          </a:bodyPr>
          <a:lstStyle/>
          <a:p>
            <a:pPr algn="ctr"/>
            <a:r>
              <a:rPr lang="en-IN" sz="3600" dirty="0">
                <a:latin typeface="Noto Serif Display ExtraCondensed Italics" panose="020B0604020202020204"/>
                <a:ea typeface="Noto Serif Display ExtraCondensed Italics" panose="020B0604020202020204"/>
                <a:cs typeface="Noto Serif Display ExtraCondensed Italics" panose="020B0604020202020204"/>
              </a:rPr>
              <a:t>Medicare Rx Equity Dashboard</a:t>
            </a:r>
          </a:p>
        </p:txBody>
      </p:sp>
      <p:sp>
        <p:nvSpPr>
          <p:cNvPr id="27" name="TextBox 26">
            <a:extLst>
              <a:ext uri="{FF2B5EF4-FFF2-40B4-BE49-F238E27FC236}">
                <a16:creationId xmlns:a16="http://schemas.microsoft.com/office/drawing/2014/main" id="{43F22BA6-B0F9-EABC-120E-319627A4FCBF}"/>
              </a:ext>
            </a:extLst>
          </p:cNvPr>
          <p:cNvSpPr txBox="1"/>
          <p:nvPr/>
        </p:nvSpPr>
        <p:spPr>
          <a:xfrm>
            <a:off x="4521200" y="1752600"/>
            <a:ext cx="7366000" cy="3888309"/>
          </a:xfrm>
          <a:prstGeom prst="rect">
            <a:avLst/>
          </a:prstGeom>
          <a:noFill/>
        </p:spPr>
        <p:txBody>
          <a:bodyPr wrap="square" rtlCol="0">
            <a:spAutoFit/>
          </a:bodyPr>
          <a:lstStyle/>
          <a:p>
            <a:r>
              <a:rPr lang="en-IN" sz="2667" dirty="0">
                <a:latin typeface="Noto Serif Display ExtraCondensed Italics" panose="020B0604020202020204"/>
                <a:ea typeface="Noto Serif Display ExtraCondensed Italics" panose="020B0604020202020204"/>
                <a:cs typeface="Noto Serif Display ExtraCondensed Italics" panose="020B0604020202020204"/>
              </a:rPr>
              <a:t>Short pitch</a:t>
            </a:r>
          </a:p>
          <a:p>
            <a:endParaRPr lang="en-IN" sz="1200" dirty="0"/>
          </a:p>
          <a:p>
            <a:r>
              <a:rPr lang="en-IN" sz="1600" dirty="0">
                <a:latin typeface="Aptos" panose="020B0004020202020204" pitchFamily="34" charset="0"/>
                <a:cs typeface="Times New Roman" panose="02020603050405020304" pitchFamily="18" charset="0"/>
              </a:rPr>
              <a:t>I am developing an interactive dashboard analysing Medicare Part D prescribing patterns across states (2018-2023).</a:t>
            </a:r>
          </a:p>
          <a:p>
            <a:endParaRPr lang="en-IN" sz="1600" dirty="0">
              <a:latin typeface="Aptos" panose="020B0004020202020204" pitchFamily="34" charset="0"/>
              <a:cs typeface="Times New Roman" panose="02020603050405020304" pitchFamily="18" charset="0"/>
            </a:endParaRPr>
          </a:p>
          <a:p>
            <a:r>
              <a:rPr lang="en-IN" sz="1600" dirty="0">
                <a:latin typeface="Aptos" panose="020B0004020202020204" pitchFamily="34" charset="0"/>
                <a:cs typeface="Times New Roman" panose="02020603050405020304" pitchFamily="18" charset="0"/>
              </a:rPr>
              <a:t>It normalizes prescription rates by beneficiary demographics like age groups, low-income subsidy status, ESRD patients, and rural vs. urban divides for fair state comparisons.</a:t>
            </a:r>
          </a:p>
          <a:p>
            <a:endParaRPr lang="en-IN" sz="1600" dirty="0">
              <a:latin typeface="Aptos" panose="020B0004020202020204" pitchFamily="34" charset="0"/>
              <a:cs typeface="Times New Roman" panose="02020603050405020304" pitchFamily="18" charset="0"/>
            </a:endParaRPr>
          </a:p>
          <a:p>
            <a:r>
              <a:rPr lang="en-GB" sz="1600" dirty="0">
                <a:latin typeface="Aptos" panose="020B0004020202020204" pitchFamily="34" charset="0"/>
                <a:cs typeface="Times New Roman" panose="02020603050405020304" pitchFamily="18" charset="0"/>
              </a:rPr>
              <a:t>Researchers filter by drug class (statins, antidiabetics) and population subgroups to explore interactive choropleth maps, time trend charts, and comparison tables. States colour-code by prescribing intensity: Texas red (high volume), California green (low), instantly revealing geographic disparities, preventive care gaps, and plan performance differences.</a:t>
            </a:r>
            <a:endParaRPr lang="en-IN" sz="1600" dirty="0">
              <a:latin typeface="Aptos" panose="020B0004020202020204" pitchFamily="34" charset="0"/>
              <a:cs typeface="Times New Roman" panose="02020603050405020304" pitchFamily="18" charset="0"/>
            </a:endParaRPr>
          </a:p>
          <a:p>
            <a:endParaRPr lang="en-IN" sz="1600" dirty="0">
              <a:latin typeface="Aptos" panose="020B000402020202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BCD882BF-9257-E3CC-8616-8CF77C48CF3C}"/>
              </a:ext>
            </a:extLst>
          </p:cNvPr>
          <p:cNvSpPr txBox="1"/>
          <p:nvPr/>
        </p:nvSpPr>
        <p:spPr>
          <a:xfrm>
            <a:off x="4521200" y="6489011"/>
            <a:ext cx="2235200" cy="338554"/>
          </a:xfrm>
          <a:prstGeom prst="rect">
            <a:avLst/>
          </a:prstGeom>
          <a:noFill/>
        </p:spPr>
        <p:txBody>
          <a:bodyPr wrap="square" rtlCol="0">
            <a:spAutoFit/>
          </a:bodyPr>
          <a:lstStyle/>
          <a:p>
            <a:r>
              <a:rPr lang="en-IN" sz="1600" dirty="0">
                <a:latin typeface="Aptos" panose="020B0004020202020204" pitchFamily="34" charset="0"/>
              </a:rPr>
              <a:t>Name: Fatima Fazil</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7502-BD39-C565-5D4C-5E2D5FC5F0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86F73C-CB32-52F0-5D3F-8F1284744D7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AE553E86-6E36-5897-E0F4-65D97D7FF4FA}"/>
              </a:ext>
            </a:extLst>
          </p:cNvPr>
          <p:cNvSpPr>
            <a:spLocks noGrp="1"/>
          </p:cNvSpPr>
          <p:nvPr>
            <p:ph sz="half" idx="2"/>
          </p:nvPr>
        </p:nvSpPr>
        <p:spPr/>
        <p:txBody>
          <a:bodyPr/>
          <a:lstStyle/>
          <a:p>
            <a:endParaRPr lang="en-US"/>
          </a:p>
        </p:txBody>
      </p:sp>
      <p:graphicFrame>
        <p:nvGraphicFramePr>
          <p:cNvPr id="5" name="Object 4">
            <a:extLst>
              <a:ext uri="{FF2B5EF4-FFF2-40B4-BE49-F238E27FC236}">
                <a16:creationId xmlns:a16="http://schemas.microsoft.com/office/drawing/2014/main" id="{F965C555-ADC0-D67C-D4A6-2F028CA0D1BB}"/>
              </a:ext>
            </a:extLst>
          </p:cNvPr>
          <p:cNvGraphicFramePr>
            <a:graphicFrameLocks noChangeAspect="1"/>
          </p:cNvGraphicFramePr>
          <p:nvPr>
            <p:extLst>
              <p:ext uri="{D42A27DB-BD31-4B8C-83A1-F6EECF244321}">
                <p14:modId xmlns:p14="http://schemas.microsoft.com/office/powerpoint/2010/main" val="2299200153"/>
              </p:ext>
            </p:extLst>
          </p:nvPr>
        </p:nvGraphicFramePr>
        <p:xfrm>
          <a:off x="332475" y="191689"/>
          <a:ext cx="11510439" cy="6474622"/>
        </p:xfrm>
        <a:graphic>
          <a:graphicData uri="http://schemas.openxmlformats.org/presentationml/2006/ole">
            <mc:AlternateContent xmlns:mc="http://schemas.openxmlformats.org/markup-compatibility/2006">
              <mc:Choice xmlns:v="urn:schemas-microsoft-com:vml" Requires="v">
                <p:oleObj name="Acrobat Document" r:id="rId2" imgW="10972800" imgH="6172200" progId="Acrobat.Document.DC">
                  <p:embed/>
                </p:oleObj>
              </mc:Choice>
              <mc:Fallback>
                <p:oleObj name="Acrobat Document" r:id="rId2" imgW="10972800" imgH="6172200" progId="Acrobat.Document.DC">
                  <p:embed/>
                  <p:pic>
                    <p:nvPicPr>
                      <p:cNvPr id="0" name=""/>
                      <p:cNvPicPr/>
                      <p:nvPr/>
                    </p:nvPicPr>
                    <p:blipFill>
                      <a:blip r:embed="rId3"/>
                      <a:stretch>
                        <a:fillRect/>
                      </a:stretch>
                    </p:blipFill>
                    <p:spPr>
                      <a:xfrm>
                        <a:off x="332475" y="191689"/>
                        <a:ext cx="11510439" cy="6474622"/>
                      </a:xfrm>
                      <a:prstGeom prst="rect">
                        <a:avLst/>
                      </a:prstGeom>
                    </p:spPr>
                  </p:pic>
                </p:oleObj>
              </mc:Fallback>
            </mc:AlternateContent>
          </a:graphicData>
        </a:graphic>
      </p:graphicFrame>
    </p:spTree>
    <p:extLst>
      <p:ext uri="{BB962C8B-B14F-4D97-AF65-F5344CB8AC3E}">
        <p14:creationId xmlns:p14="http://schemas.microsoft.com/office/powerpoint/2010/main" val="2622191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pink_sparkle.gif"/>
          <p:cNvPicPr preferRelativeResize="0"/>
          <p:nvPr/>
        </p:nvPicPr>
        <p:blipFill>
          <a:blip r:embed="rId3">
            <a:alphaModFix/>
          </a:blip>
          <a:stretch>
            <a:fillRect/>
          </a:stretch>
        </p:blipFill>
        <p:spPr>
          <a:xfrm rot="2699958">
            <a:off x="3551739" y="3597733"/>
            <a:ext cx="2744023" cy="2744000"/>
          </a:xfrm>
          <a:prstGeom prst="rect">
            <a:avLst/>
          </a:prstGeom>
          <a:noFill/>
          <a:ln>
            <a:noFill/>
          </a:ln>
        </p:spPr>
      </p:pic>
      <p:pic>
        <p:nvPicPr>
          <p:cNvPr id="55" name="Google Shape;55;p13"/>
          <p:cNvPicPr preferRelativeResize="0"/>
          <p:nvPr/>
        </p:nvPicPr>
        <p:blipFill>
          <a:blip r:embed="rId4">
            <a:alphaModFix/>
          </a:blip>
          <a:stretch>
            <a:fillRect/>
          </a:stretch>
        </p:blipFill>
        <p:spPr>
          <a:xfrm>
            <a:off x="254467" y="153590"/>
            <a:ext cx="5767247" cy="3844831"/>
          </a:xfrm>
          <a:prstGeom prst="rect">
            <a:avLst/>
          </a:prstGeom>
          <a:noFill/>
          <a:ln>
            <a:noFill/>
          </a:ln>
        </p:spPr>
      </p:pic>
      <p:pic>
        <p:nvPicPr>
          <p:cNvPr id="56" name="Google Shape;56;p13" title="pink_sparkle.gif"/>
          <p:cNvPicPr preferRelativeResize="0"/>
          <p:nvPr/>
        </p:nvPicPr>
        <p:blipFill>
          <a:blip r:embed="rId3">
            <a:alphaModFix/>
          </a:blip>
          <a:stretch>
            <a:fillRect/>
          </a:stretch>
        </p:blipFill>
        <p:spPr>
          <a:xfrm rot="-3184112">
            <a:off x="9116204" y="3525403"/>
            <a:ext cx="2820259" cy="2820261"/>
          </a:xfrm>
          <a:prstGeom prst="rect">
            <a:avLst/>
          </a:prstGeom>
          <a:noFill/>
          <a:ln>
            <a:noFill/>
          </a:ln>
        </p:spPr>
      </p:pic>
      <p:pic>
        <p:nvPicPr>
          <p:cNvPr id="57" name="Google Shape;57;p13"/>
          <p:cNvPicPr preferRelativeResize="0"/>
          <p:nvPr/>
        </p:nvPicPr>
        <p:blipFill rotWithShape="1">
          <a:blip r:embed="rId5">
            <a:alphaModFix/>
          </a:blip>
          <a:srcRect l="36949" t="28753" r="36484" b="28298"/>
          <a:stretch/>
        </p:blipFill>
        <p:spPr>
          <a:xfrm>
            <a:off x="10986366" y="3695167"/>
            <a:ext cx="1474201" cy="1340500"/>
          </a:xfrm>
          <a:prstGeom prst="rect">
            <a:avLst/>
          </a:prstGeom>
          <a:noFill/>
          <a:ln>
            <a:noFill/>
          </a:ln>
        </p:spPr>
      </p:pic>
      <p:pic>
        <p:nvPicPr>
          <p:cNvPr id="58" name="Google Shape;58;p13" title="yellow_guy_suprise.gif"/>
          <p:cNvPicPr preferRelativeResize="0"/>
          <p:nvPr/>
        </p:nvPicPr>
        <p:blipFill>
          <a:blip r:embed="rId6">
            <a:alphaModFix/>
          </a:blip>
          <a:stretch>
            <a:fillRect/>
          </a:stretch>
        </p:blipFill>
        <p:spPr>
          <a:xfrm>
            <a:off x="555167" y="4374767"/>
            <a:ext cx="3973688" cy="2235200"/>
          </a:xfrm>
          <a:prstGeom prst="rect">
            <a:avLst/>
          </a:prstGeom>
          <a:noFill/>
          <a:ln>
            <a:noFill/>
          </a:ln>
        </p:spPr>
      </p:pic>
      <p:pic>
        <p:nvPicPr>
          <p:cNvPr id="59" name="Google Shape;59;p13"/>
          <p:cNvPicPr preferRelativeResize="0"/>
          <p:nvPr/>
        </p:nvPicPr>
        <p:blipFill rotWithShape="1">
          <a:blip r:embed="rId7">
            <a:alphaModFix/>
          </a:blip>
          <a:srcRect t="5473"/>
          <a:stretch/>
        </p:blipFill>
        <p:spPr>
          <a:xfrm>
            <a:off x="6929077" y="141118"/>
            <a:ext cx="3903337" cy="1240108"/>
          </a:xfrm>
          <a:prstGeom prst="rect">
            <a:avLst/>
          </a:prstGeom>
          <a:noFill/>
          <a:ln>
            <a:noFill/>
          </a:ln>
        </p:spPr>
      </p:pic>
      <p:pic>
        <p:nvPicPr>
          <p:cNvPr id="60" name="Google Shape;60;p13"/>
          <p:cNvPicPr preferRelativeResize="0"/>
          <p:nvPr/>
        </p:nvPicPr>
        <p:blipFill>
          <a:blip r:embed="rId8">
            <a:alphaModFix/>
          </a:blip>
          <a:stretch>
            <a:fillRect/>
          </a:stretch>
        </p:blipFill>
        <p:spPr>
          <a:xfrm>
            <a:off x="7827765" y="1332113"/>
            <a:ext cx="2105944" cy="1798248"/>
          </a:xfrm>
          <a:prstGeom prst="rect">
            <a:avLst/>
          </a:prstGeom>
          <a:noFill/>
          <a:ln>
            <a:noFill/>
          </a:ln>
        </p:spPr>
      </p:pic>
      <p:pic>
        <p:nvPicPr>
          <p:cNvPr id="61" name="Google Shape;61;p13" title="WashingtonCoffeeMatcher-WashingtonCoffeeMatcher-So.png"/>
          <p:cNvPicPr preferRelativeResize="0"/>
          <p:nvPr/>
        </p:nvPicPr>
        <p:blipFill rotWithShape="1">
          <a:blip r:embed="rId9">
            <a:alphaModFix/>
          </a:blip>
          <a:srcRect l="6154" t="11678" r="4255" b="9519"/>
          <a:stretch/>
        </p:blipFill>
        <p:spPr>
          <a:xfrm rot="-391194">
            <a:off x="7728554" y="2604333"/>
            <a:ext cx="4052895" cy="1310672"/>
          </a:xfrm>
          <a:prstGeom prst="rect">
            <a:avLst/>
          </a:prstGeom>
          <a:noFill/>
          <a:ln>
            <a:noFill/>
          </a:ln>
        </p:spPr>
      </p:pic>
      <p:pic>
        <p:nvPicPr>
          <p:cNvPr id="62" name="Google Shape;62;p13" title="WashingtonCoffeeMatcher-WashingtonCoffeeMatcher-So (1).png"/>
          <p:cNvPicPr preferRelativeResize="0"/>
          <p:nvPr/>
        </p:nvPicPr>
        <p:blipFill>
          <a:blip r:embed="rId10">
            <a:alphaModFix/>
          </a:blip>
          <a:stretch>
            <a:fillRect/>
          </a:stretch>
        </p:blipFill>
        <p:spPr>
          <a:xfrm rot="3059844">
            <a:off x="6640398" y="2222018"/>
            <a:ext cx="2144485" cy="1073583"/>
          </a:xfrm>
          <a:prstGeom prst="rect">
            <a:avLst/>
          </a:prstGeom>
          <a:noFill/>
          <a:ln>
            <a:noFill/>
          </a:ln>
        </p:spPr>
      </p:pic>
      <p:sp>
        <p:nvSpPr>
          <p:cNvPr id="63" name="Google Shape;63;p13"/>
          <p:cNvSpPr txBox="1"/>
          <p:nvPr/>
        </p:nvSpPr>
        <p:spPr>
          <a:xfrm>
            <a:off x="0" y="6549200"/>
            <a:ext cx="4182800" cy="308800"/>
          </a:xfrm>
          <a:prstGeom prst="rect">
            <a:avLst/>
          </a:prstGeom>
          <a:noFill/>
          <a:ln>
            <a:noFill/>
          </a:ln>
        </p:spPr>
        <p:txBody>
          <a:bodyPr spcFirstLastPara="1" wrap="square" lIns="121900" tIns="121900" rIns="121900" bIns="121900" anchor="t" anchorCtr="0">
            <a:noAutofit/>
          </a:bodyPr>
          <a:lstStyle/>
          <a:p>
            <a:r>
              <a:rPr lang="en" sz="800" b="1">
                <a:solidFill>
                  <a:schemeClr val="dk1"/>
                </a:solidFill>
              </a:rPr>
              <a:t>Shoutout </a:t>
            </a:r>
            <a:r>
              <a:rPr lang="en" sz="800" b="1" u="sng">
                <a:solidFill>
                  <a:schemeClr val="dk1"/>
                </a:solidFill>
                <a:hlinkClick r:id="rId11">
                  <a:extLst>
                    <a:ext uri="{A12FA001-AC4F-418D-AE19-62706E023703}">
                      <ahyp:hlinkClr xmlns:ahyp="http://schemas.microsoft.com/office/drawing/2018/hyperlinkcolor" val="tx"/>
                    </a:ext>
                  </a:extLst>
                </a:hlinkClick>
              </a:rPr>
              <a:t>https://www.makewordart.com/</a:t>
            </a:r>
            <a:r>
              <a:rPr lang="en" sz="800" b="1">
                <a:solidFill>
                  <a:schemeClr val="dk1"/>
                </a:solidFill>
              </a:rPr>
              <a:t> for word art</a:t>
            </a:r>
            <a:endParaRPr sz="800" b="1">
              <a:solidFill>
                <a:schemeClr val="dk1"/>
              </a:solidFill>
            </a:endParaRPr>
          </a:p>
        </p:txBody>
      </p:sp>
      <p:pic>
        <p:nvPicPr>
          <p:cNvPr id="64" name="Google Shape;64;p13" title="WashingtonCoffeeMatcher-WashingtonCoffeeMatcher-So (2).png"/>
          <p:cNvPicPr preferRelativeResize="0"/>
          <p:nvPr/>
        </p:nvPicPr>
        <p:blipFill>
          <a:blip r:embed="rId12">
            <a:alphaModFix/>
          </a:blip>
          <a:stretch>
            <a:fillRect/>
          </a:stretch>
        </p:blipFill>
        <p:spPr>
          <a:xfrm>
            <a:off x="3612714" y="4632485"/>
            <a:ext cx="8194901" cy="1040367"/>
          </a:xfrm>
          <a:prstGeom prst="rect">
            <a:avLst/>
          </a:prstGeom>
          <a:noFill/>
          <a:ln>
            <a:noFill/>
          </a:ln>
        </p:spPr>
      </p:pic>
      <p:pic>
        <p:nvPicPr>
          <p:cNvPr id="65" name="Google Shape;65;p13" title="WashingtonCoffeeMatcher-WashingtonCoffeeMatcher-So (3).png"/>
          <p:cNvPicPr preferRelativeResize="0"/>
          <p:nvPr/>
        </p:nvPicPr>
        <p:blipFill>
          <a:blip r:embed="rId13">
            <a:alphaModFix/>
          </a:blip>
          <a:stretch>
            <a:fillRect/>
          </a:stretch>
        </p:blipFill>
        <p:spPr>
          <a:xfrm>
            <a:off x="7386300" y="5464333"/>
            <a:ext cx="331400" cy="696867"/>
          </a:xfrm>
          <a:prstGeom prst="rect">
            <a:avLst/>
          </a:prstGeom>
          <a:noFill/>
          <a:ln>
            <a:noFill/>
          </a:ln>
        </p:spPr>
      </p:pic>
      <p:sp>
        <p:nvSpPr>
          <p:cNvPr id="66" name="Google Shape;66;p13"/>
          <p:cNvSpPr txBox="1"/>
          <p:nvPr/>
        </p:nvSpPr>
        <p:spPr>
          <a:xfrm>
            <a:off x="4730851" y="5843767"/>
            <a:ext cx="2552800" cy="950800"/>
          </a:xfrm>
          <a:prstGeom prst="rect">
            <a:avLst/>
          </a:prstGeom>
          <a:noFill/>
          <a:ln>
            <a:noFill/>
          </a:ln>
        </p:spPr>
        <p:txBody>
          <a:bodyPr spcFirstLastPara="1" wrap="square" lIns="121900" tIns="121900" rIns="121900" bIns="121900" anchor="t" anchorCtr="0">
            <a:noAutofit/>
          </a:bodyPr>
          <a:lstStyle/>
          <a:p>
            <a:pPr algn="ctr"/>
            <a:r>
              <a:rPr lang="en" sz="1467" b="1" i="1">
                <a:solidFill>
                  <a:srgbClr val="1657BD"/>
                </a:solidFill>
                <a:highlight>
                  <a:srgbClr val="00FFFF"/>
                </a:highlight>
                <a:latin typeface="Comic Sans MS"/>
                <a:ea typeface="Comic Sans MS"/>
                <a:cs typeface="Comic Sans MS"/>
                <a:sym typeface="Comic Sans MS"/>
              </a:rPr>
              <a:t>Review data I scraped from my coffee subscription service</a:t>
            </a:r>
            <a:endParaRPr sz="1467" b="1" i="1">
              <a:solidFill>
                <a:srgbClr val="1657BD"/>
              </a:solidFill>
              <a:highlight>
                <a:srgbClr val="00FFFF"/>
              </a:highlight>
              <a:latin typeface="Comic Sans MS"/>
              <a:ea typeface="Comic Sans MS"/>
              <a:cs typeface="Comic Sans MS"/>
              <a:sym typeface="Comic Sans MS"/>
            </a:endParaRPr>
          </a:p>
        </p:txBody>
      </p:sp>
      <p:sp>
        <p:nvSpPr>
          <p:cNvPr id="67" name="Google Shape;67;p13"/>
          <p:cNvSpPr txBox="1"/>
          <p:nvPr/>
        </p:nvSpPr>
        <p:spPr>
          <a:xfrm>
            <a:off x="8033684" y="5907200"/>
            <a:ext cx="3019200" cy="950800"/>
          </a:xfrm>
          <a:prstGeom prst="rect">
            <a:avLst/>
          </a:prstGeom>
          <a:noFill/>
          <a:ln>
            <a:noFill/>
          </a:ln>
        </p:spPr>
        <p:txBody>
          <a:bodyPr spcFirstLastPara="1" wrap="square" lIns="121900" tIns="121900" rIns="121900" bIns="121900" anchor="t" anchorCtr="0">
            <a:noAutofit/>
          </a:bodyPr>
          <a:lstStyle/>
          <a:p>
            <a:pPr algn="ctr"/>
            <a:r>
              <a:rPr lang="en" sz="1467" b="1" i="1">
                <a:solidFill>
                  <a:srgbClr val="1657BD"/>
                </a:solidFill>
                <a:highlight>
                  <a:srgbClr val="00FFFF"/>
                </a:highlight>
                <a:latin typeface="Comic Sans MS"/>
                <a:ea typeface="Comic Sans MS"/>
                <a:cs typeface="Comic Sans MS"/>
                <a:sym typeface="Comic Sans MS"/>
              </a:rPr>
              <a:t>Additional roaster information we decide on (mission, store availability, etc</a:t>
            </a:r>
            <a:r>
              <a:rPr lang="en" sz="1600" b="1" i="1">
                <a:solidFill>
                  <a:srgbClr val="1657BD"/>
                </a:solidFill>
                <a:highlight>
                  <a:srgbClr val="00FFFF"/>
                </a:highlight>
                <a:latin typeface="Comic Sans MS"/>
                <a:ea typeface="Comic Sans MS"/>
                <a:cs typeface="Comic Sans MS"/>
                <a:sym typeface="Comic Sans MS"/>
              </a:rPr>
              <a:t>)</a:t>
            </a:r>
            <a:endParaRPr sz="1600" b="1" i="1">
              <a:solidFill>
                <a:srgbClr val="1657BD"/>
              </a:solidFill>
              <a:highlight>
                <a:srgbClr val="00FFFF"/>
              </a:highlight>
              <a:latin typeface="Comic Sans MS"/>
              <a:ea typeface="Comic Sans MS"/>
              <a:cs typeface="Comic Sans MS"/>
              <a:sym typeface="Comic Sans MS"/>
            </a:endParaRPr>
          </a:p>
        </p:txBody>
      </p:sp>
      <p:pic>
        <p:nvPicPr>
          <p:cNvPr id="68" name="Google Shape;68;p13" title="WashingtonCoffeeMatcher-WashingtonCoffeeMatcher-So (4).png"/>
          <p:cNvPicPr preferRelativeResize="0"/>
          <p:nvPr/>
        </p:nvPicPr>
        <p:blipFill>
          <a:blip r:embed="rId14">
            <a:alphaModFix/>
          </a:blip>
          <a:stretch>
            <a:fillRect/>
          </a:stretch>
        </p:blipFill>
        <p:spPr>
          <a:xfrm>
            <a:off x="7325919" y="5907200"/>
            <a:ext cx="452179" cy="950800"/>
          </a:xfrm>
          <a:prstGeom prst="rect">
            <a:avLst/>
          </a:prstGeom>
          <a:noFill/>
          <a:ln>
            <a:noFill/>
          </a:ln>
        </p:spPr>
      </p:pic>
      <p:sp>
        <p:nvSpPr>
          <p:cNvPr id="69" name="Google Shape;69;p13"/>
          <p:cNvSpPr txBox="1"/>
          <p:nvPr/>
        </p:nvSpPr>
        <p:spPr>
          <a:xfrm>
            <a:off x="11308500" y="6243100"/>
            <a:ext cx="883600" cy="614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333" b="1">
                <a:solidFill>
                  <a:schemeClr val="dk1"/>
                </a:solidFill>
                <a:latin typeface="Comic Sans MS"/>
                <a:ea typeface="Comic Sans MS"/>
                <a:cs typeface="Comic Sans MS"/>
                <a:sym typeface="Comic Sans MS"/>
              </a:rPr>
              <a:t>Julia Glasser</a:t>
            </a:r>
            <a:endParaRPr sz="1333" b="1">
              <a:solidFill>
                <a:schemeClr val="dk1"/>
              </a:solidFill>
              <a:latin typeface="Comic Sans MS"/>
              <a:ea typeface="Comic Sans MS"/>
              <a:cs typeface="Comic Sans MS"/>
              <a:sym typeface="Comic Sans MS"/>
            </a:endParaRPr>
          </a:p>
        </p:txBody>
      </p:sp>
      <p:sp>
        <p:nvSpPr>
          <p:cNvPr id="70" name="Google Shape;70;p13"/>
          <p:cNvSpPr txBox="1"/>
          <p:nvPr/>
        </p:nvSpPr>
        <p:spPr>
          <a:xfrm>
            <a:off x="1073117" y="771436"/>
            <a:ext cx="2717200" cy="501600"/>
          </a:xfrm>
          <a:prstGeom prst="rect">
            <a:avLst/>
          </a:prstGeom>
          <a:noFill/>
          <a:ln>
            <a:noFill/>
          </a:ln>
        </p:spPr>
        <p:txBody>
          <a:bodyPr spcFirstLastPara="1" wrap="square" lIns="116800" tIns="116800" rIns="116800" bIns="116800" anchor="t" anchorCtr="0">
            <a:noAutofit/>
          </a:bodyPr>
          <a:lstStyle/>
          <a:p>
            <a:pPr>
              <a:buClr>
                <a:schemeClr val="dk1"/>
              </a:buClr>
              <a:buSzPts val="1100"/>
            </a:pPr>
            <a:r>
              <a:rPr lang="en" sz="2555" i="1">
                <a:solidFill>
                  <a:schemeClr val="lt1"/>
                </a:solidFill>
                <a:latin typeface="Lobster"/>
                <a:ea typeface="Lobster"/>
                <a:cs typeface="Lobster"/>
                <a:sym typeface="Lobster"/>
              </a:rPr>
              <a:t> the city of coffee</a:t>
            </a:r>
            <a:endParaRPr sz="2555" i="1">
              <a:solidFill>
                <a:schemeClr val="dk2"/>
              </a:solidFill>
              <a:latin typeface="Lobster"/>
              <a:ea typeface="Lobster"/>
              <a:cs typeface="Lobster"/>
              <a:sym typeface="Lobster"/>
            </a:endParaRPr>
          </a:p>
        </p:txBody>
      </p:sp>
      <p:sp>
        <p:nvSpPr>
          <p:cNvPr id="71" name="Google Shape;71;p13"/>
          <p:cNvSpPr txBox="1"/>
          <p:nvPr/>
        </p:nvSpPr>
        <p:spPr>
          <a:xfrm rot="-1081268">
            <a:off x="348539" y="246554"/>
            <a:ext cx="1733859" cy="883311"/>
          </a:xfrm>
          <a:prstGeom prst="rect">
            <a:avLst/>
          </a:prstGeom>
          <a:noFill/>
          <a:ln>
            <a:noFill/>
          </a:ln>
        </p:spPr>
        <p:txBody>
          <a:bodyPr spcFirstLastPara="1" wrap="square" lIns="116800" tIns="116800" rIns="116800" bIns="116800" anchor="t" anchorCtr="0">
            <a:noAutofit/>
          </a:bodyPr>
          <a:lstStyle/>
          <a:p>
            <a:r>
              <a:rPr lang="en" sz="3448" b="1">
                <a:solidFill>
                  <a:schemeClr val="lt1"/>
                </a:solidFill>
                <a:latin typeface="Lobster"/>
                <a:ea typeface="Lobster"/>
                <a:cs typeface="Lobster"/>
                <a:sym typeface="Lobster"/>
              </a:rPr>
              <a:t>Seattle!</a:t>
            </a:r>
            <a:endParaRPr sz="3448" b="1">
              <a:solidFill>
                <a:schemeClr val="lt1"/>
              </a:solidFill>
              <a:latin typeface="Lobster"/>
              <a:ea typeface="Lobster"/>
              <a:cs typeface="Lobster"/>
              <a:sym typeface="Lobster"/>
            </a:endParaRPr>
          </a:p>
          <a:p>
            <a:endParaRPr sz="2299">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4"/>
          <p:cNvSpPr/>
          <p:nvPr/>
        </p:nvSpPr>
        <p:spPr>
          <a:xfrm>
            <a:off x="1484133" y="609600"/>
            <a:ext cx="4875600" cy="4875600"/>
          </a:xfrm>
          <a:prstGeom prst="rect">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IBM Plex Sans Light"/>
              <a:ea typeface="IBM Plex Sans Light"/>
              <a:cs typeface="IBM Plex Sans Light"/>
              <a:sym typeface="IBM Plex Sans Light"/>
            </a:endParaRPr>
          </a:p>
        </p:txBody>
      </p:sp>
      <p:cxnSp>
        <p:nvCxnSpPr>
          <p:cNvPr id="389" name="Google Shape;389;p54"/>
          <p:cNvCxnSpPr/>
          <p:nvPr/>
        </p:nvCxnSpPr>
        <p:spPr>
          <a:xfrm>
            <a:off x="6359735" y="1036800"/>
            <a:ext cx="52208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4"/>
          <p:cNvSpPr>
            <a:spLocks noGrp="1"/>
          </p:cNvSpPr>
          <p:nvPr>
            <p:ph type="pic" idx="2"/>
          </p:nvPr>
        </p:nvSpPr>
        <p:spPr>
          <a:xfrm>
            <a:off x="609600" y="3423167"/>
            <a:ext cx="4477600" cy="2825200"/>
          </a:xfrm>
          <a:prstGeom prst="rect">
            <a:avLst/>
          </a:prstGeom>
          <a:noFill/>
          <a:ln>
            <a:noFill/>
          </a:ln>
        </p:spPr>
        <p:txBody>
          <a:bodyPr/>
          <a:lstStyle/>
          <a:p>
            <a:endParaRPr lang="en-US"/>
          </a:p>
        </p:txBody>
      </p:sp>
      <p:sp>
        <p:nvSpPr>
          <p:cNvPr id="391" name="Google Shape;391;p54"/>
          <p:cNvSpPr/>
          <p:nvPr/>
        </p:nvSpPr>
        <p:spPr>
          <a:xfrm>
            <a:off x="6730736" y="1289967"/>
            <a:ext cx="177200" cy="177200"/>
          </a:xfrm>
          <a:prstGeom prst="rect">
            <a:avLst/>
          </a:prstGeom>
          <a:solidFill>
            <a:schemeClr val="lt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92" name="Google Shape;392;p54"/>
          <p:cNvSpPr txBox="1">
            <a:spLocks noGrp="1"/>
          </p:cNvSpPr>
          <p:nvPr>
            <p:ph type="title"/>
          </p:nvPr>
        </p:nvSpPr>
        <p:spPr>
          <a:xfrm>
            <a:off x="1631900" y="609600"/>
            <a:ext cx="4580000" cy="1911200"/>
          </a:xfrm>
          <a:prstGeom prst="rect">
            <a:avLst/>
          </a:prstGeom>
        </p:spPr>
        <p:txBody>
          <a:bodyPr spcFirstLastPara="1" wrap="square" lIns="121900" tIns="121900" rIns="121900" bIns="121900" anchor="t" anchorCtr="0">
            <a:noAutofit/>
          </a:bodyPr>
          <a:lstStyle/>
          <a:p>
            <a:r>
              <a:rPr lang="en"/>
              <a:t>WA Hiking Trail Patterns</a:t>
            </a:r>
            <a:endParaRPr/>
          </a:p>
        </p:txBody>
      </p:sp>
      <p:sp>
        <p:nvSpPr>
          <p:cNvPr id="393" name="Google Shape;393;p54"/>
          <p:cNvSpPr txBox="1">
            <a:spLocks noGrp="1"/>
          </p:cNvSpPr>
          <p:nvPr>
            <p:ph type="subTitle" idx="1"/>
          </p:nvPr>
        </p:nvSpPr>
        <p:spPr>
          <a:xfrm>
            <a:off x="6986133" y="1162379"/>
            <a:ext cx="4596400" cy="345600"/>
          </a:xfrm>
          <a:prstGeom prst="rect">
            <a:avLst/>
          </a:prstGeom>
        </p:spPr>
        <p:txBody>
          <a:bodyPr spcFirstLastPara="1" wrap="square" lIns="121900" tIns="121900" rIns="121900" bIns="121900" anchor="t" anchorCtr="0">
            <a:noAutofit/>
          </a:bodyPr>
          <a:lstStyle/>
          <a:p>
            <a:pPr marL="0" indent="0">
              <a:spcAft>
                <a:spcPts val="533"/>
              </a:spcAft>
            </a:pPr>
            <a:r>
              <a:rPr lang="en"/>
              <a:t>Tool + Data Presentation Project</a:t>
            </a:r>
            <a:endParaRPr/>
          </a:p>
        </p:txBody>
      </p:sp>
      <p:sp>
        <p:nvSpPr>
          <p:cNvPr id="394" name="Google Shape;394;p54"/>
          <p:cNvSpPr txBox="1">
            <a:spLocks noGrp="1"/>
          </p:cNvSpPr>
          <p:nvPr>
            <p:ph type="body" idx="2"/>
          </p:nvPr>
        </p:nvSpPr>
        <p:spPr>
          <a:xfrm>
            <a:off x="6688400" y="2014767"/>
            <a:ext cx="5046400" cy="1092800"/>
          </a:xfrm>
          <a:prstGeom prst="rect">
            <a:avLst/>
          </a:prstGeom>
        </p:spPr>
        <p:txBody>
          <a:bodyPr spcFirstLastPara="1" wrap="square" lIns="121900" tIns="121900" rIns="121900" bIns="121900" anchor="t" anchorCtr="0">
            <a:noAutofit/>
          </a:bodyPr>
          <a:lstStyle/>
          <a:p>
            <a:pPr marL="0" indent="0">
              <a:buNone/>
            </a:pPr>
            <a:r>
              <a:rPr lang="en"/>
              <a:t>Interactive analytics and visualization tool exploring when and where people hike in WA and seasonal trail conditions; provides hiking windows</a:t>
            </a:r>
            <a:endParaRPr/>
          </a:p>
          <a:p>
            <a:pPr>
              <a:spcBef>
                <a:spcPts val="667"/>
              </a:spcBef>
            </a:pPr>
            <a:r>
              <a:rPr lang="en"/>
              <a:t>When does hiking activity decrease and increase in WA?</a:t>
            </a:r>
            <a:endParaRPr/>
          </a:p>
          <a:p>
            <a:r>
              <a:rPr lang="en"/>
              <a:t>How doe seasonality differ by region?</a:t>
            </a:r>
            <a:endParaRPr/>
          </a:p>
          <a:p>
            <a:r>
              <a:rPr lang="en"/>
              <a:t>When’s the best time to hike a certain trail?</a:t>
            </a:r>
            <a:endParaRPr/>
          </a:p>
        </p:txBody>
      </p:sp>
      <p:sp>
        <p:nvSpPr>
          <p:cNvPr id="395" name="Google Shape;395;p54"/>
          <p:cNvSpPr txBox="1">
            <a:spLocks noGrp="1"/>
          </p:cNvSpPr>
          <p:nvPr>
            <p:ph type="sldNum" idx="12"/>
          </p:nvPr>
        </p:nvSpPr>
        <p:spPr>
          <a:xfrm>
            <a:off x="10972800" y="6398893"/>
            <a:ext cx="609600" cy="3652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004A2E"/>
                </a:solidFill>
              </a:rPr>
              <a:pPr defTabSz="1219170">
                <a:buClr>
                  <a:srgbClr val="000000"/>
                </a:buClr>
              </a:pPr>
              <a:t>52</a:t>
            </a:fld>
            <a:endParaRPr kern="0">
              <a:solidFill>
                <a:srgbClr val="004A2E"/>
              </a:solidFill>
            </a:endParaRPr>
          </a:p>
        </p:txBody>
      </p:sp>
      <p:grpSp>
        <p:nvGrpSpPr>
          <p:cNvPr id="396" name="Google Shape;396;p54"/>
          <p:cNvGrpSpPr/>
          <p:nvPr/>
        </p:nvGrpSpPr>
        <p:grpSpPr>
          <a:xfrm>
            <a:off x="5174944" y="5579330"/>
            <a:ext cx="792400" cy="669028"/>
            <a:chOff x="6107475" y="4573475"/>
            <a:chExt cx="594300" cy="501771"/>
          </a:xfrm>
        </p:grpSpPr>
        <p:sp>
          <p:nvSpPr>
            <p:cNvPr id="397" name="Google Shape;397;p54"/>
            <p:cNvSpPr/>
            <p:nvPr/>
          </p:nvSpPr>
          <p:spPr>
            <a:xfrm>
              <a:off x="6107475" y="457347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98" name="Google Shape;398;p54"/>
            <p:cNvSpPr/>
            <p:nvPr/>
          </p:nvSpPr>
          <p:spPr>
            <a:xfrm>
              <a:off x="6244650" y="457347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99" name="Google Shape;399;p54"/>
            <p:cNvSpPr/>
            <p:nvPr/>
          </p:nvSpPr>
          <p:spPr>
            <a:xfrm>
              <a:off x="6381825" y="457347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0" name="Google Shape;400;p54"/>
            <p:cNvSpPr/>
            <p:nvPr/>
          </p:nvSpPr>
          <p:spPr>
            <a:xfrm>
              <a:off x="6519000" y="457347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1" name="Google Shape;401;p54"/>
            <p:cNvSpPr/>
            <p:nvPr/>
          </p:nvSpPr>
          <p:spPr>
            <a:xfrm>
              <a:off x="6656175" y="457347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2" name="Google Shape;402;p54"/>
            <p:cNvSpPr/>
            <p:nvPr/>
          </p:nvSpPr>
          <p:spPr>
            <a:xfrm>
              <a:off x="6107475" y="468816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3" name="Google Shape;403;p54"/>
            <p:cNvSpPr/>
            <p:nvPr/>
          </p:nvSpPr>
          <p:spPr>
            <a:xfrm>
              <a:off x="6244650" y="468816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4" name="Google Shape;404;p54"/>
            <p:cNvSpPr/>
            <p:nvPr/>
          </p:nvSpPr>
          <p:spPr>
            <a:xfrm>
              <a:off x="6381825" y="468816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5" name="Google Shape;405;p54"/>
            <p:cNvSpPr/>
            <p:nvPr/>
          </p:nvSpPr>
          <p:spPr>
            <a:xfrm>
              <a:off x="6519000" y="468816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6" name="Google Shape;406;p54"/>
            <p:cNvSpPr/>
            <p:nvPr/>
          </p:nvSpPr>
          <p:spPr>
            <a:xfrm>
              <a:off x="6656175" y="468816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7" name="Google Shape;407;p54"/>
            <p:cNvSpPr/>
            <p:nvPr/>
          </p:nvSpPr>
          <p:spPr>
            <a:xfrm>
              <a:off x="6107475" y="480026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8" name="Google Shape;408;p54"/>
            <p:cNvSpPr/>
            <p:nvPr/>
          </p:nvSpPr>
          <p:spPr>
            <a:xfrm>
              <a:off x="6244650" y="480026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9" name="Google Shape;409;p54"/>
            <p:cNvSpPr/>
            <p:nvPr/>
          </p:nvSpPr>
          <p:spPr>
            <a:xfrm>
              <a:off x="6381825" y="480026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0" name="Google Shape;410;p54"/>
            <p:cNvSpPr/>
            <p:nvPr/>
          </p:nvSpPr>
          <p:spPr>
            <a:xfrm>
              <a:off x="6519000" y="480026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1" name="Google Shape;411;p54"/>
            <p:cNvSpPr/>
            <p:nvPr/>
          </p:nvSpPr>
          <p:spPr>
            <a:xfrm>
              <a:off x="6656175" y="480026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2" name="Google Shape;412;p54"/>
            <p:cNvSpPr/>
            <p:nvPr/>
          </p:nvSpPr>
          <p:spPr>
            <a:xfrm>
              <a:off x="6107475" y="491495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3" name="Google Shape;413;p54"/>
            <p:cNvSpPr/>
            <p:nvPr/>
          </p:nvSpPr>
          <p:spPr>
            <a:xfrm>
              <a:off x="6244650" y="491495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4" name="Google Shape;414;p54"/>
            <p:cNvSpPr/>
            <p:nvPr/>
          </p:nvSpPr>
          <p:spPr>
            <a:xfrm>
              <a:off x="6381825" y="491495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5" name="Google Shape;415;p54"/>
            <p:cNvSpPr/>
            <p:nvPr/>
          </p:nvSpPr>
          <p:spPr>
            <a:xfrm>
              <a:off x="6519000" y="491495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6" name="Google Shape;416;p54"/>
            <p:cNvSpPr/>
            <p:nvPr/>
          </p:nvSpPr>
          <p:spPr>
            <a:xfrm>
              <a:off x="6656175" y="491495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7" name="Google Shape;417;p54"/>
            <p:cNvSpPr/>
            <p:nvPr/>
          </p:nvSpPr>
          <p:spPr>
            <a:xfrm>
              <a:off x="6107475" y="5029646"/>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8" name="Google Shape;418;p54"/>
            <p:cNvSpPr/>
            <p:nvPr/>
          </p:nvSpPr>
          <p:spPr>
            <a:xfrm>
              <a:off x="6244650" y="5029646"/>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9" name="Google Shape;419;p54"/>
            <p:cNvSpPr/>
            <p:nvPr/>
          </p:nvSpPr>
          <p:spPr>
            <a:xfrm>
              <a:off x="6381825" y="5029646"/>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20" name="Google Shape;420;p54"/>
            <p:cNvSpPr/>
            <p:nvPr/>
          </p:nvSpPr>
          <p:spPr>
            <a:xfrm>
              <a:off x="6519000" y="5029646"/>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21" name="Google Shape;421;p54"/>
            <p:cNvSpPr/>
            <p:nvPr/>
          </p:nvSpPr>
          <p:spPr>
            <a:xfrm>
              <a:off x="6656175" y="5029646"/>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grpSp>
        <p:nvGrpSpPr>
          <p:cNvPr id="422" name="Google Shape;422;p54"/>
          <p:cNvGrpSpPr/>
          <p:nvPr/>
        </p:nvGrpSpPr>
        <p:grpSpPr>
          <a:xfrm>
            <a:off x="901395" y="1846403"/>
            <a:ext cx="432400" cy="1429533"/>
            <a:chOff x="8278241" y="2502000"/>
            <a:chExt cx="324300" cy="1072150"/>
          </a:xfrm>
        </p:grpSpPr>
        <p:sp>
          <p:nvSpPr>
            <p:cNvPr id="423" name="Google Shape;423;p54"/>
            <p:cNvSpPr/>
            <p:nvPr/>
          </p:nvSpPr>
          <p:spPr>
            <a:xfrm>
              <a:off x="8278241" y="2502000"/>
              <a:ext cx="324300" cy="2805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24" name="Google Shape;424;p54"/>
            <p:cNvSpPr/>
            <p:nvPr/>
          </p:nvSpPr>
          <p:spPr>
            <a:xfrm>
              <a:off x="8278241" y="2897825"/>
              <a:ext cx="324300" cy="2805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25" name="Google Shape;425;p54"/>
            <p:cNvSpPr/>
            <p:nvPr/>
          </p:nvSpPr>
          <p:spPr>
            <a:xfrm>
              <a:off x="8278241" y="3293650"/>
              <a:ext cx="324300" cy="2805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pic>
        <p:nvPicPr>
          <p:cNvPr id="426" name="Google Shape;426;p54"/>
          <p:cNvPicPr preferRelativeResize="0"/>
          <p:nvPr/>
        </p:nvPicPr>
        <p:blipFill>
          <a:blip r:embed="rId3">
            <a:alphaModFix/>
          </a:blip>
          <a:stretch>
            <a:fillRect/>
          </a:stretch>
        </p:blipFill>
        <p:spPr>
          <a:xfrm>
            <a:off x="550200" y="3429001"/>
            <a:ext cx="4596403" cy="3064268"/>
          </a:xfrm>
          <a:prstGeom prst="rect">
            <a:avLst/>
          </a:prstGeom>
          <a:noFill/>
          <a:ln>
            <a:noFill/>
          </a:ln>
        </p:spPr>
      </p:pic>
      <p:sp>
        <p:nvSpPr>
          <p:cNvPr id="427" name="Google Shape;427;p54"/>
          <p:cNvSpPr txBox="1">
            <a:spLocks noGrp="1"/>
          </p:cNvSpPr>
          <p:nvPr>
            <p:ph type="title"/>
          </p:nvPr>
        </p:nvSpPr>
        <p:spPr>
          <a:xfrm>
            <a:off x="1794267" y="2520800"/>
            <a:ext cx="2930800" cy="477200"/>
          </a:xfrm>
          <a:prstGeom prst="rect">
            <a:avLst/>
          </a:prstGeom>
        </p:spPr>
        <p:txBody>
          <a:bodyPr spcFirstLastPara="1" wrap="square" lIns="121900" tIns="121900" rIns="121900" bIns="121900" anchor="t" anchorCtr="0">
            <a:noAutofit/>
          </a:bodyPr>
          <a:lstStyle/>
          <a:p>
            <a:r>
              <a:rPr lang="en" sz="1467"/>
              <a:t>By Elsie Wang</a:t>
            </a:r>
            <a:endParaRPr sz="1467"/>
          </a:p>
        </p:txBody>
      </p:sp>
      <p:sp>
        <p:nvSpPr>
          <p:cNvPr id="428" name="Google Shape;428;p54"/>
          <p:cNvSpPr/>
          <p:nvPr/>
        </p:nvSpPr>
        <p:spPr>
          <a:xfrm>
            <a:off x="6730736" y="1761133"/>
            <a:ext cx="177200" cy="177200"/>
          </a:xfrm>
          <a:prstGeom prst="rect">
            <a:avLst/>
          </a:prstGeom>
          <a:solidFill>
            <a:schemeClr val="lt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29" name="Google Shape;429;p54"/>
          <p:cNvSpPr txBox="1">
            <a:spLocks noGrp="1"/>
          </p:cNvSpPr>
          <p:nvPr>
            <p:ph type="subTitle" idx="1"/>
          </p:nvPr>
        </p:nvSpPr>
        <p:spPr>
          <a:xfrm>
            <a:off x="6986133" y="1633545"/>
            <a:ext cx="4596400" cy="345600"/>
          </a:xfrm>
          <a:prstGeom prst="rect">
            <a:avLst/>
          </a:prstGeom>
        </p:spPr>
        <p:txBody>
          <a:bodyPr spcFirstLastPara="1" wrap="square" lIns="121900" tIns="121900" rIns="121900" bIns="121900" anchor="t" anchorCtr="0">
            <a:noAutofit/>
          </a:bodyPr>
          <a:lstStyle/>
          <a:p>
            <a:pPr marL="0" indent="0">
              <a:spcAft>
                <a:spcPts val="533"/>
              </a:spcAft>
            </a:pPr>
            <a:r>
              <a:rPr lang="en"/>
              <a:t>Description</a:t>
            </a:r>
            <a:endParaRPr/>
          </a:p>
        </p:txBody>
      </p:sp>
      <p:sp>
        <p:nvSpPr>
          <p:cNvPr id="430" name="Google Shape;430;p54"/>
          <p:cNvSpPr txBox="1">
            <a:spLocks noGrp="1"/>
          </p:cNvSpPr>
          <p:nvPr>
            <p:ph type="body" idx="2"/>
          </p:nvPr>
        </p:nvSpPr>
        <p:spPr>
          <a:xfrm>
            <a:off x="6637333" y="4693051"/>
            <a:ext cx="5046400" cy="1092800"/>
          </a:xfrm>
          <a:prstGeom prst="rect">
            <a:avLst/>
          </a:prstGeom>
        </p:spPr>
        <p:txBody>
          <a:bodyPr spcFirstLastPara="1" wrap="square" lIns="121900" tIns="121900" rIns="121900" bIns="121900" anchor="t" anchorCtr="0">
            <a:noAutofit/>
          </a:bodyPr>
          <a:lstStyle/>
          <a:p>
            <a:r>
              <a:rPr lang="en"/>
              <a:t>Washington Trail Association Trip Reports</a:t>
            </a:r>
            <a:endParaRPr/>
          </a:p>
          <a:p>
            <a:pPr lvl="1">
              <a:spcBef>
                <a:spcPts val="0"/>
              </a:spcBef>
            </a:pPr>
            <a:r>
              <a:rPr lang="en"/>
              <a:t>Timestamps, trail names, regions, condition tags</a:t>
            </a:r>
            <a:endParaRPr/>
          </a:p>
          <a:p>
            <a:r>
              <a:rPr lang="en"/>
              <a:t>Washington Trail Geometry &amp; Metadata</a:t>
            </a:r>
            <a:endParaRPr/>
          </a:p>
          <a:p>
            <a:pPr lvl="1">
              <a:spcBef>
                <a:spcPts val="0"/>
              </a:spcBef>
            </a:pPr>
            <a:r>
              <a:rPr lang="en"/>
              <a:t>OpenStreetMap, WA State Parks GIS</a:t>
            </a:r>
            <a:endParaRPr/>
          </a:p>
          <a:p>
            <a:r>
              <a:rPr lang="en"/>
              <a:t>National Weather Service API</a:t>
            </a:r>
            <a:endParaRPr/>
          </a:p>
          <a:p>
            <a:pPr lvl="1">
              <a:spcBef>
                <a:spcPts val="0"/>
              </a:spcBef>
            </a:pPr>
            <a:r>
              <a:rPr lang="en"/>
              <a:t>Real-time weather conditions</a:t>
            </a:r>
            <a:endParaRPr/>
          </a:p>
        </p:txBody>
      </p:sp>
      <p:sp>
        <p:nvSpPr>
          <p:cNvPr id="431" name="Google Shape;431;p54"/>
          <p:cNvSpPr/>
          <p:nvPr/>
        </p:nvSpPr>
        <p:spPr>
          <a:xfrm>
            <a:off x="6679669" y="4439417"/>
            <a:ext cx="177200" cy="177200"/>
          </a:xfrm>
          <a:prstGeom prst="rect">
            <a:avLst/>
          </a:prstGeom>
          <a:solidFill>
            <a:schemeClr val="lt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32" name="Google Shape;432;p54"/>
          <p:cNvSpPr txBox="1">
            <a:spLocks noGrp="1"/>
          </p:cNvSpPr>
          <p:nvPr>
            <p:ph type="subTitle" idx="1"/>
          </p:nvPr>
        </p:nvSpPr>
        <p:spPr>
          <a:xfrm>
            <a:off x="6935067" y="4311829"/>
            <a:ext cx="4596400" cy="345600"/>
          </a:xfrm>
          <a:prstGeom prst="rect">
            <a:avLst/>
          </a:prstGeom>
        </p:spPr>
        <p:txBody>
          <a:bodyPr spcFirstLastPara="1" wrap="square" lIns="121900" tIns="121900" rIns="121900" bIns="121900" anchor="t" anchorCtr="0">
            <a:noAutofit/>
          </a:bodyPr>
          <a:lstStyle/>
          <a:p>
            <a:pPr marL="0" indent="0">
              <a:spcAft>
                <a:spcPts val="533"/>
              </a:spcAft>
            </a:pPr>
            <a:r>
              <a:rPr lang="en"/>
              <a:t>Data Sources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06067" y="171733"/>
            <a:ext cx="11625200" cy="6422400"/>
          </a:xfrm>
          <a:prstGeom prst="rect">
            <a:avLst/>
          </a:prstGeom>
          <a:noFill/>
          <a:ln>
            <a:noFill/>
          </a:ln>
        </p:spPr>
        <p:txBody>
          <a:bodyPr spcFirstLastPara="1" wrap="square" lIns="121900" tIns="121900" rIns="121900" bIns="121900" anchor="t" anchorCtr="0">
            <a:noAutofit/>
          </a:bodyPr>
          <a:lstStyle/>
          <a:p>
            <a:r>
              <a:rPr lang="en" sz="2400">
                <a:solidFill>
                  <a:schemeClr val="dk2"/>
                </a:solidFill>
              </a:rPr>
              <a:t>Title: Global Olympic Impact</a:t>
            </a:r>
            <a:endParaRPr sz="2400">
              <a:solidFill>
                <a:schemeClr val="dk2"/>
              </a:solidFill>
            </a:endParaRPr>
          </a:p>
          <a:p>
            <a:r>
              <a:rPr lang="en" sz="2400">
                <a:solidFill>
                  <a:schemeClr val="dk2"/>
                </a:solidFill>
              </a:rPr>
              <a:t>Project Type: Answer Research Questions </a:t>
            </a:r>
            <a:endParaRPr sz="2400">
              <a:solidFill>
                <a:schemeClr val="dk2"/>
              </a:solidFill>
            </a:endParaRPr>
          </a:p>
          <a:p>
            <a:r>
              <a:rPr lang="en" sz="2400">
                <a:solidFill>
                  <a:schemeClr val="dk2"/>
                </a:solidFill>
              </a:rPr>
              <a:t>Pitch: </a:t>
            </a:r>
            <a:endParaRPr sz="2400">
              <a:solidFill>
                <a:schemeClr val="dk2"/>
              </a:solidFill>
            </a:endParaRPr>
          </a:p>
          <a:p>
            <a:pPr marL="609585" indent="-457189">
              <a:buClr>
                <a:schemeClr val="dk2"/>
              </a:buClr>
              <a:buSzPts val="1800"/>
              <a:buChar char="-"/>
            </a:pPr>
            <a:r>
              <a:rPr lang="en" sz="2400">
                <a:solidFill>
                  <a:schemeClr val="dk2"/>
                </a:solidFill>
              </a:rPr>
              <a:t>Do countries that host the olympics medal more often? </a:t>
            </a:r>
            <a:endParaRPr sz="2400">
              <a:solidFill>
                <a:schemeClr val="dk2"/>
              </a:solidFill>
            </a:endParaRPr>
          </a:p>
          <a:p>
            <a:pPr marL="609585" indent="-457189">
              <a:buClr>
                <a:schemeClr val="dk2"/>
              </a:buClr>
              <a:buSzPts val="1800"/>
              <a:buChar char="-"/>
            </a:pPr>
            <a:r>
              <a:rPr lang="en" sz="2400">
                <a:solidFill>
                  <a:schemeClr val="dk2"/>
                </a:solidFill>
              </a:rPr>
              <a:t>How is a country is affected by hosting the olympics?</a:t>
            </a:r>
            <a:endParaRPr sz="2400">
              <a:solidFill>
                <a:schemeClr val="dk2"/>
              </a:solidFill>
            </a:endParaRPr>
          </a:p>
          <a:p>
            <a:pPr marL="609585" indent="-457189">
              <a:buClr>
                <a:schemeClr val="dk2"/>
              </a:buClr>
              <a:buSzPts val="1800"/>
              <a:buChar char="-"/>
            </a:pPr>
            <a:r>
              <a:rPr lang="en" sz="2400">
                <a:solidFill>
                  <a:schemeClr val="dk2"/>
                </a:solidFill>
              </a:rPr>
              <a:t>Can look at:</a:t>
            </a:r>
            <a:endParaRPr sz="2400">
              <a:solidFill>
                <a:schemeClr val="dk2"/>
              </a:solidFill>
            </a:endParaRPr>
          </a:p>
          <a:p>
            <a:pPr marL="1219170" lvl="1" indent="-457189">
              <a:buClr>
                <a:schemeClr val="dk2"/>
              </a:buClr>
              <a:buSzPts val="1800"/>
              <a:buChar char="-"/>
            </a:pPr>
            <a:r>
              <a:rPr lang="en" sz="2400">
                <a:solidFill>
                  <a:schemeClr val="dk2"/>
                </a:solidFill>
              </a:rPr>
              <a:t>Health</a:t>
            </a:r>
            <a:endParaRPr sz="2400">
              <a:solidFill>
                <a:schemeClr val="dk2"/>
              </a:solidFill>
            </a:endParaRPr>
          </a:p>
          <a:p>
            <a:pPr marL="1219170" lvl="1" indent="-457189">
              <a:buClr>
                <a:schemeClr val="dk2"/>
              </a:buClr>
              <a:buSzPts val="1800"/>
              <a:buChar char="-"/>
            </a:pPr>
            <a:r>
              <a:rPr lang="en" sz="2400">
                <a:solidFill>
                  <a:schemeClr val="dk2"/>
                </a:solidFill>
              </a:rPr>
              <a:t>Nutrition</a:t>
            </a:r>
            <a:endParaRPr sz="2400">
              <a:solidFill>
                <a:schemeClr val="dk2"/>
              </a:solidFill>
            </a:endParaRPr>
          </a:p>
          <a:p>
            <a:pPr marL="1219170" lvl="1" indent="-457189">
              <a:buClr>
                <a:schemeClr val="dk2"/>
              </a:buClr>
              <a:buSzPts val="1800"/>
              <a:buChar char="-"/>
            </a:pPr>
            <a:r>
              <a:rPr lang="en" sz="2400">
                <a:solidFill>
                  <a:schemeClr val="dk2"/>
                </a:solidFill>
              </a:rPr>
              <a:t>Mortality</a:t>
            </a:r>
            <a:endParaRPr sz="2400">
              <a:solidFill>
                <a:schemeClr val="dk2"/>
              </a:solidFill>
            </a:endParaRPr>
          </a:p>
          <a:p>
            <a:pPr marL="1219170" lvl="1" indent="-457189">
              <a:buClr>
                <a:schemeClr val="dk2"/>
              </a:buClr>
              <a:buSzPts val="1800"/>
              <a:buChar char="-"/>
            </a:pPr>
            <a:r>
              <a:rPr lang="en" sz="2400">
                <a:solidFill>
                  <a:schemeClr val="dk2"/>
                </a:solidFill>
              </a:rPr>
              <a:t>economy</a:t>
            </a:r>
            <a:endParaRPr sz="1600">
              <a:solidFill>
                <a:schemeClr val="dk2"/>
              </a:solidFill>
            </a:endParaRPr>
          </a:p>
          <a:p>
            <a:pPr marL="609585" indent="-457189">
              <a:buClr>
                <a:schemeClr val="dk2"/>
              </a:buClr>
              <a:buSzPts val="1800"/>
              <a:buChar char="-"/>
            </a:pPr>
            <a:r>
              <a:rPr lang="en" sz="2400">
                <a:solidFill>
                  <a:schemeClr val="dk2"/>
                </a:solidFill>
              </a:rPr>
              <a:t>Potentially try to predict how the LA olympics will affect the US. </a:t>
            </a:r>
            <a:endParaRPr sz="2400">
              <a:solidFill>
                <a:schemeClr val="dk2"/>
              </a:solidFill>
            </a:endParaRPr>
          </a:p>
          <a:p>
            <a:endParaRPr sz="1600">
              <a:solidFill>
                <a:schemeClr val="dk2"/>
              </a:solidFill>
            </a:endParaRPr>
          </a:p>
          <a:p>
            <a:endParaRPr sz="1600">
              <a:solidFill>
                <a:schemeClr val="dk2"/>
              </a:solidFill>
            </a:endParaRPr>
          </a:p>
          <a:p>
            <a:endParaRPr sz="1600">
              <a:solidFill>
                <a:schemeClr val="dk2"/>
              </a:solidFill>
            </a:endParaRPr>
          </a:p>
          <a:p>
            <a:endParaRPr sz="1600">
              <a:solidFill>
                <a:schemeClr val="dk2"/>
              </a:solidFill>
            </a:endParaRPr>
          </a:p>
          <a:p>
            <a:r>
              <a:rPr lang="en" sz="1600">
                <a:solidFill>
                  <a:schemeClr val="dk2"/>
                </a:solidFill>
              </a:rPr>
              <a:t>Data Sources:  </a:t>
            </a:r>
            <a:endParaRPr sz="1600">
              <a:solidFill>
                <a:schemeClr val="dk2"/>
              </a:solidFill>
            </a:endParaRPr>
          </a:p>
          <a:p>
            <a:r>
              <a:rPr lang="en" sz="1600" u="sng">
                <a:solidFill>
                  <a:schemeClr val="hlink"/>
                </a:solidFill>
                <a:hlinkClick r:id="rId3"/>
              </a:rPr>
              <a:t>https://www.kaggle.com/datasets/harshvgh/olympics</a:t>
            </a:r>
            <a:endParaRPr sz="1600">
              <a:solidFill>
                <a:schemeClr val="dk2"/>
              </a:solidFill>
            </a:endParaRPr>
          </a:p>
          <a:p>
            <a:r>
              <a:rPr lang="en" sz="1600" u="sng">
                <a:solidFill>
                  <a:schemeClr val="hlink"/>
                </a:solidFill>
                <a:hlinkClick r:id="rId4"/>
              </a:rPr>
              <a:t>https://www.kaggle.com/datasets/carolinacappato/olympic-games-info</a:t>
            </a:r>
            <a:endParaRPr sz="1600">
              <a:solidFill>
                <a:schemeClr val="dk2"/>
              </a:solidFill>
            </a:endParaRPr>
          </a:p>
          <a:p>
            <a:r>
              <a:rPr lang="en" sz="1600" u="sng">
                <a:solidFill>
                  <a:schemeClr val="hlink"/>
                </a:solidFill>
                <a:hlinkClick r:id="rId5"/>
              </a:rPr>
              <a:t>https://www.kaggle.com/datasets/miguelroca/global-health-nutrition-mortality-economic-data</a:t>
            </a:r>
            <a:endParaRPr sz="1600">
              <a:solidFill>
                <a:schemeClr val="dk2"/>
              </a:solidFill>
            </a:endParaRPr>
          </a:p>
          <a:p>
            <a:endParaRPr sz="1600">
              <a:solidFill>
                <a:schemeClr val="dk2"/>
              </a:solidFill>
            </a:endParaRPr>
          </a:p>
          <a:p>
            <a:r>
              <a:rPr lang="en" sz="1600">
                <a:solidFill>
                  <a:schemeClr val="dk2"/>
                </a:solidFill>
              </a:rPr>
              <a:t>Name: Sophia Koehn</a:t>
            </a:r>
            <a:endParaRPr sz="1600">
              <a:solidFill>
                <a:schemeClr val="dk2"/>
              </a:solidFill>
            </a:endParaRPr>
          </a:p>
          <a:p>
            <a:endParaRPr sz="24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150033"/>
            <a:ext cx="11360800" cy="763600"/>
          </a:xfrm>
          <a:prstGeom prst="rect">
            <a:avLst/>
          </a:prstGeom>
        </p:spPr>
        <p:txBody>
          <a:bodyPr spcFirstLastPara="1" vert="horz" wrap="square" lIns="121900" tIns="121900" rIns="121900" bIns="121900" rtlCol="0" anchor="t" anchorCtr="0">
            <a:normAutofit fontScale="90000"/>
          </a:bodyPr>
          <a:lstStyle/>
          <a:p>
            <a:r>
              <a:rPr lang="en"/>
              <a:t>Parking Pal - Presenting Data</a:t>
            </a:r>
            <a:endParaRPr/>
          </a:p>
        </p:txBody>
      </p:sp>
      <p:sp>
        <p:nvSpPr>
          <p:cNvPr id="55" name="Google Shape;55;p13"/>
          <p:cNvSpPr txBox="1">
            <a:spLocks noGrp="1"/>
          </p:cNvSpPr>
          <p:nvPr>
            <p:ph type="body" idx="1"/>
          </p:nvPr>
        </p:nvSpPr>
        <p:spPr>
          <a:xfrm>
            <a:off x="415600" y="1140033"/>
            <a:ext cx="11360800" cy="4952000"/>
          </a:xfrm>
          <a:prstGeom prst="rect">
            <a:avLst/>
          </a:prstGeom>
        </p:spPr>
        <p:txBody>
          <a:bodyPr spcFirstLastPara="1" vert="horz" wrap="square" lIns="121900" tIns="121900" rIns="121900" bIns="121900" rtlCol="0" anchor="t" anchorCtr="0">
            <a:normAutofit/>
          </a:bodyPr>
          <a:lstStyle/>
          <a:p>
            <a:pPr>
              <a:buClr>
                <a:schemeClr val="dk1"/>
              </a:buClr>
              <a:buFont typeface="Times New Roman"/>
              <a:buChar char="●"/>
            </a:pPr>
            <a:r>
              <a:rPr lang="en">
                <a:solidFill>
                  <a:schemeClr val="dk1"/>
                </a:solidFill>
                <a:latin typeface="Times New Roman"/>
                <a:ea typeface="Times New Roman"/>
                <a:cs typeface="Times New Roman"/>
                <a:sym typeface="Times New Roman"/>
              </a:rPr>
              <a:t>Pitch: Wouldn’t it be great to figure out where you’re least likely to get ticketed when parking in Seattle?</a:t>
            </a:r>
            <a:endParaRPr>
              <a:solidFill>
                <a:schemeClr val="dk1"/>
              </a:solidFill>
              <a:latin typeface="Times New Roman"/>
              <a:ea typeface="Times New Roman"/>
              <a:cs typeface="Times New Roman"/>
              <a:sym typeface="Times New Roman"/>
            </a:endParaRPr>
          </a:p>
          <a:p>
            <a:pPr marL="0" indent="0">
              <a:spcBef>
                <a:spcPts val="1600"/>
              </a:spcBef>
              <a:buNone/>
            </a:pPr>
            <a:r>
              <a:rPr lang="en">
                <a:solidFill>
                  <a:schemeClr val="dk1"/>
                </a:solidFill>
                <a:latin typeface="Times New Roman"/>
                <a:ea typeface="Times New Roman"/>
                <a:cs typeface="Times New Roman"/>
                <a:sym typeface="Times New Roman"/>
              </a:rPr>
              <a:t>Output: dashboard-like tool allowing users to explore when and where tickets were given: most common streets/areas tickets tended to be awarded and times when most tickets tended to be given.</a:t>
            </a:r>
            <a:endParaRPr>
              <a:solidFill>
                <a:schemeClr val="dk1"/>
              </a:solidFill>
              <a:latin typeface="Times New Roman"/>
              <a:ea typeface="Times New Roman"/>
              <a:cs typeface="Times New Roman"/>
              <a:sym typeface="Times New Roman"/>
            </a:endParaRPr>
          </a:p>
          <a:p>
            <a:pPr>
              <a:spcBef>
                <a:spcPts val="1600"/>
              </a:spcBef>
              <a:buClr>
                <a:schemeClr val="dk1"/>
              </a:buClr>
              <a:buFont typeface="Times New Roman"/>
              <a:buChar char="●"/>
            </a:pPr>
            <a:r>
              <a:rPr lang="en">
                <a:solidFill>
                  <a:schemeClr val="dk1"/>
                </a:solidFill>
                <a:latin typeface="Times New Roman"/>
                <a:ea typeface="Times New Roman"/>
                <a:cs typeface="Times New Roman"/>
                <a:sym typeface="Times New Roman"/>
              </a:rPr>
              <a:t>Data Sources: </a:t>
            </a:r>
            <a:endParaRPr>
              <a:solidFill>
                <a:schemeClr val="dk1"/>
              </a:solidFill>
              <a:latin typeface="Times New Roman"/>
              <a:ea typeface="Times New Roman"/>
              <a:cs typeface="Times New Roman"/>
              <a:sym typeface="Times New Roman"/>
            </a:endParaRPr>
          </a:p>
          <a:p>
            <a:pPr lvl="1">
              <a:buClr>
                <a:schemeClr val="dk1"/>
              </a:buClr>
              <a:buFont typeface="Times New Roman"/>
              <a:buChar char="○"/>
            </a:pPr>
            <a:r>
              <a:rPr lang="en" u="sng">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Seattle Department of Transportation</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lvl="1">
              <a:buClr>
                <a:schemeClr val="dk1"/>
              </a:buClr>
              <a:buFont typeface="Times New Roman"/>
              <a:buChar char="○"/>
            </a:pPr>
            <a:r>
              <a:rPr lang="en">
                <a:solidFill>
                  <a:schemeClr val="dk1"/>
                </a:solidFill>
                <a:latin typeface="Times New Roman"/>
                <a:ea typeface="Times New Roman"/>
                <a:cs typeface="Times New Roman"/>
                <a:sym typeface="Times New Roman"/>
              </a:rPr>
              <a:t>Seattle Municipal Court</a:t>
            </a:r>
            <a:endParaRPr>
              <a:solidFill>
                <a:schemeClr val="dk1"/>
              </a:solidFill>
              <a:latin typeface="Times New Roman"/>
              <a:ea typeface="Times New Roman"/>
              <a:cs typeface="Times New Roman"/>
              <a:sym typeface="Times New Roman"/>
            </a:endParaRPr>
          </a:p>
          <a:p>
            <a:pPr>
              <a:buClr>
                <a:schemeClr val="dk1"/>
              </a:buClr>
              <a:buFont typeface="Times New Roman"/>
              <a:buChar char="●"/>
            </a:pPr>
            <a:r>
              <a:rPr lang="en">
                <a:solidFill>
                  <a:schemeClr val="dk1"/>
                </a:solidFill>
                <a:latin typeface="Times New Roman"/>
                <a:ea typeface="Times New Roman"/>
                <a:cs typeface="Times New Roman"/>
                <a:sym typeface="Times New Roman"/>
              </a:rPr>
              <a:t>Ideator: Jason Cao</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2571E745-3BFF-8F3B-B1AA-E9A6459A6C90}"/>
              </a:ext>
            </a:extLst>
          </p:cNvPr>
          <p:cNvGraphicFramePr>
            <a:graphicFrameLocks noChangeAspect="1"/>
          </p:cNvGraphicFramePr>
          <p:nvPr>
            <p:extLst>
              <p:ext uri="{D42A27DB-BD31-4B8C-83A1-F6EECF244321}">
                <p14:modId xmlns:p14="http://schemas.microsoft.com/office/powerpoint/2010/main" val="682647991"/>
              </p:ext>
            </p:extLst>
          </p:nvPr>
        </p:nvGraphicFramePr>
        <p:xfrm>
          <a:off x="385936" y="174363"/>
          <a:ext cx="11451159" cy="6441277"/>
        </p:xfrm>
        <a:graphic>
          <a:graphicData uri="http://schemas.openxmlformats.org/presentationml/2006/ole">
            <mc:AlternateContent xmlns:mc="http://schemas.openxmlformats.org/markup-compatibility/2006">
              <mc:Choice xmlns:v="urn:schemas-microsoft-com:vml" Requires="v">
                <p:oleObj name="Acrobat Document" r:id="rId2" imgW="5486400" imgH="3086100" progId="Acrobat.Document.DC">
                  <p:embed/>
                </p:oleObj>
              </mc:Choice>
              <mc:Fallback>
                <p:oleObj name="Acrobat Document" r:id="rId2" imgW="5486400" imgH="3086100" progId="Acrobat.Document.DC">
                  <p:embed/>
                  <p:pic>
                    <p:nvPicPr>
                      <p:cNvPr id="0" name=""/>
                      <p:cNvPicPr/>
                      <p:nvPr/>
                    </p:nvPicPr>
                    <p:blipFill>
                      <a:blip r:embed="rId3"/>
                      <a:stretch>
                        <a:fillRect/>
                      </a:stretch>
                    </p:blipFill>
                    <p:spPr>
                      <a:xfrm>
                        <a:off x="385936" y="174363"/>
                        <a:ext cx="11451159" cy="6441277"/>
                      </a:xfrm>
                      <a:prstGeom prst="rect">
                        <a:avLst/>
                      </a:prstGeom>
                    </p:spPr>
                  </p:pic>
                </p:oleObj>
              </mc:Fallback>
            </mc:AlternateContent>
          </a:graphicData>
        </a:graphic>
      </p:graphicFrame>
    </p:spTree>
    <p:extLst>
      <p:ext uri="{BB962C8B-B14F-4D97-AF65-F5344CB8AC3E}">
        <p14:creationId xmlns:p14="http://schemas.microsoft.com/office/powerpoint/2010/main" val="3770990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00265-F704-3E33-1555-DE701A7134DD}"/>
              </a:ext>
            </a:extLst>
          </p:cNvPr>
          <p:cNvPicPr>
            <a:picLocks noChangeAspect="1"/>
          </p:cNvPicPr>
          <p:nvPr/>
        </p:nvPicPr>
        <p:blipFill>
          <a:blip r:embed="rId2"/>
          <a:stretch>
            <a:fillRect/>
          </a:stretch>
        </p:blipFill>
        <p:spPr>
          <a:xfrm>
            <a:off x="190601" y="1282747"/>
            <a:ext cx="5645385" cy="2292295"/>
          </a:xfrm>
          <a:prstGeom prst="rect">
            <a:avLst/>
          </a:prstGeom>
        </p:spPr>
      </p:pic>
      <p:sp>
        <p:nvSpPr>
          <p:cNvPr id="3" name="Title 6">
            <a:extLst>
              <a:ext uri="{FF2B5EF4-FFF2-40B4-BE49-F238E27FC236}">
                <a16:creationId xmlns:a16="http://schemas.microsoft.com/office/drawing/2014/main" id="{7A7F125E-4F98-1475-3C4E-D60FB7BE1921}"/>
              </a:ext>
            </a:extLst>
          </p:cNvPr>
          <p:cNvSpPr txBox="1">
            <a:spLocks/>
          </p:cNvSpPr>
          <p:nvPr/>
        </p:nvSpPr>
        <p:spPr>
          <a:xfrm>
            <a:off x="-3475" y="33046"/>
            <a:ext cx="12265075" cy="1249701"/>
          </a:xfrm>
          <a:prstGeom prst="rect">
            <a:avLst/>
          </a:prstGeom>
        </p:spPr>
        <p:txBody>
          <a:bodyPr/>
          <a:lstStyle>
            <a:lvl1pPr algn="l" defTabSz="882184" rtl="0" eaLnBrk="0" fontAlgn="base" hangingPunct="0">
              <a:lnSpc>
                <a:spcPct val="100000"/>
              </a:lnSpc>
              <a:spcBef>
                <a:spcPct val="0"/>
              </a:spcBef>
              <a:spcAft>
                <a:spcPct val="0"/>
              </a:spcAft>
              <a:defRPr sz="2215" b="1">
                <a:solidFill>
                  <a:schemeClr val="tx2"/>
                </a:solidFill>
                <a:latin typeface="+mn-lt"/>
                <a:ea typeface="+mj-ea"/>
                <a:cs typeface="+mj-cs"/>
              </a:defRPr>
            </a:lvl1pPr>
            <a:lvl2pPr algn="l" defTabSz="882184" rtl="0" eaLnBrk="0" fontAlgn="base" hangingPunct="0">
              <a:lnSpc>
                <a:spcPts val="2954"/>
              </a:lnSpc>
              <a:spcBef>
                <a:spcPct val="0"/>
              </a:spcBef>
              <a:spcAft>
                <a:spcPct val="0"/>
              </a:spcAft>
              <a:defRPr sz="2123" b="1">
                <a:solidFill>
                  <a:schemeClr val="tx2"/>
                </a:solidFill>
                <a:latin typeface="Arial" charset="0"/>
              </a:defRPr>
            </a:lvl2pPr>
            <a:lvl3pPr algn="l" defTabSz="882184" rtl="0" eaLnBrk="0" fontAlgn="base" hangingPunct="0">
              <a:lnSpc>
                <a:spcPts val="2954"/>
              </a:lnSpc>
              <a:spcBef>
                <a:spcPct val="0"/>
              </a:spcBef>
              <a:spcAft>
                <a:spcPct val="0"/>
              </a:spcAft>
              <a:defRPr sz="2123" b="1">
                <a:solidFill>
                  <a:schemeClr val="tx2"/>
                </a:solidFill>
                <a:latin typeface="Arial" charset="0"/>
              </a:defRPr>
            </a:lvl3pPr>
            <a:lvl4pPr algn="l" defTabSz="882184" rtl="0" eaLnBrk="0" fontAlgn="base" hangingPunct="0">
              <a:lnSpc>
                <a:spcPts val="2954"/>
              </a:lnSpc>
              <a:spcBef>
                <a:spcPct val="0"/>
              </a:spcBef>
              <a:spcAft>
                <a:spcPct val="0"/>
              </a:spcAft>
              <a:defRPr sz="2123" b="1">
                <a:solidFill>
                  <a:schemeClr val="tx2"/>
                </a:solidFill>
                <a:latin typeface="Arial" charset="0"/>
              </a:defRPr>
            </a:lvl4pPr>
            <a:lvl5pPr algn="l" defTabSz="882184" rtl="0" eaLnBrk="0" fontAlgn="base" hangingPunct="0">
              <a:lnSpc>
                <a:spcPts val="2954"/>
              </a:lnSpc>
              <a:spcBef>
                <a:spcPct val="0"/>
              </a:spcBef>
              <a:spcAft>
                <a:spcPct val="0"/>
              </a:spcAft>
              <a:defRPr sz="2123" b="1">
                <a:solidFill>
                  <a:schemeClr val="tx2"/>
                </a:solidFill>
                <a:latin typeface="Arial" charset="0"/>
              </a:defRPr>
            </a:lvl5pPr>
            <a:lvl6pPr marL="422029" algn="l" defTabSz="883625" rtl="0" eaLnBrk="0" fontAlgn="base" hangingPunct="0">
              <a:lnSpc>
                <a:spcPts val="2954"/>
              </a:lnSpc>
              <a:spcBef>
                <a:spcPct val="0"/>
              </a:spcBef>
              <a:spcAft>
                <a:spcPct val="0"/>
              </a:spcAft>
              <a:defRPr sz="2123" b="1">
                <a:solidFill>
                  <a:schemeClr val="tx2"/>
                </a:solidFill>
                <a:latin typeface="Arial" charset="0"/>
              </a:defRPr>
            </a:lvl6pPr>
            <a:lvl7pPr marL="844060" algn="l" defTabSz="883625" rtl="0" eaLnBrk="0" fontAlgn="base" hangingPunct="0">
              <a:lnSpc>
                <a:spcPts val="2954"/>
              </a:lnSpc>
              <a:spcBef>
                <a:spcPct val="0"/>
              </a:spcBef>
              <a:spcAft>
                <a:spcPct val="0"/>
              </a:spcAft>
              <a:defRPr sz="2123" b="1">
                <a:solidFill>
                  <a:schemeClr val="tx2"/>
                </a:solidFill>
                <a:latin typeface="Arial" charset="0"/>
              </a:defRPr>
            </a:lvl7pPr>
            <a:lvl8pPr marL="1266089" algn="l" defTabSz="883625" rtl="0" eaLnBrk="0" fontAlgn="base" hangingPunct="0">
              <a:lnSpc>
                <a:spcPts val="2954"/>
              </a:lnSpc>
              <a:spcBef>
                <a:spcPct val="0"/>
              </a:spcBef>
              <a:spcAft>
                <a:spcPct val="0"/>
              </a:spcAft>
              <a:defRPr sz="2123" b="1">
                <a:solidFill>
                  <a:schemeClr val="tx2"/>
                </a:solidFill>
                <a:latin typeface="Arial" charset="0"/>
              </a:defRPr>
            </a:lvl8pPr>
            <a:lvl9pPr marL="1688117" algn="l" defTabSz="883625" rtl="0" eaLnBrk="0" fontAlgn="base" hangingPunct="0">
              <a:lnSpc>
                <a:spcPts val="2954"/>
              </a:lnSpc>
              <a:spcBef>
                <a:spcPct val="0"/>
              </a:spcBef>
              <a:spcAft>
                <a:spcPct val="0"/>
              </a:spcAft>
              <a:defRPr sz="2123" b="1">
                <a:solidFill>
                  <a:schemeClr val="tx2"/>
                </a:solidFill>
                <a:latin typeface="Arial" charset="0"/>
              </a:defRPr>
            </a:lvl9pPr>
          </a:lstStyle>
          <a:p>
            <a:pPr marL="0" marR="0" lvl="0" indent="0" algn="l" defTabSz="882184" rtl="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Dive into </a:t>
            </a:r>
            <a:r>
              <a:rPr kumimoji="0" lang="en-US" sz="2200" b="1" i="0" u="sng"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authoritarian populism and the accessibility of information and technology </a:t>
            </a:r>
            <a:r>
              <a:rPr kumimoji="0" lang="en-US" sz="2200" b="1" i="0" u="none"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in Europe! Presently, there’s still relative transparency (i.e. access to data in Europe) and 20-30 countries [rows] to build a wide file underpinning a </a:t>
            </a:r>
            <a:r>
              <a:rPr kumimoji="0" lang="en-US" sz="2200" b="1" i="0" u="sng"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tool</a:t>
            </a:r>
            <a:r>
              <a:rPr kumimoji="0" lang="en-US" sz="2200" b="1" i="0" u="none"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or maybe a </a:t>
            </a:r>
            <a:r>
              <a:rPr kumimoji="0" lang="en-US" sz="2200" b="1" i="0" u="sng"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question?</a:t>
            </a:r>
            <a:endParaRPr kumimoji="0" lang="en-US" sz="2200" b="1" i="0" u="none"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4" name="Footer Placeholder 1">
            <a:extLst>
              <a:ext uri="{FF2B5EF4-FFF2-40B4-BE49-F238E27FC236}">
                <a16:creationId xmlns:a16="http://schemas.microsoft.com/office/drawing/2014/main" id="{011D8883-DC8A-B135-4A8F-5B5197316867}"/>
              </a:ext>
            </a:extLst>
          </p:cNvPr>
          <p:cNvSpPr>
            <a:spLocks noGrp="1"/>
          </p:cNvSpPr>
          <p:nvPr>
            <p:ph type="ftr" sz="quarter" idx="11"/>
          </p:nvPr>
        </p:nvSpPr>
        <p:spPr>
          <a:xfrm>
            <a:off x="188913" y="6420309"/>
            <a:ext cx="5974321" cy="36469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Note: Parties classified as authoritarian if they openly advocate non-democratic ideologies – e.g., Marxism-Leninism, fascism, Nazism – or if they have demonstrated a willingness to abandon democratic principles while in power.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 Timbro Populism Index, Goodreads, RSF, Eurostat</a:t>
            </a:r>
          </a:p>
        </p:txBody>
      </p:sp>
      <p:sp>
        <p:nvSpPr>
          <p:cNvPr id="5" name="Footer Placeholder 1">
            <a:extLst>
              <a:ext uri="{FF2B5EF4-FFF2-40B4-BE49-F238E27FC236}">
                <a16:creationId xmlns:a16="http://schemas.microsoft.com/office/drawing/2014/main" id="{4D88F5F7-33CA-28F1-944A-B84799850746}"/>
              </a:ext>
            </a:extLst>
          </p:cNvPr>
          <p:cNvSpPr txBox="1">
            <a:spLocks/>
          </p:cNvSpPr>
          <p:nvPr/>
        </p:nvSpPr>
        <p:spPr>
          <a:xfrm>
            <a:off x="6638399" y="4708800"/>
            <a:ext cx="5601601" cy="1362600"/>
          </a:xfrm>
          <a:prstGeom prst="rect">
            <a:avLst/>
          </a:prstGeom>
        </p:spPr>
        <p:txBody>
          <a:bodyPr vert="horz" wrap="square" lIns="0" tIns="0" rIns="0" bIns="0" numCol="1" anchor="t" anchorCtr="0" compatLnSpc="1">
            <a:prstTxWarp prst="textNoShape">
              <a:avLst/>
            </a:prstTxWarp>
            <a:noAutofit/>
          </a:bodyPr>
          <a:lstStyle>
            <a:defPPr>
              <a:defRPr lang="en-GB"/>
            </a:defPPr>
            <a:lvl1pPr algn="l" rtl="0" fontAlgn="base">
              <a:lnSpc>
                <a:spcPts val="1038"/>
              </a:lnSpc>
              <a:spcBef>
                <a:spcPct val="0"/>
              </a:spcBef>
              <a:spcAft>
                <a:spcPct val="0"/>
              </a:spcAft>
              <a:defRPr sz="831" kern="1200">
                <a:solidFill>
                  <a:schemeClr val="tx2"/>
                </a:solidFill>
                <a:latin typeface="Arial" charset="0"/>
                <a:ea typeface="+mn-ea"/>
                <a:cs typeface="Arial" charset="0"/>
              </a:defRPr>
            </a:lvl1pPr>
            <a:lvl2pPr marL="455613" indent="1588" algn="l" rtl="0" fontAlgn="base">
              <a:spcBef>
                <a:spcPct val="0"/>
              </a:spcBef>
              <a:spcAft>
                <a:spcPct val="0"/>
              </a:spcAft>
              <a:defRPr sz="1900" kern="1200">
                <a:solidFill>
                  <a:schemeClr val="tx1"/>
                </a:solidFill>
                <a:latin typeface="Arial" charset="0"/>
                <a:ea typeface="+mn-ea"/>
                <a:cs typeface="Arial" charset="0"/>
              </a:defRPr>
            </a:lvl2pPr>
            <a:lvl3pPr marL="912813" indent="1588" algn="l" rtl="0" fontAlgn="base">
              <a:spcBef>
                <a:spcPct val="0"/>
              </a:spcBef>
              <a:spcAft>
                <a:spcPct val="0"/>
              </a:spcAft>
              <a:defRPr sz="1900" kern="1200">
                <a:solidFill>
                  <a:schemeClr val="tx1"/>
                </a:solidFill>
                <a:latin typeface="Arial" charset="0"/>
                <a:ea typeface="+mn-ea"/>
                <a:cs typeface="Arial" charset="0"/>
              </a:defRPr>
            </a:lvl3pPr>
            <a:lvl4pPr marL="1370013" indent="1588" algn="l" rtl="0" fontAlgn="base">
              <a:spcBef>
                <a:spcPct val="0"/>
              </a:spcBef>
              <a:spcAft>
                <a:spcPct val="0"/>
              </a:spcAft>
              <a:defRPr sz="1900" kern="1200">
                <a:solidFill>
                  <a:schemeClr val="tx1"/>
                </a:solidFill>
                <a:latin typeface="Arial" charset="0"/>
                <a:ea typeface="+mn-ea"/>
                <a:cs typeface="Arial" charset="0"/>
              </a:defRPr>
            </a:lvl4pPr>
            <a:lvl5pPr marL="1827213" indent="1588"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l" defTabSz="914400" rtl="0" eaLnBrk="1" fontAlgn="base" latinLnBrk="0" hangingPunct="1">
              <a:lnSpc>
                <a:spcPts val="1038"/>
              </a:lnSpc>
              <a:spcBef>
                <a:spcPts val="300"/>
              </a:spcBef>
              <a:spcAft>
                <a:spcPts val="30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More Features???</a:t>
            </a: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Timbro Authoritarian Populism Index: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3"/>
              </a:rPr>
              <a:t>https://populismindex.com/</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Eurostat Digital &amp; Information Skills: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4"/>
              </a:rPr>
              <a:t>https://publications.jrc.ec.europa.eu/repository/bitstream/JRC140617/JRC140617_01.pdf</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Reporters w/out Borders “Press Freedom Index”: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5"/>
              </a:rPr>
              <a:t>https://rsf.org/en/index?year=2016</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United Nations: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6"/>
              </a:rPr>
              <a:t>https://datahub.itu.int/data/?e=AUT</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EIU: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7"/>
              </a:rPr>
              <a:t>https://viewpoint-eiu-com.offcampus.lib.washington.edu/data/</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Anthropic Claude Usage: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8"/>
              </a:rPr>
              <a:t>https://www.anthropic.com/economic-index#country-usage</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Something else??</a:t>
            </a:r>
          </a:p>
          <a:p>
            <a:pPr marL="182880" marR="0" lvl="0" indent="-171450" algn="l" defTabSz="914400" rtl="0" eaLnBrk="1" fontAlgn="base" latinLnBrk="0" hangingPunct="1">
              <a:lnSpc>
                <a:spcPts val="1038"/>
              </a:lnSpc>
              <a:spcBef>
                <a:spcPts val="0"/>
              </a:spcBef>
              <a:spcAft>
                <a:spcPts val="4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0"/>
              </a:spcBef>
              <a:spcAft>
                <a:spcPts val="4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ts val="1038"/>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ts val="1038"/>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8CDD0D1F-971B-8E9E-C769-68A132367478}"/>
              </a:ext>
            </a:extLst>
          </p:cNvPr>
          <p:cNvSpPr txBox="1"/>
          <p:nvPr/>
        </p:nvSpPr>
        <p:spPr>
          <a:xfrm>
            <a:off x="772846" y="1838962"/>
            <a:ext cx="317714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80808"/>
                </a:solidFill>
                <a:effectLst/>
                <a:uLnTx/>
                <a:uFillTx/>
                <a:latin typeface="Arial" panose="020B0604020202020204" pitchFamily="34" charset="0"/>
                <a:ea typeface="+mn-ea"/>
                <a:cs typeface="Arial" panose="020B0604020202020204" pitchFamily="34" charset="0"/>
              </a:rPr>
              <a:t>“In order to be considered truly free, countries must also have a deep love of liberty and an abiding respect for the rule of law,“ Margaret Thatcher PM 1979-90</a:t>
            </a:r>
          </a:p>
        </p:txBody>
      </p:sp>
      <p:cxnSp>
        <p:nvCxnSpPr>
          <p:cNvPr id="7" name="Straight Arrow Connector 6">
            <a:extLst>
              <a:ext uri="{FF2B5EF4-FFF2-40B4-BE49-F238E27FC236}">
                <a16:creationId xmlns:a16="http://schemas.microsoft.com/office/drawing/2014/main" id="{28884653-8EEB-1E27-39A3-40AC773A9DD5}"/>
              </a:ext>
            </a:extLst>
          </p:cNvPr>
          <p:cNvCxnSpPr>
            <a:cxnSpLocks/>
          </p:cNvCxnSpPr>
          <p:nvPr/>
        </p:nvCxnSpPr>
        <p:spPr>
          <a:xfrm>
            <a:off x="2161398" y="2378530"/>
            <a:ext cx="347039" cy="3366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976EBEA-EFB6-0266-5278-503E3E72958D}"/>
              </a:ext>
            </a:extLst>
          </p:cNvPr>
          <p:cNvPicPr>
            <a:picLocks noChangeAspect="1"/>
          </p:cNvPicPr>
          <p:nvPr/>
        </p:nvPicPr>
        <p:blipFill>
          <a:blip r:embed="rId9"/>
          <a:stretch>
            <a:fillRect/>
          </a:stretch>
        </p:blipFill>
        <p:spPr>
          <a:xfrm>
            <a:off x="202787" y="3671237"/>
            <a:ext cx="5621014" cy="2685432"/>
          </a:xfrm>
          <a:prstGeom prst="rect">
            <a:avLst/>
          </a:prstGeom>
          <a:ln>
            <a:solidFill>
              <a:schemeClr val="tx1"/>
            </a:solidFill>
          </a:ln>
        </p:spPr>
      </p:pic>
      <p:sp>
        <p:nvSpPr>
          <p:cNvPr id="9" name="Right Brace 8">
            <a:extLst>
              <a:ext uri="{FF2B5EF4-FFF2-40B4-BE49-F238E27FC236}">
                <a16:creationId xmlns:a16="http://schemas.microsoft.com/office/drawing/2014/main" id="{F7AC656C-9C67-70A3-CDD3-475158D35E83}"/>
              </a:ext>
            </a:extLst>
          </p:cNvPr>
          <p:cNvSpPr/>
          <p:nvPr/>
        </p:nvSpPr>
        <p:spPr>
          <a:xfrm>
            <a:off x="5887200" y="3684873"/>
            <a:ext cx="198042" cy="2650280"/>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680D23D2-02AC-86C7-59A2-8AC1DC47E876}"/>
              </a:ext>
            </a:extLst>
          </p:cNvPr>
          <p:cNvSpPr txBox="1"/>
          <p:nvPr/>
        </p:nvSpPr>
        <p:spPr>
          <a:xfrm>
            <a:off x="8530010" y="1275118"/>
            <a:ext cx="3661990" cy="2206823"/>
          </a:xfrm>
          <a:prstGeom prst="rect">
            <a:avLst/>
          </a:prstGeom>
          <a:noFill/>
        </p:spPr>
        <p:txBody>
          <a:bodyPr wrap="square" rtlCol="0">
            <a:spAutoFit/>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Eurostat Digital Skill Index</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Information &amp; data literacy</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Online communication and collaboration</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Digital content creation</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Online safety awareness</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Online problem solving</a:t>
            </a:r>
          </a:p>
        </p:txBody>
      </p:sp>
      <p:cxnSp>
        <p:nvCxnSpPr>
          <p:cNvPr id="11" name="Straight Arrow Connector 10">
            <a:extLst>
              <a:ext uri="{FF2B5EF4-FFF2-40B4-BE49-F238E27FC236}">
                <a16:creationId xmlns:a16="http://schemas.microsoft.com/office/drawing/2014/main" id="{1F7A9F2A-4A02-CB3D-FC26-4FA91D3463D9}"/>
              </a:ext>
            </a:extLst>
          </p:cNvPr>
          <p:cNvCxnSpPr>
            <a:cxnSpLocks/>
          </p:cNvCxnSpPr>
          <p:nvPr/>
        </p:nvCxnSpPr>
        <p:spPr>
          <a:xfrm flipH="1">
            <a:off x="6096000" y="1747588"/>
            <a:ext cx="385243" cy="315757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48AE7A1-684F-468F-DE40-382BA30C0376}"/>
              </a:ext>
            </a:extLst>
          </p:cNvPr>
          <p:cNvSpPr txBox="1"/>
          <p:nvPr/>
        </p:nvSpPr>
        <p:spPr>
          <a:xfrm>
            <a:off x="7034400" y="3788086"/>
            <a:ext cx="438480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rPr>
              <a:t>LR, KNN, PCA, etc.? Time Series?</a:t>
            </a:r>
          </a:p>
        </p:txBody>
      </p:sp>
      <p:sp>
        <p:nvSpPr>
          <p:cNvPr id="13" name="Right Brace 12">
            <a:extLst>
              <a:ext uri="{FF2B5EF4-FFF2-40B4-BE49-F238E27FC236}">
                <a16:creationId xmlns:a16="http://schemas.microsoft.com/office/drawing/2014/main" id="{8712ED2E-AB27-024F-1DF7-587CB9001F14}"/>
              </a:ext>
            </a:extLst>
          </p:cNvPr>
          <p:cNvSpPr/>
          <p:nvPr/>
        </p:nvSpPr>
        <p:spPr>
          <a:xfrm rot="5400000">
            <a:off x="9145418" y="1165892"/>
            <a:ext cx="198042" cy="521208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Right Brace 13">
            <a:extLst>
              <a:ext uri="{FF2B5EF4-FFF2-40B4-BE49-F238E27FC236}">
                <a16:creationId xmlns:a16="http://schemas.microsoft.com/office/drawing/2014/main" id="{BBE70BC2-97CD-652C-058F-5E821E39ACFD}"/>
              </a:ext>
            </a:extLst>
          </p:cNvPr>
          <p:cNvSpPr/>
          <p:nvPr/>
        </p:nvSpPr>
        <p:spPr>
          <a:xfrm rot="16200000">
            <a:off x="9161819" y="1842845"/>
            <a:ext cx="198042" cy="521208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F9B0090C-DFF8-D314-1CA3-9A08DEBF5F43}"/>
              </a:ext>
            </a:extLst>
          </p:cNvPr>
          <p:cNvSpPr txBox="1"/>
          <p:nvPr/>
        </p:nvSpPr>
        <p:spPr>
          <a:xfrm>
            <a:off x="9439199" y="6235869"/>
            <a:ext cx="2663444"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Jeremy Wise</a:t>
            </a:r>
          </a:p>
        </p:txBody>
      </p:sp>
      <p:sp>
        <p:nvSpPr>
          <p:cNvPr id="16" name="TextBox 15">
            <a:extLst>
              <a:ext uri="{FF2B5EF4-FFF2-40B4-BE49-F238E27FC236}">
                <a16:creationId xmlns:a16="http://schemas.microsoft.com/office/drawing/2014/main" id="{27050206-A17F-0C59-D80B-D2277CBDEB01}"/>
              </a:ext>
            </a:extLst>
          </p:cNvPr>
          <p:cNvSpPr txBox="1"/>
          <p:nvPr/>
        </p:nvSpPr>
        <p:spPr>
          <a:xfrm>
            <a:off x="4712018" y="1676400"/>
            <a:ext cx="98025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80808"/>
                </a:solidFill>
                <a:effectLst/>
                <a:uLnTx/>
                <a:uFillTx/>
                <a:latin typeface="Arial" panose="020B0604020202020204" pitchFamily="34" charset="0"/>
                <a:ea typeface="+mn-ea"/>
                <a:cs typeface="Arial" panose="020B0604020202020204" pitchFamily="34" charset="0"/>
              </a:rPr>
              <a:t>Brexit - 2016</a:t>
            </a:r>
          </a:p>
        </p:txBody>
      </p:sp>
      <p:sp>
        <p:nvSpPr>
          <p:cNvPr id="17" name="TextBox 16">
            <a:extLst>
              <a:ext uri="{FF2B5EF4-FFF2-40B4-BE49-F238E27FC236}">
                <a16:creationId xmlns:a16="http://schemas.microsoft.com/office/drawing/2014/main" id="{F1F7B0B6-CE19-3C7B-01DF-2877BE0EAAFC}"/>
              </a:ext>
            </a:extLst>
          </p:cNvPr>
          <p:cNvSpPr txBox="1"/>
          <p:nvPr/>
        </p:nvSpPr>
        <p:spPr>
          <a:xfrm>
            <a:off x="5543939" y="1289241"/>
            <a:ext cx="3810323" cy="1883657"/>
          </a:xfrm>
          <a:prstGeom prst="rect">
            <a:avLst/>
          </a:prstGeom>
          <a:noFill/>
        </p:spPr>
        <p:txBody>
          <a:bodyPr wrap="square" rtlCol="0">
            <a:spAutoFit/>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Timbro Authoritarian Populism</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Vote for Authoritarian</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Support for Radical Right</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Support for Radical Left</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Ideologic support (various parties)</a:t>
            </a:r>
          </a:p>
        </p:txBody>
      </p:sp>
      <p:sp>
        <p:nvSpPr>
          <p:cNvPr id="19" name="TextBox 18">
            <a:extLst>
              <a:ext uri="{FF2B5EF4-FFF2-40B4-BE49-F238E27FC236}">
                <a16:creationId xmlns:a16="http://schemas.microsoft.com/office/drawing/2014/main" id="{8ABFEEFC-433B-9600-2214-B63A918B41FB}"/>
              </a:ext>
            </a:extLst>
          </p:cNvPr>
          <p:cNvSpPr txBox="1"/>
          <p:nvPr/>
        </p:nvSpPr>
        <p:spPr>
          <a:xfrm>
            <a:off x="202787" y="4202663"/>
            <a:ext cx="12523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Illustrative only</a:t>
            </a:r>
          </a:p>
        </p:txBody>
      </p:sp>
    </p:spTree>
    <p:extLst>
      <p:ext uri="{BB962C8B-B14F-4D97-AF65-F5344CB8AC3E}">
        <p14:creationId xmlns:p14="http://schemas.microsoft.com/office/powerpoint/2010/main" val="2313310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7C9A-C065-A7B6-1370-93D6F601EA4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E308F55-83C1-D4EA-68DA-4B91B0B06EEC}"/>
              </a:ext>
            </a:extLst>
          </p:cNvPr>
          <p:cNvSpPr>
            <a:spLocks noGrp="1"/>
          </p:cNvSpPr>
          <p:nvPr>
            <p:ph type="body" idx="1"/>
          </p:nvPr>
        </p:nvSpPr>
        <p:spPr/>
        <p:txBody>
          <a:bodyPr/>
          <a:lstStyle/>
          <a:p>
            <a:endParaRPr lang="en-US"/>
          </a:p>
        </p:txBody>
      </p:sp>
      <p:graphicFrame>
        <p:nvGraphicFramePr>
          <p:cNvPr id="4" name="Object 3">
            <a:extLst>
              <a:ext uri="{FF2B5EF4-FFF2-40B4-BE49-F238E27FC236}">
                <a16:creationId xmlns:a16="http://schemas.microsoft.com/office/drawing/2014/main" id="{9F2FA42C-B5A0-7350-F631-5AB61298FD2D}"/>
              </a:ext>
            </a:extLst>
          </p:cNvPr>
          <p:cNvGraphicFramePr>
            <a:graphicFrameLocks noChangeAspect="1"/>
          </p:cNvGraphicFramePr>
          <p:nvPr>
            <p:extLst>
              <p:ext uri="{D42A27DB-BD31-4B8C-83A1-F6EECF244321}">
                <p14:modId xmlns:p14="http://schemas.microsoft.com/office/powerpoint/2010/main" val="2679328201"/>
              </p:ext>
            </p:extLst>
          </p:nvPr>
        </p:nvGraphicFramePr>
        <p:xfrm>
          <a:off x="194000" y="171450"/>
          <a:ext cx="11582400" cy="6515100"/>
        </p:xfrm>
        <a:graphic>
          <a:graphicData uri="http://schemas.openxmlformats.org/presentationml/2006/ole">
            <mc:AlternateContent xmlns:mc="http://schemas.openxmlformats.org/markup-compatibility/2006">
              <mc:Choice xmlns:v="urn:schemas-microsoft-com:vml" Requires="v">
                <p:oleObj name="Acrobat Document" r:id="rId2" imgW="10972800" imgH="6172200" progId="Acrobat.Document.DC">
                  <p:embed/>
                </p:oleObj>
              </mc:Choice>
              <mc:Fallback>
                <p:oleObj name="Acrobat Document" r:id="rId2" imgW="10972800" imgH="6172200" progId="Acrobat.Document.DC">
                  <p:embed/>
                  <p:pic>
                    <p:nvPicPr>
                      <p:cNvPr id="0" name=""/>
                      <p:cNvPicPr/>
                      <p:nvPr/>
                    </p:nvPicPr>
                    <p:blipFill>
                      <a:blip r:embed="rId3"/>
                      <a:stretch>
                        <a:fillRect/>
                      </a:stretch>
                    </p:blipFill>
                    <p:spPr>
                      <a:xfrm>
                        <a:off x="194000" y="171450"/>
                        <a:ext cx="11582400" cy="6515100"/>
                      </a:xfrm>
                      <a:prstGeom prst="rect">
                        <a:avLst/>
                      </a:prstGeom>
                    </p:spPr>
                  </p:pic>
                </p:oleObj>
              </mc:Fallback>
            </mc:AlternateContent>
          </a:graphicData>
        </a:graphic>
      </p:graphicFrame>
    </p:spTree>
    <p:extLst>
      <p:ext uri="{BB962C8B-B14F-4D97-AF65-F5344CB8AC3E}">
        <p14:creationId xmlns:p14="http://schemas.microsoft.com/office/powerpoint/2010/main" val="1671714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Business Plan Presentation">
  <a:themeElements>
    <a:clrScheme name="Simple Light">
      <a:dk1>
        <a:srgbClr val="F9F9F9"/>
      </a:dk1>
      <a:lt1>
        <a:srgbClr val="183C40"/>
      </a:lt1>
      <a:dk2>
        <a:srgbClr val="20494D"/>
      </a:dk2>
      <a:lt2>
        <a:srgbClr val="799DA7"/>
      </a:lt2>
      <a:accent1>
        <a:srgbClr val="B0D5CD"/>
      </a:accent1>
      <a:accent2>
        <a:srgbClr val="A6DAEA"/>
      </a:accent2>
      <a:accent3>
        <a:srgbClr val="B78D43"/>
      </a:accent3>
      <a:accent4>
        <a:srgbClr val="9AA864"/>
      </a:accent4>
      <a:accent5>
        <a:srgbClr val="426345"/>
      </a:accent5>
      <a:accent6>
        <a:srgbClr val="DCDCDC"/>
      </a:accent6>
      <a:hlink>
        <a:srgbClr val="B0D5C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Proposal for New Client">
  <a:themeElements>
    <a:clrScheme name="Simple Light">
      <a:dk1>
        <a:srgbClr val="004A2E"/>
      </a:dk1>
      <a:lt1>
        <a:srgbClr val="F1F1E9"/>
      </a:lt1>
      <a:dk2>
        <a:srgbClr val="00160D"/>
      </a:dk2>
      <a:lt2>
        <a:srgbClr val="26A96C"/>
      </a:lt2>
      <a:accent1>
        <a:srgbClr val="002517"/>
      </a:accent1>
      <a:accent2>
        <a:srgbClr val="1A5C42"/>
      </a:accent2>
      <a:accent3>
        <a:srgbClr val="4C806C"/>
      </a:accent3>
      <a:accent4>
        <a:srgbClr val="CCDAD5"/>
      </a:accent4>
      <a:accent5>
        <a:srgbClr val="EEF7F5"/>
      </a:accent5>
      <a:accent6>
        <a:srgbClr val="FFFFFF"/>
      </a:accent6>
      <a:hlink>
        <a:srgbClr val="26A9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oduct Roadmap">
  <a:themeElements>
    <a:clrScheme name="Simple Light">
      <a:dk1>
        <a:srgbClr val="D32600"/>
      </a:dk1>
      <a:lt1>
        <a:srgbClr val="000000"/>
      </a:lt1>
      <a:dk2>
        <a:srgbClr val="FFFFFF"/>
      </a:dk2>
      <a:lt2>
        <a:srgbClr val="E57360"/>
      </a:lt2>
      <a:accent1>
        <a:srgbClr val="666666"/>
      </a:accent1>
      <a:accent2>
        <a:srgbClr val="B7B7B7"/>
      </a:accent2>
      <a:accent3>
        <a:srgbClr val="EFEFEF"/>
      </a:accent3>
      <a:accent4>
        <a:srgbClr val="F9EDE5"/>
      </a:accent4>
      <a:accent5>
        <a:srgbClr val="F3F3F3"/>
      </a:accent5>
      <a:accent6>
        <a:srgbClr val="F7F7F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TRATEGIC PITCH PRESENTATION">
  <a:themeElements>
    <a:clrScheme name="Simple Light">
      <a:dk1>
        <a:srgbClr val="000000"/>
      </a:dk1>
      <a:lt1>
        <a:srgbClr val="FAFAFA"/>
      </a:lt1>
      <a:dk2>
        <a:srgbClr val="CCCCCC"/>
      </a:dk2>
      <a:lt2>
        <a:srgbClr val="F3F3F3"/>
      </a:lt2>
      <a:accent1>
        <a:srgbClr val="FBE2C4"/>
      </a:accent1>
      <a:accent2>
        <a:srgbClr val="FFCCE4"/>
      </a:accent2>
      <a:accent3>
        <a:srgbClr val="C0E9FF"/>
      </a:accent3>
      <a:accent4>
        <a:srgbClr val="D2FD78"/>
      </a:accent4>
      <a:accent5>
        <a:srgbClr val="FAEA32"/>
      </a:accent5>
      <a:accent6>
        <a:srgbClr val="CBB2FE"/>
      </a:accent6>
      <a:hlink>
        <a:srgbClr val="C0E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Design">
  <a:themeElements>
    <a:clrScheme name="Custom 5">
      <a:dk1>
        <a:srgbClr val="000000"/>
      </a:dk1>
      <a:lt1>
        <a:srgbClr val="E8D3A2"/>
      </a:lt1>
      <a:dk2>
        <a:srgbClr val="32006E"/>
      </a:dk2>
      <a:lt2>
        <a:srgbClr val="FFFFFF"/>
      </a:lt2>
      <a:accent1>
        <a:srgbClr val="4B2E83"/>
      </a:accent1>
      <a:accent2>
        <a:srgbClr val="E8D3A2"/>
      </a:accent2>
      <a:accent3>
        <a:srgbClr val="FFFFFF"/>
      </a:accent3>
      <a:accent4>
        <a:srgbClr val="B2B2B2"/>
      </a:accent4>
      <a:accent5>
        <a:srgbClr val="FFC700"/>
      </a:accent5>
      <a:accent6>
        <a:srgbClr val="917B4C"/>
      </a:accent6>
      <a:hlink>
        <a:srgbClr val="32006E"/>
      </a:hlink>
      <a:folHlink>
        <a:srgbClr val="4B2E83"/>
      </a:folHlink>
    </a:clrScheme>
    <a:fontScheme name="UW">
      <a:majorFont>
        <a:latin typeface="Encode Sans Normal Black"/>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Flood Contingency Plan Project Proposal by Slidesgo">
  <a:themeElements>
    <a:clrScheme name="Simple Light">
      <a:dk1>
        <a:srgbClr val="DAEEEE"/>
      </a:dk1>
      <a:lt1>
        <a:srgbClr val="0B3566"/>
      </a:lt1>
      <a:dk2>
        <a:srgbClr val="3B6E62"/>
      </a:dk2>
      <a:lt2>
        <a:srgbClr val="58A7BD"/>
      </a:lt2>
      <a:accent1>
        <a:srgbClr val="A1DCF6"/>
      </a:accent1>
      <a:accent2>
        <a:srgbClr val="51BDA7"/>
      </a:accent2>
      <a:accent3>
        <a:srgbClr val="FFFFFF"/>
      </a:accent3>
      <a:accent4>
        <a:srgbClr val="FFFFFF"/>
      </a:accent4>
      <a:accent5>
        <a:srgbClr val="FFFFFF"/>
      </a:accent5>
      <a:accent6>
        <a:srgbClr val="FFFFFF"/>
      </a:accent6>
      <a:hlink>
        <a:srgbClr val="DAEEE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5304</Words>
  <Application>Microsoft Office PowerPoint</Application>
  <PresentationFormat>Widescreen</PresentationFormat>
  <Paragraphs>513</Paragraphs>
  <Slides>53</Slides>
  <Notes>36</Notes>
  <HiddenSlides>0</HiddenSlides>
  <MMClips>1</MMClips>
  <ScaleCrop>false</ScaleCrop>
  <HeadingPairs>
    <vt:vector size="8" baseType="variant">
      <vt:variant>
        <vt:lpstr>Fonts Used</vt:lpstr>
      </vt:variant>
      <vt:variant>
        <vt:i4>60</vt:i4>
      </vt:variant>
      <vt:variant>
        <vt:lpstr>Theme</vt:lpstr>
      </vt:variant>
      <vt:variant>
        <vt:i4>15</vt:i4>
      </vt:variant>
      <vt:variant>
        <vt:lpstr>Embedded OLE Servers</vt:lpstr>
      </vt:variant>
      <vt:variant>
        <vt:i4>2</vt:i4>
      </vt:variant>
      <vt:variant>
        <vt:lpstr>Slide Titles</vt:lpstr>
      </vt:variant>
      <vt:variant>
        <vt:i4>53</vt:i4>
      </vt:variant>
    </vt:vector>
  </HeadingPairs>
  <TitlesOfParts>
    <vt:vector size="130" baseType="lpstr">
      <vt:lpstr>Agrandir Bold</vt:lpstr>
      <vt:lpstr>Alexandria Black</vt:lpstr>
      <vt:lpstr>Anaheim</vt:lpstr>
      <vt:lpstr>Aptos</vt:lpstr>
      <vt:lpstr>Aptos Display</vt:lpstr>
      <vt:lpstr>Arial</vt:lpstr>
      <vt:lpstr>Asap</vt:lpstr>
      <vt:lpstr>Bebas Neue</vt:lpstr>
      <vt:lpstr>Calibri</vt:lpstr>
      <vt:lpstr>Canva Sans</vt:lpstr>
      <vt:lpstr>Canva Sans Bold</vt:lpstr>
      <vt:lpstr>Cavolini</vt:lpstr>
      <vt:lpstr>Cinzel</vt:lpstr>
      <vt:lpstr>Comic Sans MS</vt:lpstr>
      <vt:lpstr>DM Sans</vt:lpstr>
      <vt:lpstr>DM Sans Light</vt:lpstr>
      <vt:lpstr>DM Sans SemiBold</vt:lpstr>
      <vt:lpstr>Encode Sans Normal Black</vt:lpstr>
      <vt:lpstr>Garet Light</vt:lpstr>
      <vt:lpstr>Georgia</vt:lpstr>
      <vt:lpstr>Gravitas One</vt:lpstr>
      <vt:lpstr>Hanken Grotesk</vt:lpstr>
      <vt:lpstr>Hanken Grotesk Light</vt:lpstr>
      <vt:lpstr>Hanken Grotesk Medium</vt:lpstr>
      <vt:lpstr>Hanken Grotesk SemiBold</vt:lpstr>
      <vt:lpstr>Hind Vadodara</vt:lpstr>
      <vt:lpstr>Hind Vadodara SemiBold</vt:lpstr>
      <vt:lpstr>IBM Plex Mono Light</vt:lpstr>
      <vt:lpstr>IBM Plex Mono Medium</vt:lpstr>
      <vt:lpstr>IBM Plex Sans</vt:lpstr>
      <vt:lpstr>IBM Plex Sans Light</vt:lpstr>
      <vt:lpstr>IBM Plex Sans Medium</vt:lpstr>
      <vt:lpstr>Inter</vt:lpstr>
      <vt:lpstr>Inter Light</vt:lpstr>
      <vt:lpstr>Inter SemiBold</vt:lpstr>
      <vt:lpstr>Lato</vt:lpstr>
      <vt:lpstr>Lexend</vt:lpstr>
      <vt:lpstr>Lexend ExtraLight</vt:lpstr>
      <vt:lpstr>Lexend Light</vt:lpstr>
      <vt:lpstr>Lexend SemiBold</vt:lpstr>
      <vt:lpstr>Lobster</vt:lpstr>
      <vt:lpstr>Neuton</vt:lpstr>
      <vt:lpstr>Neuton Light</vt:lpstr>
      <vt:lpstr>Newsreader</vt:lpstr>
      <vt:lpstr>Newsreader Light</vt:lpstr>
      <vt:lpstr>Newsreader SemiBold</vt:lpstr>
      <vt:lpstr>Noto Serif Display ExtraCondensed Italics</vt:lpstr>
      <vt:lpstr>Nunito</vt:lpstr>
      <vt:lpstr>Nunito Light</vt:lpstr>
      <vt:lpstr>Open Sans</vt:lpstr>
      <vt:lpstr>Open Sans ExtraBold</vt:lpstr>
      <vt:lpstr>Open Sans Medium</vt:lpstr>
      <vt:lpstr>Oxygen</vt:lpstr>
      <vt:lpstr>Poppins</vt:lpstr>
      <vt:lpstr>Poppins Bold</vt:lpstr>
      <vt:lpstr>Proxima Nova</vt:lpstr>
      <vt:lpstr>PT Sans</vt:lpstr>
      <vt:lpstr>Roboto</vt:lpstr>
      <vt:lpstr>Times New Roman</vt:lpstr>
      <vt:lpstr>Uni Sans Regular</vt:lpstr>
      <vt:lpstr>Office Theme</vt:lpstr>
      <vt:lpstr>Shift</vt:lpstr>
      <vt:lpstr>Product Roadmap</vt:lpstr>
      <vt:lpstr>STRATEGIC PITCH PRESENTATION</vt:lpstr>
      <vt:lpstr>1_Office Theme</vt:lpstr>
      <vt:lpstr>Custom Design</vt:lpstr>
      <vt:lpstr>Simple Light</vt:lpstr>
      <vt:lpstr>2_office theme</vt:lpstr>
      <vt:lpstr>Flood Contingency Plan Project Proposal by Slidesgo</vt:lpstr>
      <vt:lpstr>Business Plan Presentation</vt:lpstr>
      <vt:lpstr>3_Office Theme</vt:lpstr>
      <vt:lpstr>Investor Pitch</vt:lpstr>
      <vt:lpstr>Spearmint</vt:lpstr>
      <vt:lpstr>Proposal for New Client</vt:lpstr>
      <vt:lpstr>4_Office Theme</vt:lpstr>
      <vt:lpstr>Acrobat Document</vt:lpstr>
      <vt:lpstr>Adobe Acrobat Document</vt:lpstr>
      <vt:lpstr>Project Pitches!</vt:lpstr>
      <vt:lpstr>Sarah: Identifying Hidden Flood Risk in Seattle</vt:lpstr>
      <vt:lpstr>Player evaluation tool for basketball</vt:lpstr>
      <vt:lpstr>Examining IMDb Trends – Daniel Yan</vt:lpstr>
      <vt:lpstr>PowerPoint Presentation</vt:lpstr>
      <vt:lpstr>Parking Pal - Presenting Data</vt:lpstr>
      <vt:lpstr>PowerPoint Presentation</vt:lpstr>
      <vt:lpstr>PowerPoint Presentation</vt:lpstr>
      <vt:lpstr>PowerPoint Presentation</vt:lpstr>
      <vt:lpstr>PowerPoint Presentation</vt:lpstr>
      <vt:lpstr>PowerPoint Presentation</vt:lpstr>
      <vt:lpstr>PowerPoint Presentation</vt:lpstr>
      <vt:lpstr>Sound2Image Generator</vt:lpstr>
      <vt:lpstr>Predictive Visibility Risk Assessment Tool for Seattle Urban Traffic Safety</vt:lpstr>
      <vt:lpstr>PowerPoint Presentation</vt:lpstr>
      <vt:lpstr>What’s Cooking?  William Hu</vt:lpstr>
      <vt:lpstr>PowerPoint Presentation</vt:lpstr>
      <vt:lpstr>PowerPoint Presentation</vt:lpstr>
      <vt:lpstr>PowerPoint Presentation</vt:lpstr>
      <vt:lpstr>Malicious URL Detection</vt:lpstr>
      <vt:lpstr>PowerPoint Presentation</vt:lpstr>
      <vt:lpstr>Public Libraries and Schools</vt:lpstr>
      <vt:lpstr>Project Proposal -  Eva Reutercrona</vt:lpstr>
      <vt:lpstr>PowerPoint Presentation</vt:lpstr>
      <vt:lpstr>What &amp; Why</vt:lpstr>
      <vt:lpstr>📱Intermission🍹</vt:lpstr>
      <vt:lpstr>Sarah: Identifying Hidden Flood Risk in Seattle</vt:lpstr>
      <vt:lpstr>WA EV Charging Smart Assistant </vt:lpstr>
      <vt:lpstr>Crop Resiliency</vt:lpstr>
      <vt:lpstr>Seattle Elections</vt:lpstr>
      <vt:lpstr>The Data Scientist Toolkit Tracker</vt:lpstr>
      <vt:lpstr>Plane Your Trip! A Web Tool for Predicting Plane Ticket Prices</vt:lpstr>
      <vt:lpstr>PowerPoint Presentation</vt:lpstr>
      <vt:lpstr>The Data Scientist Toolkit Tracker</vt:lpstr>
      <vt:lpstr>PowerPoint Presentation</vt:lpstr>
      <vt:lpstr>PowerPoint Presentation</vt:lpstr>
      <vt:lpstr>Predicting Flight Delays   Johnny Liang</vt:lpstr>
      <vt:lpstr>PowerPoint Presentation</vt:lpstr>
      <vt:lpstr>PowerPoint Presentation</vt:lpstr>
      <vt:lpstr>Early Warning Signals from Aviation Near-Miss Narratives</vt:lpstr>
      <vt:lpstr>PowerPoint Presentation</vt:lpstr>
      <vt:lpstr>PowerPoint Presentation</vt:lpstr>
      <vt:lpstr>PowerPoint Presentation</vt:lpstr>
      <vt:lpstr>Swimsafe WA</vt:lpstr>
      <vt:lpstr>Book Club / Hobby Group Manager</vt:lpstr>
      <vt:lpstr>PowerPoint Presentation</vt:lpstr>
      <vt:lpstr>Segment Hunting</vt:lpstr>
      <vt:lpstr>PowerPoint Presentation</vt:lpstr>
      <vt:lpstr>Outlier Detection in Real-World Health Data Using All of Us Research Program Project: Research + reusable analysis workflow (tool)</vt:lpstr>
      <vt:lpstr>PowerPoint Presentation</vt:lpstr>
      <vt:lpstr>PowerPoint Presentation</vt:lpstr>
      <vt:lpstr>WA Hiking Trail Patterns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Naomi Alterman</dc:creator>
  <cp:lastModifiedBy>Naomi Alterman</cp:lastModifiedBy>
  <cp:revision>43</cp:revision>
  <dcterms:created xsi:type="dcterms:W3CDTF">2026-02-03T22:59:24Z</dcterms:created>
  <dcterms:modified xsi:type="dcterms:W3CDTF">2026-02-04T00:52:15Z</dcterms:modified>
</cp:coreProperties>
</file>